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69" r:id="rId11"/>
    <p:sldId id="270" r:id="rId12"/>
    <p:sldId id="279" r:id="rId13"/>
    <p:sldId id="280" r:id="rId14"/>
    <p:sldId id="281" r:id="rId15"/>
    <p:sldId id="268" r:id="rId16"/>
    <p:sldId id="257" r:id="rId17"/>
    <p:sldId id="258" r:id="rId18"/>
    <p:sldId id="259" r:id="rId19"/>
    <p:sldId id="260" r:id="rId20"/>
    <p:sldId id="261" r:id="rId21"/>
    <p:sldId id="262" r:id="rId22"/>
    <p:sldId id="264" r:id="rId23"/>
    <p:sldId id="263" r:id="rId24"/>
    <p:sldId id="265" r:id="rId25"/>
    <p:sldId id="26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D3F72-B13D-408C-9584-16A3D8191FFC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B551D-242B-4B98-B1C0-5A9FA5820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C8427-42CB-41EC-B6AF-B1DCB7F8DAF9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5EEF-A819-4232-BE51-FF3FB22525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76A2D62-8188-4184-93E7-92B5A8F96B16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Basics of Circles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8" y="1619250"/>
            <a:ext cx="911542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10-4 Study Guide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0392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10-4 Study Guide</a:t>
            </a:r>
            <a:endParaRPr lang="en-US" dirty="0"/>
          </a:p>
        </p:txBody>
      </p:sp>
      <p:sp>
        <p:nvSpPr>
          <p:cNvPr id="6" name="SMARTPenAnnotation207"/>
          <p:cNvSpPr/>
          <p:nvPr/>
        </p:nvSpPr>
        <p:spPr bwMode="auto">
          <a:xfrm>
            <a:off x="1726034" y="3163605"/>
            <a:ext cx="42759" cy="411128"/>
          </a:xfrm>
          <a:custGeom>
            <a:avLst/>
            <a:gdLst/>
            <a:ahLst/>
            <a:cxnLst/>
            <a:rect l="0" t="0" r="0" b="0"/>
            <a:pathLst>
              <a:path w="42759" h="411128">
                <a:moveTo>
                  <a:pt x="8468" y="8220"/>
                </a:moveTo>
                <a:lnTo>
                  <a:pt x="8468" y="839"/>
                </a:lnTo>
                <a:lnTo>
                  <a:pt x="7515" y="441"/>
                </a:lnTo>
                <a:lnTo>
                  <a:pt x="5928" y="177"/>
                </a:lnTo>
                <a:lnTo>
                  <a:pt x="3917" y="0"/>
                </a:lnTo>
                <a:lnTo>
                  <a:pt x="2576" y="835"/>
                </a:lnTo>
                <a:lnTo>
                  <a:pt x="1683" y="2344"/>
                </a:lnTo>
                <a:lnTo>
                  <a:pt x="0" y="7876"/>
                </a:lnTo>
                <a:lnTo>
                  <a:pt x="918" y="8943"/>
                </a:lnTo>
                <a:lnTo>
                  <a:pt x="2482" y="10607"/>
                </a:lnTo>
                <a:lnTo>
                  <a:pt x="4477" y="12668"/>
                </a:lnTo>
                <a:lnTo>
                  <a:pt x="5808" y="14996"/>
                </a:lnTo>
                <a:lnTo>
                  <a:pt x="6694" y="17499"/>
                </a:lnTo>
                <a:lnTo>
                  <a:pt x="7942" y="25574"/>
                </a:lnTo>
                <a:lnTo>
                  <a:pt x="8312" y="36539"/>
                </a:lnTo>
                <a:lnTo>
                  <a:pt x="8459" y="71264"/>
                </a:lnTo>
                <a:lnTo>
                  <a:pt x="9414" y="77872"/>
                </a:lnTo>
                <a:lnTo>
                  <a:pt x="11004" y="84182"/>
                </a:lnTo>
                <a:lnTo>
                  <a:pt x="13016" y="90294"/>
                </a:lnTo>
                <a:lnTo>
                  <a:pt x="14358" y="96273"/>
                </a:lnTo>
                <a:lnTo>
                  <a:pt x="15252" y="102165"/>
                </a:lnTo>
                <a:lnTo>
                  <a:pt x="16246" y="114743"/>
                </a:lnTo>
                <a:lnTo>
                  <a:pt x="16687" y="129858"/>
                </a:lnTo>
                <a:lnTo>
                  <a:pt x="16994" y="164526"/>
                </a:lnTo>
                <a:lnTo>
                  <a:pt x="17009" y="172431"/>
                </a:lnTo>
                <a:lnTo>
                  <a:pt x="17972" y="180559"/>
                </a:lnTo>
                <a:lnTo>
                  <a:pt x="19567" y="188835"/>
                </a:lnTo>
                <a:lnTo>
                  <a:pt x="21582" y="197210"/>
                </a:lnTo>
                <a:lnTo>
                  <a:pt x="22926" y="204698"/>
                </a:lnTo>
                <a:lnTo>
                  <a:pt x="23821" y="211595"/>
                </a:lnTo>
                <a:lnTo>
                  <a:pt x="24419" y="218099"/>
                </a:lnTo>
                <a:lnTo>
                  <a:pt x="24817" y="225291"/>
                </a:lnTo>
                <a:lnTo>
                  <a:pt x="25259" y="240903"/>
                </a:lnTo>
                <a:lnTo>
                  <a:pt x="25508" y="261207"/>
                </a:lnTo>
                <a:lnTo>
                  <a:pt x="26496" y="268318"/>
                </a:lnTo>
                <a:lnTo>
                  <a:pt x="28106" y="275916"/>
                </a:lnTo>
                <a:lnTo>
                  <a:pt x="30133" y="283839"/>
                </a:lnTo>
                <a:lnTo>
                  <a:pt x="31483" y="291026"/>
                </a:lnTo>
                <a:lnTo>
                  <a:pt x="32384" y="297722"/>
                </a:lnTo>
                <a:lnTo>
                  <a:pt x="33385" y="310243"/>
                </a:lnTo>
                <a:lnTo>
                  <a:pt x="33830" y="322157"/>
                </a:lnTo>
                <a:lnTo>
                  <a:pt x="34080" y="339574"/>
                </a:lnTo>
                <a:lnTo>
                  <a:pt x="34185" y="396795"/>
                </a:lnTo>
                <a:lnTo>
                  <a:pt x="35138" y="399667"/>
                </a:lnTo>
                <a:lnTo>
                  <a:pt x="36725" y="402535"/>
                </a:lnTo>
                <a:lnTo>
                  <a:pt x="42758" y="41112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08"/>
          <p:cNvSpPr/>
          <p:nvPr/>
        </p:nvSpPr>
        <p:spPr bwMode="auto">
          <a:xfrm>
            <a:off x="1888915" y="3206146"/>
            <a:ext cx="261983" cy="334285"/>
          </a:xfrm>
          <a:custGeom>
            <a:avLst/>
            <a:gdLst/>
            <a:ahLst/>
            <a:cxnLst/>
            <a:rect l="0" t="0" r="0" b="0"/>
            <a:pathLst>
              <a:path w="261983" h="334285">
                <a:moveTo>
                  <a:pt x="214204" y="8541"/>
                </a:moveTo>
                <a:lnTo>
                  <a:pt x="214204" y="1160"/>
                </a:lnTo>
                <a:lnTo>
                  <a:pt x="213252" y="763"/>
                </a:lnTo>
                <a:lnTo>
                  <a:pt x="205474" y="38"/>
                </a:lnTo>
                <a:lnTo>
                  <a:pt x="201434" y="0"/>
                </a:lnTo>
                <a:lnTo>
                  <a:pt x="199976" y="942"/>
                </a:lnTo>
                <a:lnTo>
                  <a:pt x="199004" y="2522"/>
                </a:lnTo>
                <a:lnTo>
                  <a:pt x="198356" y="4529"/>
                </a:lnTo>
                <a:lnTo>
                  <a:pt x="196018" y="5866"/>
                </a:lnTo>
                <a:lnTo>
                  <a:pt x="188342" y="7352"/>
                </a:lnTo>
                <a:lnTo>
                  <a:pt x="181120" y="10553"/>
                </a:lnTo>
                <a:lnTo>
                  <a:pt x="177860" y="12740"/>
                </a:lnTo>
                <a:lnTo>
                  <a:pt x="173783" y="14198"/>
                </a:lnTo>
                <a:lnTo>
                  <a:pt x="169159" y="15169"/>
                </a:lnTo>
                <a:lnTo>
                  <a:pt x="164172" y="15817"/>
                </a:lnTo>
                <a:lnTo>
                  <a:pt x="156090" y="16537"/>
                </a:lnTo>
                <a:lnTo>
                  <a:pt x="152602" y="16729"/>
                </a:lnTo>
                <a:lnTo>
                  <a:pt x="148371" y="17810"/>
                </a:lnTo>
                <a:lnTo>
                  <a:pt x="143645" y="19483"/>
                </a:lnTo>
                <a:lnTo>
                  <a:pt x="138590" y="21551"/>
                </a:lnTo>
                <a:lnTo>
                  <a:pt x="133315" y="23882"/>
                </a:lnTo>
                <a:lnTo>
                  <a:pt x="122374" y="29012"/>
                </a:lnTo>
                <a:lnTo>
                  <a:pt x="116789" y="30761"/>
                </a:lnTo>
                <a:lnTo>
                  <a:pt x="111161" y="31927"/>
                </a:lnTo>
                <a:lnTo>
                  <a:pt x="105504" y="32704"/>
                </a:lnTo>
                <a:lnTo>
                  <a:pt x="99827" y="34175"/>
                </a:lnTo>
                <a:lnTo>
                  <a:pt x="94138" y="36108"/>
                </a:lnTo>
                <a:lnTo>
                  <a:pt x="88440" y="38349"/>
                </a:lnTo>
                <a:lnTo>
                  <a:pt x="82737" y="39843"/>
                </a:lnTo>
                <a:lnTo>
                  <a:pt x="77029" y="40839"/>
                </a:lnTo>
                <a:lnTo>
                  <a:pt x="71319" y="41503"/>
                </a:lnTo>
                <a:lnTo>
                  <a:pt x="65608" y="42898"/>
                </a:lnTo>
                <a:lnTo>
                  <a:pt x="59895" y="44781"/>
                </a:lnTo>
                <a:lnTo>
                  <a:pt x="46140" y="50095"/>
                </a:lnTo>
                <a:lnTo>
                  <a:pt x="39179" y="50822"/>
                </a:lnTo>
                <a:lnTo>
                  <a:pt x="34656" y="51016"/>
                </a:lnTo>
                <a:lnTo>
                  <a:pt x="30688" y="52098"/>
                </a:lnTo>
                <a:lnTo>
                  <a:pt x="23739" y="55840"/>
                </a:lnTo>
                <a:lnTo>
                  <a:pt x="19023" y="58750"/>
                </a:lnTo>
                <a:lnTo>
                  <a:pt x="13075" y="64164"/>
                </a:lnTo>
                <a:lnTo>
                  <a:pt x="11538" y="66578"/>
                </a:lnTo>
                <a:lnTo>
                  <a:pt x="9830" y="71800"/>
                </a:lnTo>
                <a:lnTo>
                  <a:pt x="8869" y="80095"/>
                </a:lnTo>
                <a:lnTo>
                  <a:pt x="7782" y="82914"/>
                </a:lnTo>
                <a:lnTo>
                  <a:pt x="4033" y="88586"/>
                </a:lnTo>
                <a:lnTo>
                  <a:pt x="1733" y="96822"/>
                </a:lnTo>
                <a:lnTo>
                  <a:pt x="710" y="106832"/>
                </a:lnTo>
                <a:lnTo>
                  <a:pt x="437" y="112168"/>
                </a:lnTo>
                <a:lnTo>
                  <a:pt x="54" y="126240"/>
                </a:lnTo>
                <a:lnTo>
                  <a:pt x="0" y="129870"/>
                </a:lnTo>
                <a:lnTo>
                  <a:pt x="2480" y="138983"/>
                </a:lnTo>
                <a:lnTo>
                  <a:pt x="5805" y="148430"/>
                </a:lnTo>
                <a:lnTo>
                  <a:pt x="7283" y="155804"/>
                </a:lnTo>
                <a:lnTo>
                  <a:pt x="8114" y="165311"/>
                </a:lnTo>
                <a:lnTo>
                  <a:pt x="9184" y="168299"/>
                </a:lnTo>
                <a:lnTo>
                  <a:pt x="14287" y="177056"/>
                </a:lnTo>
                <a:lnTo>
                  <a:pt x="15814" y="182814"/>
                </a:lnTo>
                <a:lnTo>
                  <a:pt x="17175" y="184731"/>
                </a:lnTo>
                <a:lnTo>
                  <a:pt x="19034" y="186008"/>
                </a:lnTo>
                <a:lnTo>
                  <a:pt x="21226" y="186860"/>
                </a:lnTo>
                <a:lnTo>
                  <a:pt x="22687" y="188380"/>
                </a:lnTo>
                <a:lnTo>
                  <a:pt x="23661" y="190347"/>
                </a:lnTo>
                <a:lnTo>
                  <a:pt x="25225" y="195795"/>
                </a:lnTo>
                <a:lnTo>
                  <a:pt x="25495" y="201290"/>
                </a:lnTo>
                <a:lnTo>
                  <a:pt x="26486" y="202762"/>
                </a:lnTo>
                <a:lnTo>
                  <a:pt x="28099" y="203745"/>
                </a:lnTo>
                <a:lnTo>
                  <a:pt x="30126" y="204399"/>
                </a:lnTo>
                <a:lnTo>
                  <a:pt x="31479" y="203883"/>
                </a:lnTo>
                <a:lnTo>
                  <a:pt x="32380" y="202587"/>
                </a:lnTo>
                <a:lnTo>
                  <a:pt x="32980" y="200770"/>
                </a:lnTo>
                <a:lnTo>
                  <a:pt x="34333" y="199558"/>
                </a:lnTo>
                <a:lnTo>
                  <a:pt x="36188" y="198751"/>
                </a:lnTo>
                <a:lnTo>
                  <a:pt x="38377" y="198213"/>
                </a:lnTo>
                <a:lnTo>
                  <a:pt x="43349" y="195075"/>
                </a:lnTo>
                <a:lnTo>
                  <a:pt x="51503" y="187953"/>
                </a:lnTo>
                <a:lnTo>
                  <a:pt x="54302" y="185299"/>
                </a:lnTo>
                <a:lnTo>
                  <a:pt x="59952" y="177270"/>
                </a:lnTo>
                <a:lnTo>
                  <a:pt x="62792" y="172462"/>
                </a:lnTo>
                <a:lnTo>
                  <a:pt x="66590" y="168305"/>
                </a:lnTo>
                <a:lnTo>
                  <a:pt x="71027" y="164580"/>
                </a:lnTo>
                <a:lnTo>
                  <a:pt x="75891" y="161144"/>
                </a:lnTo>
                <a:lnTo>
                  <a:pt x="83834" y="154787"/>
                </a:lnTo>
                <a:lnTo>
                  <a:pt x="91492" y="148787"/>
                </a:lnTo>
                <a:lnTo>
                  <a:pt x="96201" y="145853"/>
                </a:lnTo>
                <a:lnTo>
                  <a:pt x="101246" y="142945"/>
                </a:lnTo>
                <a:lnTo>
                  <a:pt x="109391" y="137174"/>
                </a:lnTo>
                <a:lnTo>
                  <a:pt x="112896" y="134301"/>
                </a:lnTo>
                <a:lnTo>
                  <a:pt x="117138" y="132386"/>
                </a:lnTo>
                <a:lnTo>
                  <a:pt x="121871" y="131109"/>
                </a:lnTo>
                <a:lnTo>
                  <a:pt x="126931" y="130258"/>
                </a:lnTo>
                <a:lnTo>
                  <a:pt x="132210" y="129691"/>
                </a:lnTo>
                <a:lnTo>
                  <a:pt x="137634" y="129313"/>
                </a:lnTo>
                <a:lnTo>
                  <a:pt x="147788" y="128892"/>
                </a:lnTo>
                <a:lnTo>
                  <a:pt x="155476" y="128705"/>
                </a:lnTo>
                <a:lnTo>
                  <a:pt x="169710" y="128601"/>
                </a:lnTo>
                <a:lnTo>
                  <a:pt x="175016" y="129538"/>
                </a:lnTo>
                <a:lnTo>
                  <a:pt x="180459" y="131116"/>
                </a:lnTo>
                <a:lnTo>
                  <a:pt x="185993" y="133120"/>
                </a:lnTo>
                <a:lnTo>
                  <a:pt x="191587" y="134456"/>
                </a:lnTo>
                <a:lnTo>
                  <a:pt x="197221" y="135347"/>
                </a:lnTo>
                <a:lnTo>
                  <a:pt x="202882" y="135941"/>
                </a:lnTo>
                <a:lnTo>
                  <a:pt x="207609" y="137289"/>
                </a:lnTo>
                <a:lnTo>
                  <a:pt x="215400" y="141327"/>
                </a:lnTo>
                <a:lnTo>
                  <a:pt x="219764" y="143738"/>
                </a:lnTo>
                <a:lnTo>
                  <a:pt x="229693" y="148956"/>
                </a:lnTo>
                <a:lnTo>
                  <a:pt x="234055" y="152633"/>
                </a:lnTo>
                <a:lnTo>
                  <a:pt x="241442" y="161799"/>
                </a:lnTo>
                <a:lnTo>
                  <a:pt x="245360" y="169683"/>
                </a:lnTo>
                <a:lnTo>
                  <a:pt x="248054" y="177315"/>
                </a:lnTo>
                <a:lnTo>
                  <a:pt x="252426" y="187057"/>
                </a:lnTo>
                <a:lnTo>
                  <a:pt x="253973" y="192322"/>
                </a:lnTo>
                <a:lnTo>
                  <a:pt x="255004" y="197736"/>
                </a:lnTo>
                <a:lnTo>
                  <a:pt x="256150" y="207880"/>
                </a:lnTo>
                <a:lnTo>
                  <a:pt x="256660" y="215564"/>
                </a:lnTo>
                <a:lnTo>
                  <a:pt x="256886" y="224694"/>
                </a:lnTo>
                <a:lnTo>
                  <a:pt x="256946" y="229795"/>
                </a:lnTo>
                <a:lnTo>
                  <a:pt x="257939" y="234149"/>
                </a:lnTo>
                <a:lnTo>
                  <a:pt x="261582" y="241526"/>
                </a:lnTo>
                <a:lnTo>
                  <a:pt x="261982" y="244827"/>
                </a:lnTo>
                <a:lnTo>
                  <a:pt x="261296" y="247980"/>
                </a:lnTo>
                <a:lnTo>
                  <a:pt x="257994" y="254976"/>
                </a:lnTo>
                <a:lnTo>
                  <a:pt x="253352" y="264435"/>
                </a:lnTo>
                <a:lnTo>
                  <a:pt x="248113" y="272449"/>
                </a:lnTo>
                <a:lnTo>
                  <a:pt x="242610" y="279186"/>
                </a:lnTo>
                <a:lnTo>
                  <a:pt x="236989" y="285355"/>
                </a:lnTo>
                <a:lnTo>
                  <a:pt x="233204" y="288334"/>
                </a:lnTo>
                <a:lnTo>
                  <a:pt x="228776" y="291272"/>
                </a:lnTo>
                <a:lnTo>
                  <a:pt x="223919" y="294184"/>
                </a:lnTo>
                <a:lnTo>
                  <a:pt x="215982" y="302498"/>
                </a:lnTo>
                <a:lnTo>
                  <a:pt x="212532" y="307382"/>
                </a:lnTo>
                <a:lnTo>
                  <a:pt x="208327" y="310639"/>
                </a:lnTo>
                <a:lnTo>
                  <a:pt x="203619" y="312810"/>
                </a:lnTo>
                <a:lnTo>
                  <a:pt x="198575" y="314256"/>
                </a:lnTo>
                <a:lnTo>
                  <a:pt x="190430" y="318405"/>
                </a:lnTo>
                <a:lnTo>
                  <a:pt x="182683" y="323423"/>
                </a:lnTo>
                <a:lnTo>
                  <a:pt x="177950" y="326095"/>
                </a:lnTo>
                <a:lnTo>
                  <a:pt x="172890" y="328829"/>
                </a:lnTo>
                <a:lnTo>
                  <a:pt x="167612" y="330651"/>
                </a:lnTo>
                <a:lnTo>
                  <a:pt x="162188" y="331866"/>
                </a:lnTo>
                <a:lnTo>
                  <a:pt x="156667" y="332676"/>
                </a:lnTo>
                <a:lnTo>
                  <a:pt x="151081" y="333216"/>
                </a:lnTo>
                <a:lnTo>
                  <a:pt x="145452" y="333576"/>
                </a:lnTo>
                <a:lnTo>
                  <a:pt x="135070" y="333976"/>
                </a:lnTo>
                <a:lnTo>
                  <a:pt x="123871" y="334201"/>
                </a:lnTo>
                <a:lnTo>
                  <a:pt x="108623" y="334284"/>
                </a:lnTo>
                <a:lnTo>
                  <a:pt x="105717" y="333336"/>
                </a:lnTo>
                <a:lnTo>
                  <a:pt x="99948" y="329742"/>
                </a:lnTo>
                <a:lnTo>
                  <a:pt x="94209" y="327510"/>
                </a:lnTo>
                <a:lnTo>
                  <a:pt x="91345" y="326914"/>
                </a:lnTo>
                <a:lnTo>
                  <a:pt x="89435" y="325565"/>
                </a:lnTo>
                <a:lnTo>
                  <a:pt x="88163" y="323713"/>
                </a:lnTo>
                <a:lnTo>
                  <a:pt x="87314" y="321525"/>
                </a:lnTo>
                <a:lnTo>
                  <a:pt x="85796" y="320067"/>
                </a:lnTo>
                <a:lnTo>
                  <a:pt x="83831" y="319095"/>
                </a:lnTo>
                <a:lnTo>
                  <a:pt x="81569" y="318447"/>
                </a:lnTo>
                <a:lnTo>
                  <a:pt x="80061" y="317062"/>
                </a:lnTo>
                <a:lnTo>
                  <a:pt x="79055" y="315187"/>
                </a:lnTo>
                <a:lnTo>
                  <a:pt x="78385" y="312984"/>
                </a:lnTo>
                <a:lnTo>
                  <a:pt x="78891" y="311516"/>
                </a:lnTo>
                <a:lnTo>
                  <a:pt x="80180" y="310537"/>
                </a:lnTo>
                <a:lnTo>
                  <a:pt x="85617" y="30857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209"/>
          <p:cNvSpPr/>
          <p:nvPr/>
        </p:nvSpPr>
        <p:spPr bwMode="auto">
          <a:xfrm>
            <a:off x="2240312" y="3197542"/>
            <a:ext cx="299888" cy="317173"/>
          </a:xfrm>
          <a:custGeom>
            <a:avLst/>
            <a:gdLst/>
            <a:ahLst/>
            <a:cxnLst/>
            <a:rect l="0" t="0" r="0" b="0"/>
            <a:pathLst>
              <a:path w="299888" h="317173">
                <a:moveTo>
                  <a:pt x="94265" y="34290"/>
                </a:moveTo>
                <a:lnTo>
                  <a:pt x="86884" y="34290"/>
                </a:lnTo>
                <a:lnTo>
                  <a:pt x="86487" y="35243"/>
                </a:lnTo>
                <a:lnTo>
                  <a:pt x="86045" y="38841"/>
                </a:lnTo>
                <a:lnTo>
                  <a:pt x="84975" y="41134"/>
                </a:lnTo>
                <a:lnTo>
                  <a:pt x="78918" y="48912"/>
                </a:lnTo>
                <a:lnTo>
                  <a:pt x="71091" y="57249"/>
                </a:lnTo>
                <a:lnTo>
                  <a:pt x="65551" y="62909"/>
                </a:lnTo>
                <a:lnTo>
                  <a:pt x="57373" y="68600"/>
                </a:lnTo>
                <a:lnTo>
                  <a:pt x="52525" y="71451"/>
                </a:lnTo>
                <a:lnTo>
                  <a:pt x="44599" y="79698"/>
                </a:lnTo>
                <a:lnTo>
                  <a:pt x="37901" y="88762"/>
                </a:lnTo>
                <a:lnTo>
                  <a:pt x="31749" y="95965"/>
                </a:lnTo>
                <a:lnTo>
                  <a:pt x="25840" y="104881"/>
                </a:lnTo>
                <a:lnTo>
                  <a:pt x="22931" y="109926"/>
                </a:lnTo>
                <a:lnTo>
                  <a:pt x="17158" y="120611"/>
                </a:lnTo>
                <a:lnTo>
                  <a:pt x="14286" y="126127"/>
                </a:lnTo>
                <a:lnTo>
                  <a:pt x="12371" y="131710"/>
                </a:lnTo>
                <a:lnTo>
                  <a:pt x="11093" y="137337"/>
                </a:lnTo>
                <a:lnTo>
                  <a:pt x="10242" y="142993"/>
                </a:lnTo>
                <a:lnTo>
                  <a:pt x="9297" y="151817"/>
                </a:lnTo>
                <a:lnTo>
                  <a:pt x="9044" y="155504"/>
                </a:lnTo>
                <a:lnTo>
                  <a:pt x="6224" y="164681"/>
                </a:lnTo>
                <a:lnTo>
                  <a:pt x="4138" y="169795"/>
                </a:lnTo>
                <a:lnTo>
                  <a:pt x="2748" y="176062"/>
                </a:lnTo>
                <a:lnTo>
                  <a:pt x="1821" y="183097"/>
                </a:lnTo>
                <a:lnTo>
                  <a:pt x="1203" y="190644"/>
                </a:lnTo>
                <a:lnTo>
                  <a:pt x="792" y="197581"/>
                </a:lnTo>
                <a:lnTo>
                  <a:pt x="334" y="210369"/>
                </a:lnTo>
                <a:lnTo>
                  <a:pt x="76" y="223727"/>
                </a:lnTo>
                <a:lnTo>
                  <a:pt x="0" y="238269"/>
                </a:lnTo>
                <a:lnTo>
                  <a:pt x="941" y="243619"/>
                </a:lnTo>
                <a:lnTo>
                  <a:pt x="2522" y="249090"/>
                </a:lnTo>
                <a:lnTo>
                  <a:pt x="4528" y="254643"/>
                </a:lnTo>
                <a:lnTo>
                  <a:pt x="5865" y="260249"/>
                </a:lnTo>
                <a:lnTo>
                  <a:pt x="6757" y="265892"/>
                </a:lnTo>
                <a:lnTo>
                  <a:pt x="7351" y="271559"/>
                </a:lnTo>
                <a:lnTo>
                  <a:pt x="10552" y="280396"/>
                </a:lnTo>
                <a:lnTo>
                  <a:pt x="15149" y="287498"/>
                </a:lnTo>
                <a:lnTo>
                  <a:pt x="23092" y="296851"/>
                </a:lnTo>
                <a:lnTo>
                  <a:pt x="28660" y="302749"/>
                </a:lnTo>
                <a:lnTo>
                  <a:pt x="32431" y="304703"/>
                </a:lnTo>
                <a:lnTo>
                  <a:pt x="46840" y="308405"/>
                </a:lnTo>
                <a:lnTo>
                  <a:pt x="52170" y="310378"/>
                </a:lnTo>
                <a:lnTo>
                  <a:pt x="57630" y="312646"/>
                </a:lnTo>
                <a:lnTo>
                  <a:pt x="66235" y="315167"/>
                </a:lnTo>
                <a:lnTo>
                  <a:pt x="75140" y="316286"/>
                </a:lnTo>
                <a:lnTo>
                  <a:pt x="81515" y="316585"/>
                </a:lnTo>
                <a:lnTo>
                  <a:pt x="103176" y="317065"/>
                </a:lnTo>
                <a:lnTo>
                  <a:pt x="141931" y="317172"/>
                </a:lnTo>
                <a:lnTo>
                  <a:pt x="147950" y="316223"/>
                </a:lnTo>
                <a:lnTo>
                  <a:pt x="153868" y="314638"/>
                </a:lnTo>
                <a:lnTo>
                  <a:pt x="159718" y="312629"/>
                </a:lnTo>
                <a:lnTo>
                  <a:pt x="165523" y="310337"/>
                </a:lnTo>
                <a:lnTo>
                  <a:pt x="171298" y="307856"/>
                </a:lnTo>
                <a:lnTo>
                  <a:pt x="182794" y="302560"/>
                </a:lnTo>
                <a:lnTo>
                  <a:pt x="211416" y="288564"/>
                </a:lnTo>
                <a:lnTo>
                  <a:pt x="220309" y="282873"/>
                </a:lnTo>
                <a:lnTo>
                  <a:pt x="228390" y="277169"/>
                </a:lnTo>
                <a:lnTo>
                  <a:pt x="233212" y="274314"/>
                </a:lnTo>
                <a:lnTo>
                  <a:pt x="238331" y="271459"/>
                </a:lnTo>
                <a:lnTo>
                  <a:pt x="246559" y="263206"/>
                </a:lnTo>
                <a:lnTo>
                  <a:pt x="250087" y="258338"/>
                </a:lnTo>
                <a:lnTo>
                  <a:pt x="254344" y="253188"/>
                </a:lnTo>
                <a:lnTo>
                  <a:pt x="259087" y="247850"/>
                </a:lnTo>
                <a:lnTo>
                  <a:pt x="264154" y="242386"/>
                </a:lnTo>
                <a:lnTo>
                  <a:pt x="268484" y="236838"/>
                </a:lnTo>
                <a:lnTo>
                  <a:pt x="272323" y="231234"/>
                </a:lnTo>
                <a:lnTo>
                  <a:pt x="275836" y="225594"/>
                </a:lnTo>
                <a:lnTo>
                  <a:pt x="279130" y="219929"/>
                </a:lnTo>
                <a:lnTo>
                  <a:pt x="285329" y="208553"/>
                </a:lnTo>
                <a:lnTo>
                  <a:pt x="287364" y="201901"/>
                </a:lnTo>
                <a:lnTo>
                  <a:pt x="288720" y="194608"/>
                </a:lnTo>
                <a:lnTo>
                  <a:pt x="289624" y="186889"/>
                </a:lnTo>
                <a:lnTo>
                  <a:pt x="291179" y="179838"/>
                </a:lnTo>
                <a:lnTo>
                  <a:pt x="293169" y="173232"/>
                </a:lnTo>
                <a:lnTo>
                  <a:pt x="295448" y="166923"/>
                </a:lnTo>
                <a:lnTo>
                  <a:pt x="296967" y="160812"/>
                </a:lnTo>
                <a:lnTo>
                  <a:pt x="297979" y="154833"/>
                </a:lnTo>
                <a:lnTo>
                  <a:pt x="298655" y="148942"/>
                </a:lnTo>
                <a:lnTo>
                  <a:pt x="299105" y="143110"/>
                </a:lnTo>
                <a:lnTo>
                  <a:pt x="299405" y="137316"/>
                </a:lnTo>
                <a:lnTo>
                  <a:pt x="299738" y="125800"/>
                </a:lnTo>
                <a:lnTo>
                  <a:pt x="299887" y="114331"/>
                </a:lnTo>
                <a:lnTo>
                  <a:pt x="298973" y="108606"/>
                </a:lnTo>
                <a:lnTo>
                  <a:pt x="297412" y="102884"/>
                </a:lnTo>
                <a:lnTo>
                  <a:pt x="288063" y="75462"/>
                </a:lnTo>
                <a:lnTo>
                  <a:pt x="285376" y="68405"/>
                </a:lnTo>
                <a:lnTo>
                  <a:pt x="282632" y="61796"/>
                </a:lnTo>
                <a:lnTo>
                  <a:pt x="279851" y="55485"/>
                </a:lnTo>
                <a:lnTo>
                  <a:pt x="276091" y="50325"/>
                </a:lnTo>
                <a:lnTo>
                  <a:pt x="266834" y="42052"/>
                </a:lnTo>
                <a:lnTo>
                  <a:pt x="258910" y="32660"/>
                </a:lnTo>
                <a:lnTo>
                  <a:pt x="255463" y="27488"/>
                </a:lnTo>
                <a:lnTo>
                  <a:pt x="246554" y="19202"/>
                </a:lnTo>
                <a:lnTo>
                  <a:pt x="241511" y="15659"/>
                </a:lnTo>
                <a:lnTo>
                  <a:pt x="236244" y="12344"/>
                </a:lnTo>
                <a:lnTo>
                  <a:pt x="230827" y="9182"/>
                </a:lnTo>
                <a:lnTo>
                  <a:pt x="225312" y="6121"/>
                </a:lnTo>
                <a:lnTo>
                  <a:pt x="219730" y="4081"/>
                </a:lnTo>
                <a:lnTo>
                  <a:pt x="214103" y="2721"/>
                </a:lnTo>
                <a:lnTo>
                  <a:pt x="208447" y="1814"/>
                </a:lnTo>
                <a:lnTo>
                  <a:pt x="202771" y="1209"/>
                </a:lnTo>
                <a:lnTo>
                  <a:pt x="197083" y="806"/>
                </a:lnTo>
                <a:lnTo>
                  <a:pt x="186634" y="358"/>
                </a:lnTo>
                <a:lnTo>
                  <a:pt x="178816" y="159"/>
                </a:lnTo>
                <a:lnTo>
                  <a:pt x="119982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210"/>
          <p:cNvSpPr/>
          <p:nvPr/>
        </p:nvSpPr>
        <p:spPr bwMode="auto">
          <a:xfrm>
            <a:off x="2754629" y="323183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4552" y="25718"/>
                </a:lnTo>
                <a:lnTo>
                  <a:pt x="5892" y="24765"/>
                </a:lnTo>
                <a:lnTo>
                  <a:pt x="6786" y="23178"/>
                </a:lnTo>
                <a:lnTo>
                  <a:pt x="7381" y="21167"/>
                </a:lnTo>
                <a:lnTo>
                  <a:pt x="8731" y="19826"/>
                </a:lnTo>
                <a:lnTo>
                  <a:pt x="10583" y="18932"/>
                </a:lnTo>
                <a:lnTo>
                  <a:pt x="12771" y="18337"/>
                </a:lnTo>
                <a:lnTo>
                  <a:pt x="16134" y="17939"/>
                </a:lnTo>
                <a:lnTo>
                  <a:pt x="20281" y="17675"/>
                </a:lnTo>
                <a:lnTo>
                  <a:pt x="29017" y="17380"/>
                </a:lnTo>
                <a:lnTo>
                  <a:pt x="40242" y="17215"/>
                </a:lnTo>
                <a:lnTo>
                  <a:pt x="49953" y="17176"/>
                </a:lnTo>
                <a:lnTo>
                  <a:pt x="55210" y="16213"/>
                </a:lnTo>
                <a:lnTo>
                  <a:pt x="60619" y="14619"/>
                </a:lnTo>
                <a:lnTo>
                  <a:pt x="66130" y="12603"/>
                </a:lnTo>
                <a:lnTo>
                  <a:pt x="71710" y="11260"/>
                </a:lnTo>
                <a:lnTo>
                  <a:pt x="77334" y="10364"/>
                </a:lnTo>
                <a:lnTo>
                  <a:pt x="82989" y="9767"/>
                </a:lnTo>
                <a:lnTo>
                  <a:pt x="88664" y="8416"/>
                </a:lnTo>
                <a:lnTo>
                  <a:pt x="94352" y="6563"/>
                </a:lnTo>
                <a:lnTo>
                  <a:pt x="100049" y="4376"/>
                </a:lnTo>
                <a:lnTo>
                  <a:pt x="105752" y="2917"/>
                </a:lnTo>
                <a:lnTo>
                  <a:pt x="111459" y="1945"/>
                </a:lnTo>
                <a:lnTo>
                  <a:pt x="117169" y="1297"/>
                </a:lnTo>
                <a:lnTo>
                  <a:pt x="122880" y="864"/>
                </a:lnTo>
                <a:lnTo>
                  <a:pt x="128593" y="576"/>
                </a:lnTo>
                <a:lnTo>
                  <a:pt x="140020" y="256"/>
                </a:lnTo>
                <a:lnTo>
                  <a:pt x="184609" y="7"/>
                </a:lnTo>
                <a:lnTo>
                  <a:pt x="19716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211"/>
          <p:cNvSpPr/>
          <p:nvPr/>
        </p:nvSpPr>
        <p:spPr bwMode="auto">
          <a:xfrm>
            <a:off x="2780347" y="334327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194639" y="17145"/>
                </a:lnTo>
                <a:lnTo>
                  <a:pt x="200244" y="16192"/>
                </a:lnTo>
                <a:lnTo>
                  <a:pt x="205886" y="14604"/>
                </a:lnTo>
                <a:lnTo>
                  <a:pt x="211552" y="12594"/>
                </a:lnTo>
                <a:lnTo>
                  <a:pt x="217235" y="11253"/>
                </a:lnTo>
                <a:lnTo>
                  <a:pt x="222928" y="10359"/>
                </a:lnTo>
                <a:lnTo>
                  <a:pt x="228629" y="9764"/>
                </a:lnTo>
                <a:lnTo>
                  <a:pt x="233382" y="9367"/>
                </a:lnTo>
                <a:lnTo>
                  <a:pt x="241203" y="8925"/>
                </a:lnTo>
                <a:lnTo>
                  <a:pt x="244622" y="7855"/>
                </a:lnTo>
                <a:lnTo>
                  <a:pt x="247854" y="6189"/>
                </a:lnTo>
                <a:lnTo>
                  <a:pt x="25717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212"/>
          <p:cNvSpPr/>
          <p:nvPr/>
        </p:nvSpPr>
        <p:spPr bwMode="auto">
          <a:xfrm>
            <a:off x="3234689" y="3094681"/>
            <a:ext cx="85726" cy="180015"/>
          </a:xfrm>
          <a:custGeom>
            <a:avLst/>
            <a:gdLst/>
            <a:ahLst/>
            <a:cxnLst/>
            <a:rect l="0" t="0" r="0" b="0"/>
            <a:pathLst>
              <a:path w="85726" h="180015">
                <a:moveTo>
                  <a:pt x="0" y="8564"/>
                </a:moveTo>
                <a:lnTo>
                  <a:pt x="0" y="4013"/>
                </a:lnTo>
                <a:lnTo>
                  <a:pt x="953" y="2672"/>
                </a:lnTo>
                <a:lnTo>
                  <a:pt x="2540" y="1778"/>
                </a:lnTo>
                <a:lnTo>
                  <a:pt x="8542" y="0"/>
                </a:lnTo>
                <a:lnTo>
                  <a:pt x="20502" y="11924"/>
                </a:lnTo>
                <a:lnTo>
                  <a:pt x="22241" y="14614"/>
                </a:lnTo>
                <a:lnTo>
                  <a:pt x="24172" y="20143"/>
                </a:lnTo>
                <a:lnTo>
                  <a:pt x="25640" y="22950"/>
                </a:lnTo>
                <a:lnTo>
                  <a:pt x="27571" y="25775"/>
                </a:lnTo>
                <a:lnTo>
                  <a:pt x="29811" y="28610"/>
                </a:lnTo>
                <a:lnTo>
                  <a:pt x="31304" y="31453"/>
                </a:lnTo>
                <a:lnTo>
                  <a:pt x="32299" y="34301"/>
                </a:lnTo>
                <a:lnTo>
                  <a:pt x="32963" y="37152"/>
                </a:lnTo>
                <a:lnTo>
                  <a:pt x="34358" y="40957"/>
                </a:lnTo>
                <a:lnTo>
                  <a:pt x="36241" y="45400"/>
                </a:lnTo>
                <a:lnTo>
                  <a:pt x="40872" y="55415"/>
                </a:lnTo>
                <a:lnTo>
                  <a:pt x="46106" y="66216"/>
                </a:lnTo>
                <a:lnTo>
                  <a:pt x="47882" y="70811"/>
                </a:lnTo>
                <a:lnTo>
                  <a:pt x="49067" y="74827"/>
                </a:lnTo>
                <a:lnTo>
                  <a:pt x="49857" y="78457"/>
                </a:lnTo>
                <a:lnTo>
                  <a:pt x="50383" y="82782"/>
                </a:lnTo>
                <a:lnTo>
                  <a:pt x="50734" y="87570"/>
                </a:lnTo>
                <a:lnTo>
                  <a:pt x="51124" y="97017"/>
                </a:lnTo>
                <a:lnTo>
                  <a:pt x="51343" y="107691"/>
                </a:lnTo>
                <a:lnTo>
                  <a:pt x="51395" y="113898"/>
                </a:lnTo>
                <a:lnTo>
                  <a:pt x="52361" y="117839"/>
                </a:lnTo>
                <a:lnTo>
                  <a:pt x="53957" y="122371"/>
                </a:lnTo>
                <a:lnTo>
                  <a:pt x="55974" y="127298"/>
                </a:lnTo>
                <a:lnTo>
                  <a:pt x="58272" y="131535"/>
                </a:lnTo>
                <a:lnTo>
                  <a:pt x="60755" y="135312"/>
                </a:lnTo>
                <a:lnTo>
                  <a:pt x="63363" y="138782"/>
                </a:lnTo>
                <a:lnTo>
                  <a:pt x="65102" y="142049"/>
                </a:lnTo>
                <a:lnTo>
                  <a:pt x="66262" y="145179"/>
                </a:lnTo>
                <a:lnTo>
                  <a:pt x="67035" y="148218"/>
                </a:lnTo>
                <a:lnTo>
                  <a:pt x="68503" y="151197"/>
                </a:lnTo>
                <a:lnTo>
                  <a:pt x="70434" y="154135"/>
                </a:lnTo>
                <a:lnTo>
                  <a:pt x="75825" y="161143"/>
                </a:lnTo>
                <a:lnTo>
                  <a:pt x="77220" y="162671"/>
                </a:lnTo>
                <a:lnTo>
                  <a:pt x="81310" y="166908"/>
                </a:lnTo>
                <a:lnTo>
                  <a:pt x="82782" y="169372"/>
                </a:lnTo>
                <a:lnTo>
                  <a:pt x="84417" y="174649"/>
                </a:lnTo>
                <a:lnTo>
                  <a:pt x="85725" y="18001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213"/>
          <p:cNvSpPr/>
          <p:nvPr/>
        </p:nvSpPr>
        <p:spPr bwMode="auto">
          <a:xfrm>
            <a:off x="3200400" y="3326129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32331" y="25718"/>
                </a:lnTo>
                <a:lnTo>
                  <a:pt x="37746" y="24766"/>
                </a:lnTo>
                <a:lnTo>
                  <a:pt x="43261" y="23178"/>
                </a:lnTo>
                <a:lnTo>
                  <a:pt x="48843" y="21167"/>
                </a:lnTo>
                <a:lnTo>
                  <a:pt x="55422" y="19827"/>
                </a:lnTo>
                <a:lnTo>
                  <a:pt x="62665" y="18933"/>
                </a:lnTo>
                <a:lnTo>
                  <a:pt x="70352" y="18337"/>
                </a:lnTo>
                <a:lnTo>
                  <a:pt x="77381" y="17940"/>
                </a:lnTo>
                <a:lnTo>
                  <a:pt x="90271" y="17499"/>
                </a:lnTo>
                <a:lnTo>
                  <a:pt x="112789" y="17250"/>
                </a:lnTo>
                <a:lnTo>
                  <a:pt x="120913" y="16263"/>
                </a:lnTo>
                <a:lnTo>
                  <a:pt x="129186" y="14652"/>
                </a:lnTo>
                <a:lnTo>
                  <a:pt x="137559" y="12626"/>
                </a:lnTo>
                <a:lnTo>
                  <a:pt x="145045" y="11275"/>
                </a:lnTo>
                <a:lnTo>
                  <a:pt x="151942" y="10374"/>
                </a:lnTo>
                <a:lnTo>
                  <a:pt x="158444" y="9774"/>
                </a:lnTo>
                <a:lnTo>
                  <a:pt x="164684" y="9373"/>
                </a:lnTo>
                <a:lnTo>
                  <a:pt x="176698" y="8929"/>
                </a:lnTo>
                <a:lnTo>
                  <a:pt x="182569" y="7858"/>
                </a:lnTo>
                <a:lnTo>
                  <a:pt x="188387" y="6192"/>
                </a:lnTo>
                <a:lnTo>
                  <a:pt x="194171" y="4128"/>
                </a:lnTo>
                <a:lnTo>
                  <a:pt x="199932" y="2752"/>
                </a:lnTo>
                <a:lnTo>
                  <a:pt x="205678" y="1835"/>
                </a:lnTo>
                <a:lnTo>
                  <a:pt x="211414" y="1223"/>
                </a:lnTo>
                <a:lnTo>
                  <a:pt x="217142" y="816"/>
                </a:lnTo>
                <a:lnTo>
                  <a:pt x="222867" y="544"/>
                </a:lnTo>
                <a:lnTo>
                  <a:pt x="237484" y="162"/>
                </a:lnTo>
                <a:lnTo>
                  <a:pt x="25717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214"/>
          <p:cNvSpPr/>
          <p:nvPr/>
        </p:nvSpPr>
        <p:spPr bwMode="auto">
          <a:xfrm>
            <a:off x="3311983" y="3403313"/>
            <a:ext cx="214172" cy="187214"/>
          </a:xfrm>
          <a:custGeom>
            <a:avLst/>
            <a:gdLst/>
            <a:ahLst/>
            <a:cxnLst/>
            <a:rect l="0" t="0" r="0" b="0"/>
            <a:pathLst>
              <a:path w="214172" h="187214">
                <a:moveTo>
                  <a:pt x="34149" y="8541"/>
                </a:moveTo>
                <a:lnTo>
                  <a:pt x="41530" y="8541"/>
                </a:lnTo>
                <a:lnTo>
                  <a:pt x="46919" y="3991"/>
                </a:lnTo>
                <a:lnTo>
                  <a:pt x="49330" y="2650"/>
                </a:lnTo>
                <a:lnTo>
                  <a:pt x="54549" y="1161"/>
                </a:lnTo>
                <a:lnTo>
                  <a:pt x="58226" y="764"/>
                </a:lnTo>
                <a:lnTo>
                  <a:pt x="62583" y="499"/>
                </a:lnTo>
                <a:lnTo>
                  <a:pt x="72504" y="204"/>
                </a:lnTo>
                <a:lnTo>
                  <a:pt x="95480" y="0"/>
                </a:lnTo>
                <a:lnTo>
                  <a:pt x="99801" y="942"/>
                </a:lnTo>
                <a:lnTo>
                  <a:pt x="104587" y="2523"/>
                </a:lnTo>
                <a:lnTo>
                  <a:pt x="109682" y="4529"/>
                </a:lnTo>
                <a:lnTo>
                  <a:pt x="114032" y="5866"/>
                </a:lnTo>
                <a:lnTo>
                  <a:pt x="117885" y="6759"/>
                </a:lnTo>
                <a:lnTo>
                  <a:pt x="121405" y="7353"/>
                </a:lnTo>
                <a:lnTo>
                  <a:pt x="127857" y="10553"/>
                </a:lnTo>
                <a:lnTo>
                  <a:pt x="133900" y="15151"/>
                </a:lnTo>
                <a:lnTo>
                  <a:pt x="139760" y="20369"/>
                </a:lnTo>
                <a:lnTo>
                  <a:pt x="145540" y="25863"/>
                </a:lnTo>
                <a:lnTo>
                  <a:pt x="148415" y="28662"/>
                </a:lnTo>
                <a:lnTo>
                  <a:pt x="150331" y="31480"/>
                </a:lnTo>
                <a:lnTo>
                  <a:pt x="152460" y="37151"/>
                </a:lnTo>
                <a:lnTo>
                  <a:pt x="153028" y="40950"/>
                </a:lnTo>
                <a:lnTo>
                  <a:pt x="153407" y="45387"/>
                </a:lnTo>
                <a:lnTo>
                  <a:pt x="153827" y="54445"/>
                </a:lnTo>
                <a:lnTo>
                  <a:pt x="154015" y="61646"/>
                </a:lnTo>
                <a:lnTo>
                  <a:pt x="153112" y="65851"/>
                </a:lnTo>
                <a:lnTo>
                  <a:pt x="151557" y="70561"/>
                </a:lnTo>
                <a:lnTo>
                  <a:pt x="149569" y="75605"/>
                </a:lnTo>
                <a:lnTo>
                  <a:pt x="148243" y="80873"/>
                </a:lnTo>
                <a:lnTo>
                  <a:pt x="147359" y="86290"/>
                </a:lnTo>
                <a:lnTo>
                  <a:pt x="146770" y="91806"/>
                </a:lnTo>
                <a:lnTo>
                  <a:pt x="144472" y="97389"/>
                </a:lnTo>
                <a:lnTo>
                  <a:pt x="141035" y="103016"/>
                </a:lnTo>
                <a:lnTo>
                  <a:pt x="136839" y="108672"/>
                </a:lnTo>
                <a:lnTo>
                  <a:pt x="133089" y="114348"/>
                </a:lnTo>
                <a:lnTo>
                  <a:pt x="129637" y="120037"/>
                </a:lnTo>
                <a:lnTo>
                  <a:pt x="126382" y="125734"/>
                </a:lnTo>
                <a:lnTo>
                  <a:pt x="122308" y="130485"/>
                </a:lnTo>
                <a:lnTo>
                  <a:pt x="117687" y="134605"/>
                </a:lnTo>
                <a:lnTo>
                  <a:pt x="112701" y="138304"/>
                </a:lnTo>
                <a:lnTo>
                  <a:pt x="108424" y="142675"/>
                </a:lnTo>
                <a:lnTo>
                  <a:pt x="104621" y="147494"/>
                </a:lnTo>
                <a:lnTo>
                  <a:pt x="101133" y="152611"/>
                </a:lnTo>
                <a:lnTo>
                  <a:pt x="96902" y="156975"/>
                </a:lnTo>
                <a:lnTo>
                  <a:pt x="92177" y="160838"/>
                </a:lnTo>
                <a:lnTo>
                  <a:pt x="87122" y="164365"/>
                </a:lnTo>
                <a:lnTo>
                  <a:pt x="82799" y="167669"/>
                </a:lnTo>
                <a:lnTo>
                  <a:pt x="78965" y="170824"/>
                </a:lnTo>
                <a:lnTo>
                  <a:pt x="75456" y="173880"/>
                </a:lnTo>
                <a:lnTo>
                  <a:pt x="71212" y="175917"/>
                </a:lnTo>
                <a:lnTo>
                  <a:pt x="66478" y="177275"/>
                </a:lnTo>
                <a:lnTo>
                  <a:pt x="61416" y="178181"/>
                </a:lnTo>
                <a:lnTo>
                  <a:pt x="57090" y="179737"/>
                </a:lnTo>
                <a:lnTo>
                  <a:pt x="53253" y="181727"/>
                </a:lnTo>
                <a:lnTo>
                  <a:pt x="49742" y="184006"/>
                </a:lnTo>
                <a:lnTo>
                  <a:pt x="45497" y="185525"/>
                </a:lnTo>
                <a:lnTo>
                  <a:pt x="40762" y="186538"/>
                </a:lnTo>
                <a:lnTo>
                  <a:pt x="35700" y="187213"/>
                </a:lnTo>
                <a:lnTo>
                  <a:pt x="31373" y="186711"/>
                </a:lnTo>
                <a:lnTo>
                  <a:pt x="27536" y="185424"/>
                </a:lnTo>
                <a:lnTo>
                  <a:pt x="19084" y="181065"/>
                </a:lnTo>
                <a:lnTo>
                  <a:pt x="13070" y="175759"/>
                </a:lnTo>
                <a:lnTo>
                  <a:pt x="5255" y="168154"/>
                </a:lnTo>
                <a:lnTo>
                  <a:pt x="3456" y="165432"/>
                </a:lnTo>
                <a:lnTo>
                  <a:pt x="1458" y="159868"/>
                </a:lnTo>
                <a:lnTo>
                  <a:pt x="570" y="154221"/>
                </a:lnTo>
                <a:lnTo>
                  <a:pt x="333" y="151381"/>
                </a:lnTo>
                <a:lnTo>
                  <a:pt x="175" y="147583"/>
                </a:lnTo>
                <a:lnTo>
                  <a:pt x="0" y="138283"/>
                </a:lnTo>
                <a:lnTo>
                  <a:pt x="905" y="134088"/>
                </a:lnTo>
                <a:lnTo>
                  <a:pt x="2461" y="130339"/>
                </a:lnTo>
                <a:lnTo>
                  <a:pt x="4452" y="126887"/>
                </a:lnTo>
                <a:lnTo>
                  <a:pt x="6731" y="123634"/>
                </a:lnTo>
                <a:lnTo>
                  <a:pt x="9203" y="120512"/>
                </a:lnTo>
                <a:lnTo>
                  <a:pt x="11803" y="117479"/>
                </a:lnTo>
                <a:lnTo>
                  <a:pt x="13537" y="114504"/>
                </a:lnTo>
                <a:lnTo>
                  <a:pt x="15463" y="108658"/>
                </a:lnTo>
                <a:lnTo>
                  <a:pt x="17881" y="106719"/>
                </a:lnTo>
                <a:lnTo>
                  <a:pt x="21399" y="105425"/>
                </a:lnTo>
                <a:lnTo>
                  <a:pt x="25649" y="104563"/>
                </a:lnTo>
                <a:lnTo>
                  <a:pt x="30387" y="103036"/>
                </a:lnTo>
                <a:lnTo>
                  <a:pt x="35451" y="101065"/>
                </a:lnTo>
                <a:lnTo>
                  <a:pt x="40732" y="98799"/>
                </a:lnTo>
                <a:lnTo>
                  <a:pt x="45205" y="97288"/>
                </a:lnTo>
                <a:lnTo>
                  <a:pt x="49140" y="96281"/>
                </a:lnTo>
                <a:lnTo>
                  <a:pt x="52715" y="95610"/>
                </a:lnTo>
                <a:lnTo>
                  <a:pt x="57004" y="95162"/>
                </a:lnTo>
                <a:lnTo>
                  <a:pt x="61768" y="94864"/>
                </a:lnTo>
                <a:lnTo>
                  <a:pt x="66849" y="94664"/>
                </a:lnTo>
                <a:lnTo>
                  <a:pt x="72142" y="95484"/>
                </a:lnTo>
                <a:lnTo>
                  <a:pt x="77575" y="96983"/>
                </a:lnTo>
                <a:lnTo>
                  <a:pt x="83102" y="98935"/>
                </a:lnTo>
                <a:lnTo>
                  <a:pt x="87740" y="101189"/>
                </a:lnTo>
                <a:lnTo>
                  <a:pt x="91784" y="103644"/>
                </a:lnTo>
                <a:lnTo>
                  <a:pt x="95432" y="106233"/>
                </a:lnTo>
                <a:lnTo>
                  <a:pt x="99769" y="108912"/>
                </a:lnTo>
                <a:lnTo>
                  <a:pt x="104566" y="111650"/>
                </a:lnTo>
                <a:lnTo>
                  <a:pt x="114976" y="117233"/>
                </a:lnTo>
                <a:lnTo>
                  <a:pt x="125952" y="122889"/>
                </a:lnTo>
                <a:lnTo>
                  <a:pt x="130593" y="125731"/>
                </a:lnTo>
                <a:lnTo>
                  <a:pt x="134640" y="128578"/>
                </a:lnTo>
                <a:lnTo>
                  <a:pt x="138291" y="131428"/>
                </a:lnTo>
                <a:lnTo>
                  <a:pt x="142629" y="133328"/>
                </a:lnTo>
                <a:lnTo>
                  <a:pt x="147427" y="134595"/>
                </a:lnTo>
                <a:lnTo>
                  <a:pt x="152530" y="135440"/>
                </a:lnTo>
                <a:lnTo>
                  <a:pt x="156885" y="136003"/>
                </a:lnTo>
                <a:lnTo>
                  <a:pt x="160740" y="136378"/>
                </a:lnTo>
                <a:lnTo>
                  <a:pt x="164263" y="136629"/>
                </a:lnTo>
                <a:lnTo>
                  <a:pt x="168517" y="136796"/>
                </a:lnTo>
                <a:lnTo>
                  <a:pt x="182652" y="137030"/>
                </a:lnTo>
                <a:lnTo>
                  <a:pt x="214171" y="13712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215"/>
          <p:cNvSpPr/>
          <p:nvPr/>
        </p:nvSpPr>
        <p:spPr bwMode="auto">
          <a:xfrm>
            <a:off x="3689032" y="3163357"/>
            <a:ext cx="239882" cy="291361"/>
          </a:xfrm>
          <a:custGeom>
            <a:avLst/>
            <a:gdLst/>
            <a:ahLst/>
            <a:cxnLst/>
            <a:rect l="0" t="0" r="0" b="0"/>
            <a:pathLst>
              <a:path w="239882" h="291361">
                <a:moveTo>
                  <a:pt x="0" y="8468"/>
                </a:moveTo>
                <a:lnTo>
                  <a:pt x="0" y="0"/>
                </a:lnTo>
                <a:lnTo>
                  <a:pt x="0" y="20295"/>
                </a:lnTo>
                <a:lnTo>
                  <a:pt x="2540" y="28329"/>
                </a:lnTo>
                <a:lnTo>
                  <a:pt x="6844" y="37298"/>
                </a:lnTo>
                <a:lnTo>
                  <a:pt x="11932" y="44458"/>
                </a:lnTo>
                <a:lnTo>
                  <a:pt x="13669" y="48654"/>
                </a:lnTo>
                <a:lnTo>
                  <a:pt x="14828" y="53356"/>
                </a:lnTo>
                <a:lnTo>
                  <a:pt x="15600" y="58396"/>
                </a:lnTo>
                <a:lnTo>
                  <a:pt x="17068" y="64613"/>
                </a:lnTo>
                <a:lnTo>
                  <a:pt x="18999" y="71615"/>
                </a:lnTo>
                <a:lnTo>
                  <a:pt x="21238" y="79141"/>
                </a:lnTo>
                <a:lnTo>
                  <a:pt x="22731" y="86063"/>
                </a:lnTo>
                <a:lnTo>
                  <a:pt x="23727" y="92583"/>
                </a:lnTo>
                <a:lnTo>
                  <a:pt x="24390" y="98834"/>
                </a:lnTo>
                <a:lnTo>
                  <a:pt x="25785" y="104907"/>
                </a:lnTo>
                <a:lnTo>
                  <a:pt x="27667" y="110860"/>
                </a:lnTo>
                <a:lnTo>
                  <a:pt x="29875" y="116735"/>
                </a:lnTo>
                <a:lnTo>
                  <a:pt x="31347" y="123508"/>
                </a:lnTo>
                <a:lnTo>
                  <a:pt x="32328" y="130881"/>
                </a:lnTo>
                <a:lnTo>
                  <a:pt x="32982" y="138654"/>
                </a:lnTo>
                <a:lnTo>
                  <a:pt x="34370" y="145741"/>
                </a:lnTo>
                <a:lnTo>
                  <a:pt x="36248" y="152371"/>
                </a:lnTo>
                <a:lnTo>
                  <a:pt x="38453" y="158696"/>
                </a:lnTo>
                <a:lnTo>
                  <a:pt x="40875" y="164817"/>
                </a:lnTo>
                <a:lnTo>
                  <a:pt x="43443" y="170803"/>
                </a:lnTo>
                <a:lnTo>
                  <a:pt x="48835" y="182534"/>
                </a:lnTo>
                <a:lnTo>
                  <a:pt x="54407" y="194098"/>
                </a:lnTo>
                <a:lnTo>
                  <a:pt x="56274" y="199849"/>
                </a:lnTo>
                <a:lnTo>
                  <a:pt x="57519" y="205588"/>
                </a:lnTo>
                <a:lnTo>
                  <a:pt x="58348" y="211318"/>
                </a:lnTo>
                <a:lnTo>
                  <a:pt x="61810" y="220226"/>
                </a:lnTo>
                <a:lnTo>
                  <a:pt x="64067" y="223935"/>
                </a:lnTo>
                <a:lnTo>
                  <a:pt x="65571" y="228312"/>
                </a:lnTo>
                <a:lnTo>
                  <a:pt x="66574" y="233136"/>
                </a:lnTo>
                <a:lnTo>
                  <a:pt x="67242" y="238257"/>
                </a:lnTo>
                <a:lnTo>
                  <a:pt x="67985" y="246486"/>
                </a:lnTo>
                <a:lnTo>
                  <a:pt x="68184" y="250014"/>
                </a:lnTo>
                <a:lnTo>
                  <a:pt x="69268" y="253318"/>
                </a:lnTo>
                <a:lnTo>
                  <a:pt x="73014" y="259530"/>
                </a:lnTo>
                <a:lnTo>
                  <a:pt x="75313" y="265466"/>
                </a:lnTo>
                <a:lnTo>
                  <a:pt x="76910" y="274016"/>
                </a:lnTo>
                <a:lnTo>
                  <a:pt x="77121" y="281444"/>
                </a:lnTo>
                <a:lnTo>
                  <a:pt x="77151" y="273978"/>
                </a:lnTo>
                <a:lnTo>
                  <a:pt x="77152" y="269983"/>
                </a:lnTo>
                <a:lnTo>
                  <a:pt x="76199" y="267583"/>
                </a:lnTo>
                <a:lnTo>
                  <a:pt x="72601" y="262378"/>
                </a:lnTo>
                <a:lnTo>
                  <a:pt x="72213" y="259656"/>
                </a:lnTo>
                <a:lnTo>
                  <a:pt x="72908" y="256889"/>
                </a:lnTo>
                <a:lnTo>
                  <a:pt x="75266" y="251274"/>
                </a:lnTo>
                <a:lnTo>
                  <a:pt x="76314" y="245605"/>
                </a:lnTo>
                <a:lnTo>
                  <a:pt x="76780" y="237369"/>
                </a:lnTo>
                <a:lnTo>
                  <a:pt x="76904" y="232506"/>
                </a:lnTo>
                <a:lnTo>
                  <a:pt x="77940" y="228311"/>
                </a:lnTo>
                <a:lnTo>
                  <a:pt x="81630" y="221111"/>
                </a:lnTo>
                <a:lnTo>
                  <a:pt x="86445" y="214736"/>
                </a:lnTo>
                <a:lnTo>
                  <a:pt x="89062" y="211702"/>
                </a:lnTo>
                <a:lnTo>
                  <a:pt x="92713" y="208727"/>
                </a:lnTo>
                <a:lnTo>
                  <a:pt x="97051" y="205792"/>
                </a:lnTo>
                <a:lnTo>
                  <a:pt x="101848" y="202882"/>
                </a:lnTo>
                <a:lnTo>
                  <a:pt x="105999" y="199990"/>
                </a:lnTo>
                <a:lnTo>
                  <a:pt x="113151" y="194236"/>
                </a:lnTo>
                <a:lnTo>
                  <a:pt x="119504" y="188504"/>
                </a:lnTo>
                <a:lnTo>
                  <a:pt x="126455" y="182781"/>
                </a:lnTo>
                <a:lnTo>
                  <a:pt x="130976" y="179922"/>
                </a:lnTo>
                <a:lnTo>
                  <a:pt x="135895" y="177063"/>
                </a:lnTo>
                <a:lnTo>
                  <a:pt x="140127" y="175157"/>
                </a:lnTo>
                <a:lnTo>
                  <a:pt x="147369" y="173039"/>
                </a:lnTo>
                <a:lnTo>
                  <a:pt x="151586" y="172475"/>
                </a:lnTo>
                <a:lnTo>
                  <a:pt x="156302" y="172098"/>
                </a:lnTo>
                <a:lnTo>
                  <a:pt x="165670" y="171680"/>
                </a:lnTo>
                <a:lnTo>
                  <a:pt x="173009" y="171494"/>
                </a:lnTo>
                <a:lnTo>
                  <a:pt x="198719" y="171358"/>
                </a:lnTo>
                <a:lnTo>
                  <a:pt x="202012" y="172306"/>
                </a:lnTo>
                <a:lnTo>
                  <a:pt x="208211" y="175900"/>
                </a:lnTo>
                <a:lnTo>
                  <a:pt x="214140" y="180672"/>
                </a:lnTo>
                <a:lnTo>
                  <a:pt x="217055" y="183278"/>
                </a:lnTo>
                <a:lnTo>
                  <a:pt x="219951" y="185015"/>
                </a:lnTo>
                <a:lnTo>
                  <a:pt x="225708" y="186946"/>
                </a:lnTo>
                <a:lnTo>
                  <a:pt x="231442" y="190344"/>
                </a:lnTo>
                <a:lnTo>
                  <a:pt x="238334" y="195736"/>
                </a:lnTo>
                <a:lnTo>
                  <a:pt x="238899" y="197130"/>
                </a:lnTo>
                <a:lnTo>
                  <a:pt x="239695" y="203644"/>
                </a:lnTo>
                <a:lnTo>
                  <a:pt x="239881" y="208878"/>
                </a:lnTo>
                <a:lnTo>
                  <a:pt x="238978" y="211607"/>
                </a:lnTo>
                <a:lnTo>
                  <a:pt x="235435" y="217179"/>
                </a:lnTo>
                <a:lnTo>
                  <a:pt x="228085" y="225671"/>
                </a:lnTo>
                <a:lnTo>
                  <a:pt x="222656" y="231368"/>
                </a:lnTo>
                <a:lnTo>
                  <a:pt x="206859" y="247337"/>
                </a:lnTo>
                <a:lnTo>
                  <a:pt x="201724" y="251534"/>
                </a:lnTo>
                <a:lnTo>
                  <a:pt x="196395" y="255284"/>
                </a:lnTo>
                <a:lnTo>
                  <a:pt x="190937" y="258737"/>
                </a:lnTo>
                <a:lnTo>
                  <a:pt x="185395" y="261991"/>
                </a:lnTo>
                <a:lnTo>
                  <a:pt x="179794" y="265113"/>
                </a:lnTo>
                <a:lnTo>
                  <a:pt x="168491" y="271122"/>
                </a:lnTo>
                <a:lnTo>
                  <a:pt x="157117" y="276968"/>
                </a:lnTo>
                <a:lnTo>
                  <a:pt x="152369" y="279860"/>
                </a:lnTo>
                <a:lnTo>
                  <a:pt x="148252" y="282741"/>
                </a:lnTo>
                <a:lnTo>
                  <a:pt x="144555" y="285614"/>
                </a:lnTo>
                <a:lnTo>
                  <a:pt x="140185" y="287530"/>
                </a:lnTo>
                <a:lnTo>
                  <a:pt x="135367" y="288806"/>
                </a:lnTo>
                <a:lnTo>
                  <a:pt x="130249" y="289657"/>
                </a:lnTo>
                <a:lnTo>
                  <a:pt x="124933" y="290225"/>
                </a:lnTo>
                <a:lnTo>
                  <a:pt x="119484" y="290603"/>
                </a:lnTo>
                <a:lnTo>
                  <a:pt x="109302" y="291024"/>
                </a:lnTo>
                <a:lnTo>
                  <a:pt x="98214" y="291260"/>
                </a:lnTo>
                <a:lnTo>
                  <a:pt x="77553" y="291360"/>
                </a:lnTo>
                <a:lnTo>
                  <a:pt x="77152" y="28278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216"/>
          <p:cNvSpPr/>
          <p:nvPr/>
        </p:nvSpPr>
        <p:spPr bwMode="auto">
          <a:xfrm>
            <a:off x="4049077" y="3120389"/>
            <a:ext cx="376686" cy="307267"/>
          </a:xfrm>
          <a:custGeom>
            <a:avLst/>
            <a:gdLst/>
            <a:ahLst/>
            <a:cxnLst/>
            <a:rect l="0" t="0" r="0" b="0"/>
            <a:pathLst>
              <a:path w="376686" h="30726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8219" y="7381"/>
                </a:lnTo>
                <a:lnTo>
                  <a:pt x="8503" y="15182"/>
                </a:lnTo>
                <a:lnTo>
                  <a:pt x="8563" y="33244"/>
                </a:lnTo>
                <a:lnTo>
                  <a:pt x="9519" y="38355"/>
                </a:lnTo>
                <a:lnTo>
                  <a:pt x="11108" y="43668"/>
                </a:lnTo>
                <a:lnTo>
                  <a:pt x="13121" y="49115"/>
                </a:lnTo>
                <a:lnTo>
                  <a:pt x="14462" y="54651"/>
                </a:lnTo>
                <a:lnTo>
                  <a:pt x="15357" y="60247"/>
                </a:lnTo>
                <a:lnTo>
                  <a:pt x="15953" y="65882"/>
                </a:lnTo>
                <a:lnTo>
                  <a:pt x="16350" y="71544"/>
                </a:lnTo>
                <a:lnTo>
                  <a:pt x="16615" y="77224"/>
                </a:lnTo>
                <a:lnTo>
                  <a:pt x="16792" y="82915"/>
                </a:lnTo>
                <a:lnTo>
                  <a:pt x="17862" y="89567"/>
                </a:lnTo>
                <a:lnTo>
                  <a:pt x="19528" y="96859"/>
                </a:lnTo>
                <a:lnTo>
                  <a:pt x="21591" y="104578"/>
                </a:lnTo>
                <a:lnTo>
                  <a:pt x="22967" y="111629"/>
                </a:lnTo>
                <a:lnTo>
                  <a:pt x="23884" y="118235"/>
                </a:lnTo>
                <a:lnTo>
                  <a:pt x="24495" y="124543"/>
                </a:lnTo>
                <a:lnTo>
                  <a:pt x="24902" y="130654"/>
                </a:lnTo>
                <a:lnTo>
                  <a:pt x="25174" y="136633"/>
                </a:lnTo>
                <a:lnTo>
                  <a:pt x="25476" y="148356"/>
                </a:lnTo>
                <a:lnTo>
                  <a:pt x="25686" y="177135"/>
                </a:lnTo>
                <a:lnTo>
                  <a:pt x="26649" y="182860"/>
                </a:lnTo>
                <a:lnTo>
                  <a:pt x="28244" y="188582"/>
                </a:lnTo>
                <a:lnTo>
                  <a:pt x="30259" y="194301"/>
                </a:lnTo>
                <a:lnTo>
                  <a:pt x="32499" y="203197"/>
                </a:lnTo>
                <a:lnTo>
                  <a:pt x="34447" y="211277"/>
                </a:lnTo>
                <a:lnTo>
                  <a:pt x="36299" y="216099"/>
                </a:lnTo>
                <a:lnTo>
                  <a:pt x="39945" y="225584"/>
                </a:lnTo>
                <a:lnTo>
                  <a:pt x="41566" y="232975"/>
                </a:lnTo>
                <a:lnTo>
                  <a:pt x="42479" y="242491"/>
                </a:lnTo>
                <a:lnTo>
                  <a:pt x="42749" y="251343"/>
                </a:lnTo>
                <a:lnTo>
                  <a:pt x="43739" y="254240"/>
                </a:lnTo>
                <a:lnTo>
                  <a:pt x="49632" y="263193"/>
                </a:lnTo>
                <a:lnTo>
                  <a:pt x="51079" y="265243"/>
                </a:lnTo>
                <a:lnTo>
                  <a:pt x="51365" y="270587"/>
                </a:lnTo>
                <a:lnTo>
                  <a:pt x="51434" y="261270"/>
                </a:lnTo>
                <a:lnTo>
                  <a:pt x="52387" y="258952"/>
                </a:lnTo>
                <a:lnTo>
                  <a:pt x="55986" y="253838"/>
                </a:lnTo>
                <a:lnTo>
                  <a:pt x="57327" y="250188"/>
                </a:lnTo>
                <a:lnTo>
                  <a:pt x="58816" y="241053"/>
                </a:lnTo>
                <a:lnTo>
                  <a:pt x="60165" y="236902"/>
                </a:lnTo>
                <a:lnTo>
                  <a:pt x="64205" y="229750"/>
                </a:lnTo>
                <a:lnTo>
                  <a:pt x="69176" y="220857"/>
                </a:lnTo>
                <a:lnTo>
                  <a:pt x="77329" y="205139"/>
                </a:lnTo>
                <a:lnTo>
                  <a:pt x="80128" y="199625"/>
                </a:lnTo>
                <a:lnTo>
                  <a:pt x="85777" y="190957"/>
                </a:lnTo>
                <a:lnTo>
                  <a:pt x="88617" y="187312"/>
                </a:lnTo>
                <a:lnTo>
                  <a:pt x="96853" y="180723"/>
                </a:lnTo>
                <a:lnTo>
                  <a:pt x="108561" y="173282"/>
                </a:lnTo>
                <a:lnTo>
                  <a:pt x="119691" y="167442"/>
                </a:lnTo>
                <a:lnTo>
                  <a:pt x="127173" y="164906"/>
                </a:lnTo>
                <a:lnTo>
                  <a:pt x="136741" y="163479"/>
                </a:lnTo>
                <a:lnTo>
                  <a:pt x="139738" y="163279"/>
                </a:lnTo>
                <a:lnTo>
                  <a:pt x="142689" y="164098"/>
                </a:lnTo>
                <a:lnTo>
                  <a:pt x="152345" y="169801"/>
                </a:lnTo>
                <a:lnTo>
                  <a:pt x="161689" y="174845"/>
                </a:lnTo>
                <a:lnTo>
                  <a:pt x="173109" y="183040"/>
                </a:lnTo>
                <a:lnTo>
                  <a:pt x="175413" y="186797"/>
                </a:lnTo>
                <a:lnTo>
                  <a:pt x="177974" y="196051"/>
                </a:lnTo>
                <a:lnTo>
                  <a:pt x="179609" y="201186"/>
                </a:lnTo>
                <a:lnTo>
                  <a:pt x="181652" y="206514"/>
                </a:lnTo>
                <a:lnTo>
                  <a:pt x="183966" y="211971"/>
                </a:lnTo>
                <a:lnTo>
                  <a:pt x="189078" y="223115"/>
                </a:lnTo>
                <a:lnTo>
                  <a:pt x="200120" y="245791"/>
                </a:lnTo>
                <a:lnTo>
                  <a:pt x="201994" y="251491"/>
                </a:lnTo>
                <a:lnTo>
                  <a:pt x="203243" y="257196"/>
                </a:lnTo>
                <a:lnTo>
                  <a:pt x="204075" y="262904"/>
                </a:lnTo>
                <a:lnTo>
                  <a:pt x="205000" y="271787"/>
                </a:lnTo>
                <a:lnTo>
                  <a:pt x="205247" y="275488"/>
                </a:lnTo>
                <a:lnTo>
                  <a:pt x="207316" y="278909"/>
                </a:lnTo>
                <a:lnTo>
                  <a:pt x="217425" y="288275"/>
                </a:lnTo>
                <a:lnTo>
                  <a:pt x="219245" y="291243"/>
                </a:lnTo>
                <a:lnTo>
                  <a:pt x="220458" y="294175"/>
                </a:lnTo>
                <a:lnTo>
                  <a:pt x="223172" y="296129"/>
                </a:lnTo>
                <a:lnTo>
                  <a:pt x="231267" y="298301"/>
                </a:lnTo>
                <a:lnTo>
                  <a:pt x="238676" y="301806"/>
                </a:lnTo>
                <a:lnTo>
                  <a:pt x="241985" y="304074"/>
                </a:lnTo>
                <a:lnTo>
                  <a:pt x="248201" y="306594"/>
                </a:lnTo>
                <a:lnTo>
                  <a:pt x="251193" y="307266"/>
                </a:lnTo>
                <a:lnTo>
                  <a:pt x="255092" y="306762"/>
                </a:lnTo>
                <a:lnTo>
                  <a:pt x="268729" y="302454"/>
                </a:lnTo>
                <a:lnTo>
                  <a:pt x="275962" y="301112"/>
                </a:lnTo>
                <a:lnTo>
                  <a:pt x="284893" y="295435"/>
                </a:lnTo>
                <a:lnTo>
                  <a:pt x="294259" y="287515"/>
                </a:lnTo>
                <a:lnTo>
                  <a:pt x="301597" y="280820"/>
                </a:lnTo>
                <a:lnTo>
                  <a:pt x="315634" y="267144"/>
                </a:lnTo>
                <a:lnTo>
                  <a:pt x="344179" y="238738"/>
                </a:lnTo>
                <a:lnTo>
                  <a:pt x="350771" y="229614"/>
                </a:lnTo>
                <a:lnTo>
                  <a:pt x="353863" y="224514"/>
                </a:lnTo>
                <a:lnTo>
                  <a:pt x="356876" y="219208"/>
                </a:lnTo>
                <a:lnTo>
                  <a:pt x="362764" y="208234"/>
                </a:lnTo>
                <a:lnTo>
                  <a:pt x="368556" y="199546"/>
                </a:lnTo>
                <a:lnTo>
                  <a:pt x="371434" y="195896"/>
                </a:lnTo>
                <a:lnTo>
                  <a:pt x="374632" y="189300"/>
                </a:lnTo>
                <a:lnTo>
                  <a:pt x="376432" y="180232"/>
                </a:lnTo>
                <a:lnTo>
                  <a:pt x="376685" y="177305"/>
                </a:lnTo>
                <a:lnTo>
                  <a:pt x="375901" y="175353"/>
                </a:lnTo>
                <a:lnTo>
                  <a:pt x="374425" y="174052"/>
                </a:lnTo>
                <a:lnTo>
                  <a:pt x="368618" y="17145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217"/>
          <p:cNvSpPr/>
          <p:nvPr/>
        </p:nvSpPr>
        <p:spPr bwMode="auto">
          <a:xfrm>
            <a:off x="1777439" y="3943350"/>
            <a:ext cx="17071" cy="420053"/>
          </a:xfrm>
          <a:custGeom>
            <a:avLst/>
            <a:gdLst/>
            <a:ahLst/>
            <a:cxnLst/>
            <a:rect l="0" t="0" r="0" b="0"/>
            <a:pathLst>
              <a:path w="17071" h="420053">
                <a:moveTo>
                  <a:pt x="17070" y="0"/>
                </a:moveTo>
                <a:lnTo>
                  <a:pt x="288" y="0"/>
                </a:lnTo>
                <a:lnTo>
                  <a:pt x="1119" y="952"/>
                </a:lnTo>
                <a:lnTo>
                  <a:pt x="4584" y="4550"/>
                </a:lnTo>
                <a:lnTo>
                  <a:pt x="4936" y="7796"/>
                </a:lnTo>
                <a:lnTo>
                  <a:pt x="4218" y="11865"/>
                </a:lnTo>
                <a:lnTo>
                  <a:pt x="2787" y="16482"/>
                </a:lnTo>
                <a:lnTo>
                  <a:pt x="1833" y="21465"/>
                </a:lnTo>
                <a:lnTo>
                  <a:pt x="1197" y="26692"/>
                </a:lnTo>
                <a:lnTo>
                  <a:pt x="773" y="32082"/>
                </a:lnTo>
                <a:lnTo>
                  <a:pt x="302" y="40611"/>
                </a:lnTo>
                <a:lnTo>
                  <a:pt x="37" y="53308"/>
                </a:lnTo>
                <a:lnTo>
                  <a:pt x="0" y="58398"/>
                </a:lnTo>
                <a:lnTo>
                  <a:pt x="928" y="64649"/>
                </a:lnTo>
                <a:lnTo>
                  <a:pt x="2499" y="71675"/>
                </a:lnTo>
                <a:lnTo>
                  <a:pt x="4498" y="79216"/>
                </a:lnTo>
                <a:lnTo>
                  <a:pt x="5831" y="86148"/>
                </a:lnTo>
                <a:lnTo>
                  <a:pt x="6720" y="92674"/>
                </a:lnTo>
                <a:lnTo>
                  <a:pt x="7313" y="98930"/>
                </a:lnTo>
                <a:lnTo>
                  <a:pt x="7708" y="105006"/>
                </a:lnTo>
                <a:lnTo>
                  <a:pt x="8147" y="116837"/>
                </a:lnTo>
                <a:lnTo>
                  <a:pt x="8429" y="146798"/>
                </a:lnTo>
                <a:lnTo>
                  <a:pt x="8495" y="214354"/>
                </a:lnTo>
                <a:lnTo>
                  <a:pt x="9449" y="223865"/>
                </a:lnTo>
                <a:lnTo>
                  <a:pt x="11037" y="234015"/>
                </a:lnTo>
                <a:lnTo>
                  <a:pt x="13048" y="244593"/>
                </a:lnTo>
                <a:lnTo>
                  <a:pt x="14389" y="254502"/>
                </a:lnTo>
                <a:lnTo>
                  <a:pt x="15283" y="263965"/>
                </a:lnTo>
                <a:lnTo>
                  <a:pt x="15879" y="273132"/>
                </a:lnTo>
                <a:lnTo>
                  <a:pt x="16276" y="282100"/>
                </a:lnTo>
                <a:lnTo>
                  <a:pt x="16717" y="299685"/>
                </a:lnTo>
                <a:lnTo>
                  <a:pt x="17050" y="351294"/>
                </a:lnTo>
                <a:lnTo>
                  <a:pt x="17061" y="364410"/>
                </a:lnTo>
                <a:lnTo>
                  <a:pt x="16112" y="370575"/>
                </a:lnTo>
                <a:lnTo>
                  <a:pt x="14527" y="376590"/>
                </a:lnTo>
                <a:lnTo>
                  <a:pt x="12517" y="382505"/>
                </a:lnTo>
                <a:lnTo>
                  <a:pt x="11177" y="388353"/>
                </a:lnTo>
                <a:lnTo>
                  <a:pt x="10284" y="394157"/>
                </a:lnTo>
                <a:lnTo>
                  <a:pt x="8851" y="408058"/>
                </a:lnTo>
                <a:lnTo>
                  <a:pt x="8498" y="42005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18"/>
          <p:cNvSpPr/>
          <p:nvPr/>
        </p:nvSpPr>
        <p:spPr bwMode="auto">
          <a:xfrm>
            <a:off x="1948847" y="3969067"/>
            <a:ext cx="244651" cy="325756"/>
          </a:xfrm>
          <a:custGeom>
            <a:avLst/>
            <a:gdLst/>
            <a:ahLst/>
            <a:cxnLst/>
            <a:rect l="0" t="0" r="0" b="0"/>
            <a:pathLst>
              <a:path w="244651" h="325756">
                <a:moveTo>
                  <a:pt x="188562" y="0"/>
                </a:moveTo>
                <a:lnTo>
                  <a:pt x="155319" y="0"/>
                </a:lnTo>
                <a:lnTo>
                  <a:pt x="151160" y="953"/>
                </a:lnTo>
                <a:lnTo>
                  <a:pt x="140756" y="5891"/>
                </a:lnTo>
                <a:lnTo>
                  <a:pt x="134613" y="7381"/>
                </a:lnTo>
                <a:lnTo>
                  <a:pt x="130688" y="8731"/>
                </a:lnTo>
                <a:lnTo>
                  <a:pt x="126167" y="10583"/>
                </a:lnTo>
                <a:lnTo>
                  <a:pt x="121248" y="12770"/>
                </a:lnTo>
                <a:lnTo>
                  <a:pt x="110703" y="17741"/>
                </a:lnTo>
                <a:lnTo>
                  <a:pt x="105223" y="20400"/>
                </a:lnTo>
                <a:lnTo>
                  <a:pt x="99666" y="22173"/>
                </a:lnTo>
                <a:lnTo>
                  <a:pt x="94055" y="23354"/>
                </a:lnTo>
                <a:lnTo>
                  <a:pt x="88410" y="24142"/>
                </a:lnTo>
                <a:lnTo>
                  <a:pt x="82742" y="25620"/>
                </a:lnTo>
                <a:lnTo>
                  <a:pt x="77058" y="27557"/>
                </a:lnTo>
                <a:lnTo>
                  <a:pt x="71364" y="29802"/>
                </a:lnTo>
                <a:lnTo>
                  <a:pt x="66615" y="32250"/>
                </a:lnTo>
                <a:lnTo>
                  <a:pt x="62497" y="34835"/>
                </a:lnTo>
                <a:lnTo>
                  <a:pt x="55381" y="39295"/>
                </a:lnTo>
                <a:lnTo>
                  <a:pt x="49043" y="41277"/>
                </a:lnTo>
                <a:lnTo>
                  <a:pt x="43051" y="44698"/>
                </a:lnTo>
                <a:lnTo>
                  <a:pt x="40120" y="46944"/>
                </a:lnTo>
                <a:lnTo>
                  <a:pt x="34323" y="49439"/>
                </a:lnTo>
                <a:lnTo>
                  <a:pt x="27619" y="51501"/>
                </a:lnTo>
                <a:lnTo>
                  <a:pt x="23164" y="53383"/>
                </a:lnTo>
                <a:lnTo>
                  <a:pt x="11429" y="58699"/>
                </a:lnTo>
                <a:lnTo>
                  <a:pt x="10466" y="60088"/>
                </a:lnTo>
                <a:lnTo>
                  <a:pt x="9396" y="64171"/>
                </a:lnTo>
                <a:lnTo>
                  <a:pt x="8158" y="65640"/>
                </a:lnTo>
                <a:lnTo>
                  <a:pt x="6380" y="66620"/>
                </a:lnTo>
                <a:lnTo>
                  <a:pt x="4243" y="67274"/>
                </a:lnTo>
                <a:lnTo>
                  <a:pt x="2818" y="68662"/>
                </a:lnTo>
                <a:lnTo>
                  <a:pt x="1868" y="70539"/>
                </a:lnTo>
                <a:lnTo>
                  <a:pt x="343" y="75846"/>
                </a:lnTo>
                <a:lnTo>
                  <a:pt x="41" y="83738"/>
                </a:lnTo>
                <a:lnTo>
                  <a:pt x="0" y="88970"/>
                </a:lnTo>
                <a:lnTo>
                  <a:pt x="942" y="91698"/>
                </a:lnTo>
                <a:lnTo>
                  <a:pt x="4528" y="97270"/>
                </a:lnTo>
                <a:lnTo>
                  <a:pt x="6757" y="105461"/>
                </a:lnTo>
                <a:lnTo>
                  <a:pt x="7747" y="114499"/>
                </a:lnTo>
                <a:lnTo>
                  <a:pt x="8188" y="121691"/>
                </a:lnTo>
                <a:lnTo>
                  <a:pt x="10923" y="130602"/>
                </a:lnTo>
                <a:lnTo>
                  <a:pt x="14362" y="139961"/>
                </a:lnTo>
                <a:lnTo>
                  <a:pt x="15890" y="147295"/>
                </a:lnTo>
                <a:lnTo>
                  <a:pt x="19109" y="153729"/>
                </a:lnTo>
                <a:lnTo>
                  <a:pt x="21301" y="156779"/>
                </a:lnTo>
                <a:lnTo>
                  <a:pt x="23736" y="162707"/>
                </a:lnTo>
                <a:lnTo>
                  <a:pt x="24386" y="165621"/>
                </a:lnTo>
                <a:lnTo>
                  <a:pt x="25772" y="167565"/>
                </a:lnTo>
                <a:lnTo>
                  <a:pt x="27648" y="168860"/>
                </a:lnTo>
                <a:lnTo>
                  <a:pt x="29851" y="169723"/>
                </a:lnTo>
                <a:lnTo>
                  <a:pt x="34839" y="173223"/>
                </a:lnTo>
                <a:lnTo>
                  <a:pt x="37503" y="175489"/>
                </a:lnTo>
                <a:lnTo>
                  <a:pt x="40231" y="177000"/>
                </a:lnTo>
                <a:lnTo>
                  <a:pt x="47669" y="179127"/>
                </a:lnTo>
                <a:lnTo>
                  <a:pt x="49743" y="179625"/>
                </a:lnTo>
                <a:lnTo>
                  <a:pt x="55462" y="179905"/>
                </a:lnTo>
                <a:lnTo>
                  <a:pt x="68441" y="180016"/>
                </a:lnTo>
                <a:lnTo>
                  <a:pt x="72628" y="180020"/>
                </a:lnTo>
                <a:lnTo>
                  <a:pt x="75078" y="179068"/>
                </a:lnTo>
                <a:lnTo>
                  <a:pt x="80340" y="175471"/>
                </a:lnTo>
                <a:lnTo>
                  <a:pt x="85853" y="173237"/>
                </a:lnTo>
                <a:lnTo>
                  <a:pt x="88657" y="172641"/>
                </a:lnTo>
                <a:lnTo>
                  <a:pt x="94313" y="169440"/>
                </a:lnTo>
                <a:lnTo>
                  <a:pt x="97154" y="167252"/>
                </a:lnTo>
                <a:lnTo>
                  <a:pt x="102851" y="164822"/>
                </a:lnTo>
                <a:lnTo>
                  <a:pt x="109511" y="162790"/>
                </a:lnTo>
                <a:lnTo>
                  <a:pt x="113954" y="160914"/>
                </a:lnTo>
                <a:lnTo>
                  <a:pt x="118821" y="158711"/>
                </a:lnTo>
                <a:lnTo>
                  <a:pt x="123018" y="157242"/>
                </a:lnTo>
                <a:lnTo>
                  <a:pt x="130222" y="155611"/>
                </a:lnTo>
                <a:lnTo>
                  <a:pt x="136598" y="152345"/>
                </a:lnTo>
                <a:lnTo>
                  <a:pt x="139632" y="150141"/>
                </a:lnTo>
                <a:lnTo>
                  <a:pt x="145543" y="147692"/>
                </a:lnTo>
                <a:lnTo>
                  <a:pt x="152298" y="146603"/>
                </a:lnTo>
                <a:lnTo>
                  <a:pt x="156766" y="146313"/>
                </a:lnTo>
                <a:lnTo>
                  <a:pt x="165858" y="145991"/>
                </a:lnTo>
                <a:lnTo>
                  <a:pt x="173074" y="145848"/>
                </a:lnTo>
                <a:lnTo>
                  <a:pt x="177285" y="146762"/>
                </a:lnTo>
                <a:lnTo>
                  <a:pt x="181996" y="148323"/>
                </a:lnTo>
                <a:lnTo>
                  <a:pt x="187042" y="150317"/>
                </a:lnTo>
                <a:lnTo>
                  <a:pt x="191359" y="151646"/>
                </a:lnTo>
                <a:lnTo>
                  <a:pt x="198695" y="153124"/>
                </a:lnTo>
                <a:lnTo>
                  <a:pt x="205131" y="156320"/>
                </a:lnTo>
                <a:lnTo>
                  <a:pt x="212119" y="160915"/>
                </a:lnTo>
                <a:lnTo>
                  <a:pt x="216649" y="163474"/>
                </a:lnTo>
                <a:lnTo>
                  <a:pt x="221574" y="166133"/>
                </a:lnTo>
                <a:lnTo>
                  <a:pt x="224858" y="168858"/>
                </a:lnTo>
                <a:lnTo>
                  <a:pt x="227047" y="171627"/>
                </a:lnTo>
                <a:lnTo>
                  <a:pt x="230431" y="177244"/>
                </a:lnTo>
                <a:lnTo>
                  <a:pt x="235111" y="182915"/>
                </a:lnTo>
                <a:lnTo>
                  <a:pt x="236740" y="185761"/>
                </a:lnTo>
                <a:lnTo>
                  <a:pt x="239985" y="194317"/>
                </a:lnTo>
                <a:lnTo>
                  <a:pt x="244119" y="200028"/>
                </a:lnTo>
                <a:lnTo>
                  <a:pt x="244650" y="202884"/>
                </a:lnTo>
                <a:lnTo>
                  <a:pt x="244052" y="205742"/>
                </a:lnTo>
                <a:lnTo>
                  <a:pt x="242700" y="208598"/>
                </a:lnTo>
                <a:lnTo>
                  <a:pt x="241199" y="216853"/>
                </a:lnTo>
                <a:lnTo>
                  <a:pt x="240798" y="221721"/>
                </a:lnTo>
                <a:lnTo>
                  <a:pt x="239579" y="225919"/>
                </a:lnTo>
                <a:lnTo>
                  <a:pt x="235684" y="233124"/>
                </a:lnTo>
                <a:lnTo>
                  <a:pt x="228136" y="242534"/>
                </a:lnTo>
                <a:lnTo>
                  <a:pt x="222661" y="250986"/>
                </a:lnTo>
                <a:lnTo>
                  <a:pt x="217052" y="260139"/>
                </a:lnTo>
                <a:lnTo>
                  <a:pt x="211385" y="267383"/>
                </a:lnTo>
                <a:lnTo>
                  <a:pt x="205691" y="273777"/>
                </a:lnTo>
                <a:lnTo>
                  <a:pt x="199032" y="280746"/>
                </a:lnTo>
                <a:lnTo>
                  <a:pt x="178323" y="301671"/>
                </a:lnTo>
                <a:lnTo>
                  <a:pt x="174116" y="304937"/>
                </a:lnTo>
                <a:lnTo>
                  <a:pt x="169407" y="308066"/>
                </a:lnTo>
                <a:lnTo>
                  <a:pt x="164362" y="311105"/>
                </a:lnTo>
                <a:lnTo>
                  <a:pt x="159094" y="313131"/>
                </a:lnTo>
                <a:lnTo>
                  <a:pt x="153677" y="314482"/>
                </a:lnTo>
                <a:lnTo>
                  <a:pt x="148160" y="315382"/>
                </a:lnTo>
                <a:lnTo>
                  <a:pt x="143530" y="315982"/>
                </a:lnTo>
                <a:lnTo>
                  <a:pt x="139491" y="316382"/>
                </a:lnTo>
                <a:lnTo>
                  <a:pt x="135846" y="316649"/>
                </a:lnTo>
                <a:lnTo>
                  <a:pt x="131510" y="317779"/>
                </a:lnTo>
                <a:lnTo>
                  <a:pt x="126715" y="319485"/>
                </a:lnTo>
                <a:lnTo>
                  <a:pt x="121614" y="321575"/>
                </a:lnTo>
                <a:lnTo>
                  <a:pt x="117260" y="322968"/>
                </a:lnTo>
                <a:lnTo>
                  <a:pt x="109882" y="324517"/>
                </a:lnTo>
                <a:lnTo>
                  <a:pt x="103429" y="325204"/>
                </a:lnTo>
                <a:lnTo>
                  <a:pt x="96075" y="325646"/>
                </a:lnTo>
                <a:lnTo>
                  <a:pt x="88731" y="325734"/>
                </a:lnTo>
                <a:lnTo>
                  <a:pt x="87043" y="325746"/>
                </a:lnTo>
                <a:lnTo>
                  <a:pt x="94265" y="32575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219"/>
          <p:cNvSpPr/>
          <p:nvPr/>
        </p:nvSpPr>
        <p:spPr bwMode="auto">
          <a:xfrm>
            <a:off x="2312821" y="4003366"/>
            <a:ext cx="270346" cy="257132"/>
          </a:xfrm>
          <a:custGeom>
            <a:avLst/>
            <a:gdLst/>
            <a:ahLst/>
            <a:cxnLst/>
            <a:rect l="0" t="0" r="0" b="0"/>
            <a:pathLst>
              <a:path w="270346" h="257132">
                <a:moveTo>
                  <a:pt x="64618" y="8563"/>
                </a:moveTo>
                <a:lnTo>
                  <a:pt x="64618" y="22"/>
                </a:lnTo>
                <a:lnTo>
                  <a:pt x="60068" y="0"/>
                </a:lnTo>
                <a:lnTo>
                  <a:pt x="58727" y="950"/>
                </a:lnTo>
                <a:lnTo>
                  <a:pt x="57833" y="2535"/>
                </a:lnTo>
                <a:lnTo>
                  <a:pt x="57238" y="4545"/>
                </a:lnTo>
                <a:lnTo>
                  <a:pt x="55888" y="5885"/>
                </a:lnTo>
                <a:lnTo>
                  <a:pt x="54035" y="6777"/>
                </a:lnTo>
                <a:lnTo>
                  <a:pt x="51848" y="7373"/>
                </a:lnTo>
                <a:lnTo>
                  <a:pt x="50390" y="8722"/>
                </a:lnTo>
                <a:lnTo>
                  <a:pt x="49418" y="10574"/>
                </a:lnTo>
                <a:lnTo>
                  <a:pt x="48770" y="12761"/>
                </a:lnTo>
                <a:lnTo>
                  <a:pt x="45510" y="17732"/>
                </a:lnTo>
                <a:lnTo>
                  <a:pt x="40886" y="23116"/>
                </a:lnTo>
                <a:lnTo>
                  <a:pt x="35656" y="28684"/>
                </a:lnTo>
                <a:lnTo>
                  <a:pt x="33880" y="31502"/>
                </a:lnTo>
                <a:lnTo>
                  <a:pt x="31907" y="37174"/>
                </a:lnTo>
                <a:lnTo>
                  <a:pt x="28490" y="42869"/>
                </a:lnTo>
                <a:lnTo>
                  <a:pt x="23796" y="49528"/>
                </a:lnTo>
                <a:lnTo>
                  <a:pt x="21211" y="53971"/>
                </a:lnTo>
                <a:lnTo>
                  <a:pt x="18535" y="58837"/>
                </a:lnTo>
                <a:lnTo>
                  <a:pt x="13022" y="66785"/>
                </a:lnTo>
                <a:lnTo>
                  <a:pt x="10218" y="70238"/>
                </a:lnTo>
                <a:lnTo>
                  <a:pt x="7103" y="76615"/>
                </a:lnTo>
                <a:lnTo>
                  <a:pt x="4766" y="83576"/>
                </a:lnTo>
                <a:lnTo>
                  <a:pt x="2809" y="88099"/>
                </a:lnTo>
                <a:lnTo>
                  <a:pt x="553" y="93020"/>
                </a:lnTo>
                <a:lnTo>
                  <a:pt x="0" y="98205"/>
                </a:lnTo>
                <a:lnTo>
                  <a:pt x="585" y="103567"/>
                </a:lnTo>
                <a:lnTo>
                  <a:pt x="1927" y="109047"/>
                </a:lnTo>
                <a:lnTo>
                  <a:pt x="2821" y="114605"/>
                </a:lnTo>
                <a:lnTo>
                  <a:pt x="3418" y="120216"/>
                </a:lnTo>
                <a:lnTo>
                  <a:pt x="3816" y="125861"/>
                </a:lnTo>
                <a:lnTo>
                  <a:pt x="4257" y="134673"/>
                </a:lnTo>
                <a:lnTo>
                  <a:pt x="4454" y="142717"/>
                </a:lnTo>
                <a:lnTo>
                  <a:pt x="4590" y="164389"/>
                </a:lnTo>
                <a:lnTo>
                  <a:pt x="6502" y="168645"/>
                </a:lnTo>
                <a:lnTo>
                  <a:pt x="9682" y="173387"/>
                </a:lnTo>
                <a:lnTo>
                  <a:pt x="13706" y="178453"/>
                </a:lnTo>
                <a:lnTo>
                  <a:pt x="16390" y="182783"/>
                </a:lnTo>
                <a:lnTo>
                  <a:pt x="19371" y="190135"/>
                </a:lnTo>
                <a:lnTo>
                  <a:pt x="21118" y="194381"/>
                </a:lnTo>
                <a:lnTo>
                  <a:pt x="23236" y="199117"/>
                </a:lnTo>
                <a:lnTo>
                  <a:pt x="25600" y="204179"/>
                </a:lnTo>
                <a:lnTo>
                  <a:pt x="27176" y="208506"/>
                </a:lnTo>
                <a:lnTo>
                  <a:pt x="28927" y="215854"/>
                </a:lnTo>
                <a:lnTo>
                  <a:pt x="31300" y="219147"/>
                </a:lnTo>
                <a:lnTo>
                  <a:pt x="39015" y="225346"/>
                </a:lnTo>
                <a:lnTo>
                  <a:pt x="46254" y="231277"/>
                </a:lnTo>
                <a:lnTo>
                  <a:pt x="52647" y="237087"/>
                </a:lnTo>
                <a:lnTo>
                  <a:pt x="58663" y="242844"/>
                </a:lnTo>
                <a:lnTo>
                  <a:pt x="62553" y="244761"/>
                </a:lnTo>
                <a:lnTo>
                  <a:pt x="67051" y="246038"/>
                </a:lnTo>
                <a:lnTo>
                  <a:pt x="71956" y="246890"/>
                </a:lnTo>
                <a:lnTo>
                  <a:pt x="79944" y="250377"/>
                </a:lnTo>
                <a:lnTo>
                  <a:pt x="83408" y="252640"/>
                </a:lnTo>
                <a:lnTo>
                  <a:pt x="87622" y="254149"/>
                </a:lnTo>
                <a:lnTo>
                  <a:pt x="92337" y="255155"/>
                </a:lnTo>
                <a:lnTo>
                  <a:pt x="97385" y="255825"/>
                </a:lnTo>
                <a:lnTo>
                  <a:pt x="105534" y="256570"/>
                </a:lnTo>
                <a:lnTo>
                  <a:pt x="112331" y="256901"/>
                </a:lnTo>
                <a:lnTo>
                  <a:pt x="118526" y="257049"/>
                </a:lnTo>
                <a:lnTo>
                  <a:pt x="131921" y="257131"/>
                </a:lnTo>
                <a:lnTo>
                  <a:pt x="137109" y="256191"/>
                </a:lnTo>
                <a:lnTo>
                  <a:pt x="142473" y="254611"/>
                </a:lnTo>
                <a:lnTo>
                  <a:pt x="147954" y="252605"/>
                </a:lnTo>
                <a:lnTo>
                  <a:pt x="152561" y="251268"/>
                </a:lnTo>
                <a:lnTo>
                  <a:pt x="160219" y="249782"/>
                </a:lnTo>
                <a:lnTo>
                  <a:pt x="164547" y="248434"/>
                </a:lnTo>
                <a:lnTo>
                  <a:pt x="169337" y="246582"/>
                </a:lnTo>
                <a:lnTo>
                  <a:pt x="174436" y="244395"/>
                </a:lnTo>
                <a:lnTo>
                  <a:pt x="182641" y="239425"/>
                </a:lnTo>
                <a:lnTo>
                  <a:pt x="186163" y="236767"/>
                </a:lnTo>
                <a:lnTo>
                  <a:pt x="192616" y="228732"/>
                </a:lnTo>
                <a:lnTo>
                  <a:pt x="195670" y="223922"/>
                </a:lnTo>
                <a:lnTo>
                  <a:pt x="199611" y="219764"/>
                </a:lnTo>
                <a:lnTo>
                  <a:pt x="204144" y="216039"/>
                </a:lnTo>
                <a:lnTo>
                  <a:pt x="209070" y="212603"/>
                </a:lnTo>
                <a:lnTo>
                  <a:pt x="217084" y="206246"/>
                </a:lnTo>
                <a:lnTo>
                  <a:pt x="220555" y="203216"/>
                </a:lnTo>
                <a:lnTo>
                  <a:pt x="223821" y="199292"/>
                </a:lnTo>
                <a:lnTo>
                  <a:pt x="226951" y="194771"/>
                </a:lnTo>
                <a:lnTo>
                  <a:pt x="229990" y="189852"/>
                </a:lnTo>
                <a:lnTo>
                  <a:pt x="232969" y="184667"/>
                </a:lnTo>
                <a:lnTo>
                  <a:pt x="238818" y="173827"/>
                </a:lnTo>
                <a:lnTo>
                  <a:pt x="241712" y="169222"/>
                </a:lnTo>
                <a:lnTo>
                  <a:pt x="247467" y="161565"/>
                </a:lnTo>
                <a:lnTo>
                  <a:pt x="250335" y="157237"/>
                </a:lnTo>
                <a:lnTo>
                  <a:pt x="253199" y="152447"/>
                </a:lnTo>
                <a:lnTo>
                  <a:pt x="256062" y="147348"/>
                </a:lnTo>
                <a:lnTo>
                  <a:pt x="258922" y="142997"/>
                </a:lnTo>
                <a:lnTo>
                  <a:pt x="264641" y="135622"/>
                </a:lnTo>
                <a:lnTo>
                  <a:pt x="266546" y="131369"/>
                </a:lnTo>
                <a:lnTo>
                  <a:pt x="267817" y="126629"/>
                </a:lnTo>
                <a:lnTo>
                  <a:pt x="268664" y="121564"/>
                </a:lnTo>
                <a:lnTo>
                  <a:pt x="269229" y="116282"/>
                </a:lnTo>
                <a:lnTo>
                  <a:pt x="269606" y="110856"/>
                </a:lnTo>
                <a:lnTo>
                  <a:pt x="269856" y="105333"/>
                </a:lnTo>
                <a:lnTo>
                  <a:pt x="270135" y="94118"/>
                </a:lnTo>
                <a:lnTo>
                  <a:pt x="270345" y="61655"/>
                </a:lnTo>
                <a:lnTo>
                  <a:pt x="269397" y="56340"/>
                </a:lnTo>
                <a:lnTo>
                  <a:pt x="267813" y="50892"/>
                </a:lnTo>
                <a:lnTo>
                  <a:pt x="265804" y="45355"/>
                </a:lnTo>
                <a:lnTo>
                  <a:pt x="264465" y="40711"/>
                </a:lnTo>
                <a:lnTo>
                  <a:pt x="262977" y="33012"/>
                </a:lnTo>
                <a:lnTo>
                  <a:pt x="259775" y="26414"/>
                </a:lnTo>
                <a:lnTo>
                  <a:pt x="255177" y="20307"/>
                </a:lnTo>
                <a:lnTo>
                  <a:pt x="249959" y="14418"/>
                </a:lnTo>
                <a:lnTo>
                  <a:pt x="241924" y="8625"/>
                </a:lnTo>
                <a:lnTo>
                  <a:pt x="237115" y="5747"/>
                </a:lnTo>
                <a:lnTo>
                  <a:pt x="229231" y="2549"/>
                </a:lnTo>
                <a:lnTo>
                  <a:pt x="221599" y="1128"/>
                </a:lnTo>
                <a:lnTo>
                  <a:pt x="216898" y="749"/>
                </a:lnTo>
                <a:lnTo>
                  <a:pt x="211858" y="496"/>
                </a:lnTo>
                <a:lnTo>
                  <a:pt x="201178" y="216"/>
                </a:lnTo>
                <a:lnTo>
                  <a:pt x="161738" y="4"/>
                </a:lnTo>
                <a:lnTo>
                  <a:pt x="156988" y="952"/>
                </a:lnTo>
                <a:lnTo>
                  <a:pt x="149169" y="4546"/>
                </a:lnTo>
                <a:lnTo>
                  <a:pt x="144798" y="5885"/>
                </a:lnTo>
                <a:lnTo>
                  <a:pt x="139979" y="6778"/>
                </a:lnTo>
                <a:lnTo>
                  <a:pt x="134861" y="7373"/>
                </a:lnTo>
                <a:lnTo>
                  <a:pt x="130497" y="8723"/>
                </a:lnTo>
                <a:lnTo>
                  <a:pt x="123108" y="12762"/>
                </a:lnTo>
                <a:lnTo>
                  <a:pt x="120757" y="15172"/>
                </a:lnTo>
                <a:lnTo>
                  <a:pt x="119189" y="17732"/>
                </a:lnTo>
                <a:lnTo>
                  <a:pt x="116054" y="2570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20"/>
          <p:cNvSpPr/>
          <p:nvPr/>
        </p:nvSpPr>
        <p:spPr bwMode="auto">
          <a:xfrm>
            <a:off x="2814637" y="400335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9313" y="17145"/>
                </a:lnTo>
                <a:lnTo>
                  <a:pt x="23352" y="16193"/>
                </a:lnTo>
                <a:lnTo>
                  <a:pt x="27951" y="14605"/>
                </a:lnTo>
                <a:lnTo>
                  <a:pt x="32921" y="12594"/>
                </a:lnTo>
                <a:lnTo>
                  <a:pt x="37187" y="11254"/>
                </a:lnTo>
                <a:lnTo>
                  <a:pt x="40984" y="10360"/>
                </a:lnTo>
                <a:lnTo>
                  <a:pt x="44468" y="9764"/>
                </a:lnTo>
                <a:lnTo>
                  <a:pt x="48695" y="9367"/>
                </a:lnTo>
                <a:lnTo>
                  <a:pt x="53418" y="9102"/>
                </a:lnTo>
                <a:lnTo>
                  <a:pt x="63747" y="8808"/>
                </a:lnTo>
                <a:lnTo>
                  <a:pt x="87005" y="8604"/>
                </a:lnTo>
                <a:lnTo>
                  <a:pt x="91341" y="7641"/>
                </a:lnTo>
                <a:lnTo>
                  <a:pt x="96137" y="6047"/>
                </a:lnTo>
                <a:lnTo>
                  <a:pt x="101239" y="4031"/>
                </a:lnTo>
                <a:lnTo>
                  <a:pt x="105592" y="2688"/>
                </a:lnTo>
                <a:lnTo>
                  <a:pt x="109447" y="1791"/>
                </a:lnTo>
                <a:lnTo>
                  <a:pt x="112970" y="1194"/>
                </a:lnTo>
                <a:lnTo>
                  <a:pt x="116271" y="797"/>
                </a:lnTo>
                <a:lnTo>
                  <a:pt x="119424" y="531"/>
                </a:lnTo>
                <a:lnTo>
                  <a:pt x="122478" y="354"/>
                </a:lnTo>
                <a:lnTo>
                  <a:pt x="130952" y="157"/>
                </a:lnTo>
                <a:lnTo>
                  <a:pt x="17145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21"/>
          <p:cNvSpPr/>
          <p:nvPr/>
        </p:nvSpPr>
        <p:spPr bwMode="auto">
          <a:xfrm>
            <a:off x="2831813" y="4089082"/>
            <a:ext cx="197138" cy="8573"/>
          </a:xfrm>
          <a:custGeom>
            <a:avLst/>
            <a:gdLst/>
            <a:ahLst/>
            <a:cxnLst/>
            <a:rect l="0" t="0" r="0" b="0"/>
            <a:pathLst>
              <a:path w="197138" h="8573">
                <a:moveTo>
                  <a:pt x="8541" y="8572"/>
                </a:moveTo>
                <a:lnTo>
                  <a:pt x="0" y="8572"/>
                </a:lnTo>
                <a:lnTo>
                  <a:pt x="75575" y="8572"/>
                </a:lnTo>
                <a:lnTo>
                  <a:pt x="80853" y="7620"/>
                </a:lnTo>
                <a:lnTo>
                  <a:pt x="86277" y="6033"/>
                </a:lnTo>
                <a:lnTo>
                  <a:pt x="91797" y="4022"/>
                </a:lnTo>
                <a:lnTo>
                  <a:pt x="97383" y="2681"/>
                </a:lnTo>
                <a:lnTo>
                  <a:pt x="103012" y="1788"/>
                </a:lnTo>
                <a:lnTo>
                  <a:pt x="108669" y="1192"/>
                </a:lnTo>
                <a:lnTo>
                  <a:pt x="114346" y="795"/>
                </a:lnTo>
                <a:lnTo>
                  <a:pt x="120035" y="530"/>
                </a:lnTo>
                <a:lnTo>
                  <a:pt x="131437" y="235"/>
                </a:lnTo>
                <a:lnTo>
                  <a:pt x="19713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222"/>
          <p:cNvSpPr/>
          <p:nvPr/>
        </p:nvSpPr>
        <p:spPr bwMode="auto">
          <a:xfrm>
            <a:off x="3337569" y="3797617"/>
            <a:ext cx="42854" cy="197169"/>
          </a:xfrm>
          <a:custGeom>
            <a:avLst/>
            <a:gdLst/>
            <a:ahLst/>
            <a:cxnLst/>
            <a:rect l="0" t="0" r="0" b="0"/>
            <a:pathLst>
              <a:path w="42854" h="197169">
                <a:moveTo>
                  <a:pt x="8563" y="0"/>
                </a:moveTo>
                <a:lnTo>
                  <a:pt x="22" y="0"/>
                </a:lnTo>
                <a:lnTo>
                  <a:pt x="0" y="4551"/>
                </a:lnTo>
                <a:lnTo>
                  <a:pt x="949" y="5891"/>
                </a:lnTo>
                <a:lnTo>
                  <a:pt x="2535" y="6785"/>
                </a:lnTo>
                <a:lnTo>
                  <a:pt x="4544" y="7381"/>
                </a:lnTo>
                <a:lnTo>
                  <a:pt x="5884" y="8731"/>
                </a:lnTo>
                <a:lnTo>
                  <a:pt x="6777" y="10583"/>
                </a:lnTo>
                <a:lnTo>
                  <a:pt x="7769" y="15181"/>
                </a:lnTo>
                <a:lnTo>
                  <a:pt x="8210" y="20400"/>
                </a:lnTo>
                <a:lnTo>
                  <a:pt x="8406" y="25894"/>
                </a:lnTo>
                <a:lnTo>
                  <a:pt x="8458" y="28693"/>
                </a:lnTo>
                <a:lnTo>
                  <a:pt x="9446" y="31511"/>
                </a:lnTo>
                <a:lnTo>
                  <a:pt x="11057" y="34342"/>
                </a:lnTo>
                <a:lnTo>
                  <a:pt x="13083" y="37183"/>
                </a:lnTo>
                <a:lnTo>
                  <a:pt x="14434" y="40028"/>
                </a:lnTo>
                <a:lnTo>
                  <a:pt x="15334" y="42878"/>
                </a:lnTo>
                <a:lnTo>
                  <a:pt x="16335" y="48585"/>
                </a:lnTo>
                <a:lnTo>
                  <a:pt x="16780" y="54296"/>
                </a:lnTo>
                <a:lnTo>
                  <a:pt x="16977" y="62549"/>
                </a:lnTo>
                <a:lnTo>
                  <a:pt x="17030" y="67417"/>
                </a:lnTo>
                <a:lnTo>
                  <a:pt x="18018" y="71615"/>
                </a:lnTo>
                <a:lnTo>
                  <a:pt x="19629" y="75366"/>
                </a:lnTo>
                <a:lnTo>
                  <a:pt x="21655" y="78819"/>
                </a:lnTo>
                <a:lnTo>
                  <a:pt x="23006" y="83026"/>
                </a:lnTo>
                <a:lnTo>
                  <a:pt x="23907" y="87736"/>
                </a:lnTo>
                <a:lnTo>
                  <a:pt x="24507" y="92780"/>
                </a:lnTo>
                <a:lnTo>
                  <a:pt x="24907" y="97096"/>
                </a:lnTo>
                <a:lnTo>
                  <a:pt x="25174" y="100926"/>
                </a:lnTo>
                <a:lnTo>
                  <a:pt x="25352" y="104432"/>
                </a:lnTo>
                <a:lnTo>
                  <a:pt x="26424" y="108674"/>
                </a:lnTo>
                <a:lnTo>
                  <a:pt x="28090" y="113407"/>
                </a:lnTo>
                <a:lnTo>
                  <a:pt x="30154" y="118467"/>
                </a:lnTo>
                <a:lnTo>
                  <a:pt x="31530" y="122793"/>
                </a:lnTo>
                <a:lnTo>
                  <a:pt x="32446" y="126630"/>
                </a:lnTo>
                <a:lnTo>
                  <a:pt x="33058" y="130140"/>
                </a:lnTo>
                <a:lnTo>
                  <a:pt x="33465" y="133432"/>
                </a:lnTo>
                <a:lnTo>
                  <a:pt x="33737" y="136580"/>
                </a:lnTo>
                <a:lnTo>
                  <a:pt x="34039" y="142617"/>
                </a:lnTo>
                <a:lnTo>
                  <a:pt x="34173" y="148476"/>
                </a:lnTo>
                <a:lnTo>
                  <a:pt x="35161" y="151371"/>
                </a:lnTo>
                <a:lnTo>
                  <a:pt x="36773" y="154254"/>
                </a:lnTo>
                <a:lnTo>
                  <a:pt x="38800" y="157129"/>
                </a:lnTo>
                <a:lnTo>
                  <a:pt x="40151" y="159998"/>
                </a:lnTo>
                <a:lnTo>
                  <a:pt x="41051" y="162863"/>
                </a:lnTo>
                <a:lnTo>
                  <a:pt x="42053" y="168586"/>
                </a:lnTo>
                <a:lnTo>
                  <a:pt x="42497" y="174305"/>
                </a:lnTo>
                <a:lnTo>
                  <a:pt x="42695" y="180021"/>
                </a:lnTo>
                <a:lnTo>
                  <a:pt x="42832" y="188419"/>
                </a:lnTo>
                <a:lnTo>
                  <a:pt x="42853" y="19716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223"/>
          <p:cNvSpPr/>
          <p:nvPr/>
        </p:nvSpPr>
        <p:spPr bwMode="auto">
          <a:xfrm>
            <a:off x="3260407" y="4063365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28619" y="34289"/>
                </a:lnTo>
                <a:lnTo>
                  <a:pt x="31462" y="33337"/>
                </a:lnTo>
                <a:lnTo>
                  <a:pt x="34310" y="31750"/>
                </a:lnTo>
                <a:lnTo>
                  <a:pt x="37161" y="29739"/>
                </a:lnTo>
                <a:lnTo>
                  <a:pt x="40966" y="28398"/>
                </a:lnTo>
                <a:lnTo>
                  <a:pt x="45408" y="27505"/>
                </a:lnTo>
                <a:lnTo>
                  <a:pt x="50275" y="26909"/>
                </a:lnTo>
                <a:lnTo>
                  <a:pt x="55424" y="26512"/>
                </a:lnTo>
                <a:lnTo>
                  <a:pt x="60762" y="26247"/>
                </a:lnTo>
                <a:lnTo>
                  <a:pt x="66225" y="26070"/>
                </a:lnTo>
                <a:lnTo>
                  <a:pt x="71773" y="25000"/>
                </a:lnTo>
                <a:lnTo>
                  <a:pt x="77376" y="23334"/>
                </a:lnTo>
                <a:lnTo>
                  <a:pt x="83017" y="21271"/>
                </a:lnTo>
                <a:lnTo>
                  <a:pt x="88682" y="18943"/>
                </a:lnTo>
                <a:lnTo>
                  <a:pt x="94364" y="16439"/>
                </a:lnTo>
                <a:lnTo>
                  <a:pt x="100057" y="13816"/>
                </a:lnTo>
                <a:lnTo>
                  <a:pt x="105757" y="12068"/>
                </a:lnTo>
                <a:lnTo>
                  <a:pt x="111462" y="10903"/>
                </a:lnTo>
                <a:lnTo>
                  <a:pt x="117170" y="10126"/>
                </a:lnTo>
                <a:lnTo>
                  <a:pt x="122881" y="9608"/>
                </a:lnTo>
                <a:lnTo>
                  <a:pt x="128593" y="9263"/>
                </a:lnTo>
                <a:lnTo>
                  <a:pt x="140020" y="8879"/>
                </a:lnTo>
                <a:lnTo>
                  <a:pt x="151449" y="8709"/>
                </a:lnTo>
                <a:lnTo>
                  <a:pt x="157163" y="7710"/>
                </a:lnTo>
                <a:lnTo>
                  <a:pt x="162878" y="6093"/>
                </a:lnTo>
                <a:lnTo>
                  <a:pt x="168593" y="4062"/>
                </a:lnTo>
                <a:lnTo>
                  <a:pt x="174308" y="2708"/>
                </a:lnTo>
                <a:lnTo>
                  <a:pt x="180023" y="1805"/>
                </a:lnTo>
                <a:lnTo>
                  <a:pt x="185737" y="1203"/>
                </a:lnTo>
                <a:lnTo>
                  <a:pt x="190500" y="802"/>
                </a:lnTo>
                <a:lnTo>
                  <a:pt x="194627" y="535"/>
                </a:lnTo>
                <a:lnTo>
                  <a:pt x="201754" y="237"/>
                </a:lnTo>
                <a:lnTo>
                  <a:pt x="211121" y="70"/>
                </a:lnTo>
                <a:lnTo>
                  <a:pt x="22288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224"/>
          <p:cNvSpPr/>
          <p:nvPr/>
        </p:nvSpPr>
        <p:spPr bwMode="auto">
          <a:xfrm>
            <a:off x="3294697" y="4187106"/>
            <a:ext cx="222886" cy="167724"/>
          </a:xfrm>
          <a:custGeom>
            <a:avLst/>
            <a:gdLst/>
            <a:ahLst/>
            <a:cxnLst/>
            <a:rect l="0" t="0" r="0" b="0"/>
            <a:pathLst>
              <a:path w="222886" h="167724">
                <a:moveTo>
                  <a:pt x="0" y="47709"/>
                </a:moveTo>
                <a:lnTo>
                  <a:pt x="0" y="40328"/>
                </a:lnTo>
                <a:lnTo>
                  <a:pt x="953" y="39930"/>
                </a:lnTo>
                <a:lnTo>
                  <a:pt x="4551" y="39489"/>
                </a:lnTo>
                <a:lnTo>
                  <a:pt x="6844" y="38419"/>
                </a:lnTo>
                <a:lnTo>
                  <a:pt x="11932" y="34690"/>
                </a:lnTo>
                <a:lnTo>
                  <a:pt x="17368" y="29857"/>
                </a:lnTo>
                <a:lnTo>
                  <a:pt x="20151" y="27235"/>
                </a:lnTo>
                <a:lnTo>
                  <a:pt x="22959" y="25487"/>
                </a:lnTo>
                <a:lnTo>
                  <a:pt x="28619" y="23545"/>
                </a:lnTo>
                <a:lnTo>
                  <a:pt x="32415" y="22075"/>
                </a:lnTo>
                <a:lnTo>
                  <a:pt x="36850" y="20142"/>
                </a:lnTo>
                <a:lnTo>
                  <a:pt x="46857" y="15454"/>
                </a:lnTo>
                <a:lnTo>
                  <a:pt x="57656" y="10196"/>
                </a:lnTo>
                <a:lnTo>
                  <a:pt x="62250" y="8413"/>
                </a:lnTo>
                <a:lnTo>
                  <a:pt x="66265" y="7224"/>
                </a:lnTo>
                <a:lnTo>
                  <a:pt x="69894" y="6431"/>
                </a:lnTo>
                <a:lnTo>
                  <a:pt x="74219" y="5903"/>
                </a:lnTo>
                <a:lnTo>
                  <a:pt x="79007" y="5551"/>
                </a:lnTo>
                <a:lnTo>
                  <a:pt x="84104" y="5316"/>
                </a:lnTo>
                <a:lnTo>
                  <a:pt x="89406" y="4207"/>
                </a:lnTo>
                <a:lnTo>
                  <a:pt x="94847" y="2515"/>
                </a:lnTo>
                <a:lnTo>
                  <a:pt x="100379" y="434"/>
                </a:lnTo>
                <a:lnTo>
                  <a:pt x="105019" y="0"/>
                </a:lnTo>
                <a:lnTo>
                  <a:pt x="109065" y="663"/>
                </a:lnTo>
                <a:lnTo>
                  <a:pt x="112715" y="2058"/>
                </a:lnTo>
                <a:lnTo>
                  <a:pt x="119311" y="3607"/>
                </a:lnTo>
                <a:lnTo>
                  <a:pt x="122403" y="4020"/>
                </a:lnTo>
                <a:lnTo>
                  <a:pt x="125417" y="5248"/>
                </a:lnTo>
                <a:lnTo>
                  <a:pt x="131306" y="9152"/>
                </a:lnTo>
                <a:lnTo>
                  <a:pt x="137098" y="11522"/>
                </a:lnTo>
                <a:lnTo>
                  <a:pt x="139976" y="12155"/>
                </a:lnTo>
                <a:lnTo>
                  <a:pt x="141895" y="13529"/>
                </a:lnTo>
                <a:lnTo>
                  <a:pt x="143174" y="15397"/>
                </a:lnTo>
                <a:lnTo>
                  <a:pt x="144027" y="17595"/>
                </a:lnTo>
                <a:lnTo>
                  <a:pt x="144596" y="20965"/>
                </a:lnTo>
                <a:lnTo>
                  <a:pt x="144975" y="25117"/>
                </a:lnTo>
                <a:lnTo>
                  <a:pt x="145227" y="29790"/>
                </a:lnTo>
                <a:lnTo>
                  <a:pt x="144443" y="33858"/>
                </a:lnTo>
                <a:lnTo>
                  <a:pt x="142968" y="37522"/>
                </a:lnTo>
                <a:lnTo>
                  <a:pt x="141032" y="40918"/>
                </a:lnTo>
                <a:lnTo>
                  <a:pt x="139741" y="45086"/>
                </a:lnTo>
                <a:lnTo>
                  <a:pt x="138881" y="49770"/>
                </a:lnTo>
                <a:lnTo>
                  <a:pt x="138307" y="54798"/>
                </a:lnTo>
                <a:lnTo>
                  <a:pt x="136972" y="59103"/>
                </a:lnTo>
                <a:lnTo>
                  <a:pt x="135130" y="62924"/>
                </a:lnTo>
                <a:lnTo>
                  <a:pt x="132949" y="66425"/>
                </a:lnTo>
                <a:lnTo>
                  <a:pt x="130543" y="70664"/>
                </a:lnTo>
                <a:lnTo>
                  <a:pt x="125329" y="80453"/>
                </a:lnTo>
                <a:lnTo>
                  <a:pt x="117039" y="96675"/>
                </a:lnTo>
                <a:lnTo>
                  <a:pt x="113268" y="102260"/>
                </a:lnTo>
                <a:lnTo>
                  <a:pt x="108850" y="107889"/>
                </a:lnTo>
                <a:lnTo>
                  <a:pt x="103999" y="113546"/>
                </a:lnTo>
                <a:lnTo>
                  <a:pt x="99812" y="119223"/>
                </a:lnTo>
                <a:lnTo>
                  <a:pt x="96069" y="124912"/>
                </a:lnTo>
                <a:lnTo>
                  <a:pt x="92621" y="130610"/>
                </a:lnTo>
                <a:lnTo>
                  <a:pt x="89370" y="135361"/>
                </a:lnTo>
                <a:lnTo>
                  <a:pt x="86250" y="139481"/>
                </a:lnTo>
                <a:lnTo>
                  <a:pt x="83218" y="143180"/>
                </a:lnTo>
                <a:lnTo>
                  <a:pt x="80243" y="146599"/>
                </a:lnTo>
                <a:lnTo>
                  <a:pt x="77308" y="149831"/>
                </a:lnTo>
                <a:lnTo>
                  <a:pt x="74399" y="152937"/>
                </a:lnTo>
                <a:lnTo>
                  <a:pt x="71507" y="155008"/>
                </a:lnTo>
                <a:lnTo>
                  <a:pt x="65753" y="157310"/>
                </a:lnTo>
                <a:lnTo>
                  <a:pt x="60021" y="160873"/>
                </a:lnTo>
                <a:lnTo>
                  <a:pt x="53131" y="166370"/>
                </a:lnTo>
                <a:lnTo>
                  <a:pt x="49649" y="167122"/>
                </a:lnTo>
                <a:lnTo>
                  <a:pt x="43260" y="167689"/>
                </a:lnTo>
                <a:lnTo>
                  <a:pt x="55643" y="167723"/>
                </a:lnTo>
                <a:lnTo>
                  <a:pt x="76107" y="167723"/>
                </a:lnTo>
                <a:lnTo>
                  <a:pt x="80265" y="166771"/>
                </a:lnTo>
                <a:lnTo>
                  <a:pt x="83990" y="165184"/>
                </a:lnTo>
                <a:lnTo>
                  <a:pt x="87426" y="163173"/>
                </a:lnTo>
                <a:lnTo>
                  <a:pt x="91621" y="161832"/>
                </a:lnTo>
                <a:lnTo>
                  <a:pt x="96324" y="160939"/>
                </a:lnTo>
                <a:lnTo>
                  <a:pt x="101363" y="160343"/>
                </a:lnTo>
                <a:lnTo>
                  <a:pt x="106628" y="159946"/>
                </a:lnTo>
                <a:lnTo>
                  <a:pt x="112043" y="159681"/>
                </a:lnTo>
                <a:lnTo>
                  <a:pt x="124092" y="159386"/>
                </a:lnTo>
                <a:lnTo>
                  <a:pt x="138972" y="159256"/>
                </a:lnTo>
                <a:lnTo>
                  <a:pt x="145988" y="158269"/>
                </a:lnTo>
                <a:lnTo>
                  <a:pt x="152570" y="156658"/>
                </a:lnTo>
                <a:lnTo>
                  <a:pt x="158863" y="154632"/>
                </a:lnTo>
                <a:lnTo>
                  <a:pt x="164964" y="153281"/>
                </a:lnTo>
                <a:lnTo>
                  <a:pt x="170936" y="152380"/>
                </a:lnTo>
                <a:lnTo>
                  <a:pt x="176822" y="151779"/>
                </a:lnTo>
                <a:lnTo>
                  <a:pt x="182651" y="151379"/>
                </a:lnTo>
                <a:lnTo>
                  <a:pt x="188443" y="151112"/>
                </a:lnTo>
                <a:lnTo>
                  <a:pt x="199957" y="150816"/>
                </a:lnTo>
                <a:lnTo>
                  <a:pt x="222885" y="15057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225"/>
          <p:cNvSpPr/>
          <p:nvPr/>
        </p:nvSpPr>
        <p:spPr bwMode="auto">
          <a:xfrm>
            <a:off x="3697604" y="3883342"/>
            <a:ext cx="188583" cy="248600"/>
          </a:xfrm>
          <a:custGeom>
            <a:avLst/>
            <a:gdLst/>
            <a:ahLst/>
            <a:cxnLst/>
            <a:rect l="0" t="0" r="0" b="0"/>
            <a:pathLst>
              <a:path w="188583" h="248600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2" y="15181"/>
                </a:lnTo>
                <a:lnTo>
                  <a:pt x="7382" y="20400"/>
                </a:lnTo>
                <a:lnTo>
                  <a:pt x="8731" y="24077"/>
                </a:lnTo>
                <a:lnTo>
                  <a:pt x="10584" y="28434"/>
                </a:lnTo>
                <a:lnTo>
                  <a:pt x="12771" y="33244"/>
                </a:lnTo>
                <a:lnTo>
                  <a:pt x="14229" y="38355"/>
                </a:lnTo>
                <a:lnTo>
                  <a:pt x="15201" y="43667"/>
                </a:lnTo>
                <a:lnTo>
                  <a:pt x="15849" y="49114"/>
                </a:lnTo>
                <a:lnTo>
                  <a:pt x="17234" y="54650"/>
                </a:lnTo>
                <a:lnTo>
                  <a:pt x="19110" y="60246"/>
                </a:lnTo>
                <a:lnTo>
                  <a:pt x="21312" y="65882"/>
                </a:lnTo>
                <a:lnTo>
                  <a:pt x="22781" y="72496"/>
                </a:lnTo>
                <a:lnTo>
                  <a:pt x="23760" y="79763"/>
                </a:lnTo>
                <a:lnTo>
                  <a:pt x="24412" y="87466"/>
                </a:lnTo>
                <a:lnTo>
                  <a:pt x="25800" y="94505"/>
                </a:lnTo>
                <a:lnTo>
                  <a:pt x="27678" y="101104"/>
                </a:lnTo>
                <a:lnTo>
                  <a:pt x="37535" y="129932"/>
                </a:lnTo>
                <a:lnTo>
                  <a:pt x="40263" y="137104"/>
                </a:lnTo>
                <a:lnTo>
                  <a:pt x="43035" y="143790"/>
                </a:lnTo>
                <a:lnTo>
                  <a:pt x="45835" y="150152"/>
                </a:lnTo>
                <a:lnTo>
                  <a:pt x="47702" y="157252"/>
                </a:lnTo>
                <a:lnTo>
                  <a:pt x="48947" y="164842"/>
                </a:lnTo>
                <a:lnTo>
                  <a:pt x="49776" y="172760"/>
                </a:lnTo>
                <a:lnTo>
                  <a:pt x="51282" y="179943"/>
                </a:lnTo>
                <a:lnTo>
                  <a:pt x="53238" y="186637"/>
                </a:lnTo>
                <a:lnTo>
                  <a:pt x="55495" y="193005"/>
                </a:lnTo>
                <a:lnTo>
                  <a:pt x="56999" y="198202"/>
                </a:lnTo>
                <a:lnTo>
                  <a:pt x="58002" y="202620"/>
                </a:lnTo>
                <a:lnTo>
                  <a:pt x="58670" y="206517"/>
                </a:lnTo>
                <a:lnTo>
                  <a:pt x="60069" y="211021"/>
                </a:lnTo>
                <a:lnTo>
                  <a:pt x="61954" y="215928"/>
                </a:lnTo>
                <a:lnTo>
                  <a:pt x="64162" y="221105"/>
                </a:lnTo>
                <a:lnTo>
                  <a:pt x="65635" y="225508"/>
                </a:lnTo>
                <a:lnTo>
                  <a:pt x="67272" y="232941"/>
                </a:lnTo>
                <a:lnTo>
                  <a:pt x="70539" y="239419"/>
                </a:lnTo>
                <a:lnTo>
                  <a:pt x="77143" y="248589"/>
                </a:lnTo>
                <a:lnTo>
                  <a:pt x="77150" y="248599"/>
                </a:lnTo>
                <a:lnTo>
                  <a:pt x="77153" y="191043"/>
                </a:lnTo>
                <a:lnTo>
                  <a:pt x="78106" y="185464"/>
                </a:lnTo>
                <a:lnTo>
                  <a:pt x="79693" y="179840"/>
                </a:lnTo>
                <a:lnTo>
                  <a:pt x="81704" y="174186"/>
                </a:lnTo>
                <a:lnTo>
                  <a:pt x="83045" y="169464"/>
                </a:lnTo>
                <a:lnTo>
                  <a:pt x="83938" y="165364"/>
                </a:lnTo>
                <a:lnTo>
                  <a:pt x="84534" y="161677"/>
                </a:lnTo>
                <a:lnTo>
                  <a:pt x="86836" y="157315"/>
                </a:lnTo>
                <a:lnTo>
                  <a:pt x="90276" y="152502"/>
                </a:lnTo>
                <a:lnTo>
                  <a:pt x="94474" y="147388"/>
                </a:lnTo>
                <a:lnTo>
                  <a:pt x="98225" y="143026"/>
                </a:lnTo>
                <a:lnTo>
                  <a:pt x="101679" y="139166"/>
                </a:lnTo>
                <a:lnTo>
                  <a:pt x="104934" y="135640"/>
                </a:lnTo>
                <a:lnTo>
                  <a:pt x="108056" y="133289"/>
                </a:lnTo>
                <a:lnTo>
                  <a:pt x="111090" y="131722"/>
                </a:lnTo>
                <a:lnTo>
                  <a:pt x="114065" y="130677"/>
                </a:lnTo>
                <a:lnTo>
                  <a:pt x="119911" y="126976"/>
                </a:lnTo>
                <a:lnTo>
                  <a:pt x="122803" y="124656"/>
                </a:lnTo>
                <a:lnTo>
                  <a:pt x="125684" y="123109"/>
                </a:lnTo>
                <a:lnTo>
                  <a:pt x="131425" y="121390"/>
                </a:lnTo>
                <a:lnTo>
                  <a:pt x="135242" y="120932"/>
                </a:lnTo>
                <a:lnTo>
                  <a:pt x="139691" y="120626"/>
                </a:lnTo>
                <a:lnTo>
                  <a:pt x="148763" y="120287"/>
                </a:lnTo>
                <a:lnTo>
                  <a:pt x="155970" y="120136"/>
                </a:lnTo>
                <a:lnTo>
                  <a:pt x="159225" y="121048"/>
                </a:lnTo>
                <a:lnTo>
                  <a:pt x="162347" y="122609"/>
                </a:lnTo>
                <a:lnTo>
                  <a:pt x="165382" y="124602"/>
                </a:lnTo>
                <a:lnTo>
                  <a:pt x="168357" y="125930"/>
                </a:lnTo>
                <a:lnTo>
                  <a:pt x="174203" y="127406"/>
                </a:lnTo>
                <a:lnTo>
                  <a:pt x="179976" y="130603"/>
                </a:lnTo>
                <a:lnTo>
                  <a:pt x="182849" y="132789"/>
                </a:lnTo>
                <a:lnTo>
                  <a:pt x="184765" y="135198"/>
                </a:lnTo>
                <a:lnTo>
                  <a:pt x="186042" y="137757"/>
                </a:lnTo>
                <a:lnTo>
                  <a:pt x="187461" y="143140"/>
                </a:lnTo>
                <a:lnTo>
                  <a:pt x="188091" y="148708"/>
                </a:lnTo>
                <a:lnTo>
                  <a:pt x="188371" y="154358"/>
                </a:lnTo>
                <a:lnTo>
                  <a:pt x="188496" y="160044"/>
                </a:lnTo>
                <a:lnTo>
                  <a:pt x="188582" y="174311"/>
                </a:lnTo>
                <a:lnTo>
                  <a:pt x="186682" y="177167"/>
                </a:lnTo>
                <a:lnTo>
                  <a:pt x="183510" y="180024"/>
                </a:lnTo>
                <a:lnTo>
                  <a:pt x="179490" y="182881"/>
                </a:lnTo>
                <a:lnTo>
                  <a:pt x="175858" y="185738"/>
                </a:lnTo>
                <a:lnTo>
                  <a:pt x="172484" y="188596"/>
                </a:lnTo>
                <a:lnTo>
                  <a:pt x="169282" y="191453"/>
                </a:lnTo>
                <a:lnTo>
                  <a:pt x="165242" y="194310"/>
                </a:lnTo>
                <a:lnTo>
                  <a:pt x="160644" y="197168"/>
                </a:lnTo>
                <a:lnTo>
                  <a:pt x="155674" y="200025"/>
                </a:lnTo>
                <a:lnTo>
                  <a:pt x="151408" y="202883"/>
                </a:lnTo>
                <a:lnTo>
                  <a:pt x="147611" y="205740"/>
                </a:lnTo>
                <a:lnTo>
                  <a:pt x="144128" y="208598"/>
                </a:lnTo>
                <a:lnTo>
                  <a:pt x="139900" y="211455"/>
                </a:lnTo>
                <a:lnTo>
                  <a:pt x="135177" y="214312"/>
                </a:lnTo>
                <a:lnTo>
                  <a:pt x="130123" y="217170"/>
                </a:lnTo>
                <a:lnTo>
                  <a:pt x="125801" y="219075"/>
                </a:lnTo>
                <a:lnTo>
                  <a:pt x="121968" y="220345"/>
                </a:lnTo>
                <a:lnTo>
                  <a:pt x="118459" y="221192"/>
                </a:lnTo>
                <a:lnTo>
                  <a:pt x="115168" y="221756"/>
                </a:lnTo>
                <a:lnTo>
                  <a:pt x="112021" y="222132"/>
                </a:lnTo>
                <a:lnTo>
                  <a:pt x="108971" y="222383"/>
                </a:lnTo>
                <a:lnTo>
                  <a:pt x="106937" y="223503"/>
                </a:lnTo>
                <a:lnTo>
                  <a:pt x="105582" y="225202"/>
                </a:lnTo>
                <a:lnTo>
                  <a:pt x="104678" y="227287"/>
                </a:lnTo>
                <a:lnTo>
                  <a:pt x="103123" y="227725"/>
                </a:lnTo>
                <a:lnTo>
                  <a:pt x="101134" y="227064"/>
                </a:lnTo>
                <a:lnTo>
                  <a:pt x="94333" y="222906"/>
                </a:lnTo>
                <a:lnTo>
                  <a:pt x="94298" y="21431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26"/>
          <p:cNvSpPr/>
          <p:nvPr/>
        </p:nvSpPr>
        <p:spPr bwMode="auto">
          <a:xfrm>
            <a:off x="4023362" y="3771900"/>
            <a:ext cx="77151" cy="377191"/>
          </a:xfrm>
          <a:custGeom>
            <a:avLst/>
            <a:gdLst/>
            <a:ahLst/>
            <a:cxnLst/>
            <a:rect l="0" t="0" r="0" b="0"/>
            <a:pathLst>
              <a:path w="77151" h="377191">
                <a:moveTo>
                  <a:pt x="77150" y="0"/>
                </a:moveTo>
                <a:lnTo>
                  <a:pt x="69769" y="7380"/>
                </a:lnTo>
                <a:lnTo>
                  <a:pt x="68420" y="9683"/>
                </a:lnTo>
                <a:lnTo>
                  <a:pt x="64379" y="17321"/>
                </a:lnTo>
                <a:lnTo>
                  <a:pt x="62921" y="21072"/>
                </a:lnTo>
                <a:lnTo>
                  <a:pt x="61301" y="27780"/>
                </a:lnTo>
                <a:lnTo>
                  <a:pt x="59917" y="30903"/>
                </a:lnTo>
                <a:lnTo>
                  <a:pt x="58041" y="33937"/>
                </a:lnTo>
                <a:lnTo>
                  <a:pt x="55839" y="36912"/>
                </a:lnTo>
                <a:lnTo>
                  <a:pt x="54370" y="40800"/>
                </a:lnTo>
                <a:lnTo>
                  <a:pt x="52738" y="50201"/>
                </a:lnTo>
                <a:lnTo>
                  <a:pt x="51350" y="55374"/>
                </a:lnTo>
                <a:lnTo>
                  <a:pt x="49473" y="60729"/>
                </a:lnTo>
                <a:lnTo>
                  <a:pt x="47268" y="66203"/>
                </a:lnTo>
                <a:lnTo>
                  <a:pt x="44847" y="71758"/>
                </a:lnTo>
                <a:lnTo>
                  <a:pt x="39615" y="83010"/>
                </a:lnTo>
                <a:lnTo>
                  <a:pt x="37839" y="88677"/>
                </a:lnTo>
                <a:lnTo>
                  <a:pt x="35866" y="100054"/>
                </a:lnTo>
                <a:lnTo>
                  <a:pt x="34387" y="105755"/>
                </a:lnTo>
                <a:lnTo>
                  <a:pt x="32449" y="111461"/>
                </a:lnTo>
                <a:lnTo>
                  <a:pt x="30204" y="117169"/>
                </a:lnTo>
                <a:lnTo>
                  <a:pt x="25170" y="131133"/>
                </a:lnTo>
                <a:lnTo>
                  <a:pt x="22494" y="138857"/>
                </a:lnTo>
                <a:lnTo>
                  <a:pt x="19758" y="145911"/>
                </a:lnTo>
                <a:lnTo>
                  <a:pt x="16981" y="152519"/>
                </a:lnTo>
                <a:lnTo>
                  <a:pt x="14177" y="158829"/>
                </a:lnTo>
                <a:lnTo>
                  <a:pt x="12308" y="165894"/>
                </a:lnTo>
                <a:lnTo>
                  <a:pt x="11062" y="173461"/>
                </a:lnTo>
                <a:lnTo>
                  <a:pt x="10232" y="181363"/>
                </a:lnTo>
                <a:lnTo>
                  <a:pt x="8725" y="188536"/>
                </a:lnTo>
                <a:lnTo>
                  <a:pt x="6769" y="195223"/>
                </a:lnTo>
                <a:lnTo>
                  <a:pt x="4512" y="201586"/>
                </a:lnTo>
                <a:lnTo>
                  <a:pt x="3007" y="207733"/>
                </a:lnTo>
                <a:lnTo>
                  <a:pt x="2004" y="213736"/>
                </a:lnTo>
                <a:lnTo>
                  <a:pt x="889" y="225486"/>
                </a:lnTo>
                <a:lnTo>
                  <a:pt x="393" y="237058"/>
                </a:lnTo>
                <a:lnTo>
                  <a:pt x="115" y="254283"/>
                </a:lnTo>
                <a:lnTo>
                  <a:pt x="0" y="297532"/>
                </a:lnTo>
                <a:lnTo>
                  <a:pt x="952" y="302177"/>
                </a:lnTo>
                <a:lnTo>
                  <a:pt x="2539" y="306226"/>
                </a:lnTo>
                <a:lnTo>
                  <a:pt x="4549" y="309878"/>
                </a:lnTo>
                <a:lnTo>
                  <a:pt x="6783" y="319016"/>
                </a:lnTo>
                <a:lnTo>
                  <a:pt x="7379" y="324120"/>
                </a:lnTo>
                <a:lnTo>
                  <a:pt x="8729" y="328474"/>
                </a:lnTo>
                <a:lnTo>
                  <a:pt x="10581" y="332330"/>
                </a:lnTo>
                <a:lnTo>
                  <a:pt x="12768" y="335853"/>
                </a:lnTo>
                <a:lnTo>
                  <a:pt x="14226" y="339155"/>
                </a:lnTo>
                <a:lnTo>
                  <a:pt x="15846" y="345363"/>
                </a:lnTo>
                <a:lnTo>
                  <a:pt x="17231" y="348351"/>
                </a:lnTo>
                <a:lnTo>
                  <a:pt x="19107" y="351297"/>
                </a:lnTo>
                <a:lnTo>
                  <a:pt x="24409" y="358317"/>
                </a:lnTo>
                <a:lnTo>
                  <a:pt x="25797" y="359845"/>
                </a:lnTo>
                <a:lnTo>
                  <a:pt x="29879" y="364083"/>
                </a:lnTo>
                <a:lnTo>
                  <a:pt x="32301" y="365595"/>
                </a:lnTo>
                <a:lnTo>
                  <a:pt x="34868" y="366602"/>
                </a:lnTo>
                <a:lnTo>
                  <a:pt x="37533" y="367274"/>
                </a:lnTo>
                <a:lnTo>
                  <a:pt x="40261" y="368674"/>
                </a:lnTo>
                <a:lnTo>
                  <a:pt x="43032" y="370560"/>
                </a:lnTo>
                <a:lnTo>
                  <a:pt x="45833" y="372770"/>
                </a:lnTo>
                <a:lnTo>
                  <a:pt x="48651" y="374243"/>
                </a:lnTo>
                <a:lnTo>
                  <a:pt x="51484" y="375225"/>
                </a:lnTo>
                <a:lnTo>
                  <a:pt x="54324" y="375880"/>
                </a:lnTo>
                <a:lnTo>
                  <a:pt x="57170" y="376316"/>
                </a:lnTo>
                <a:lnTo>
                  <a:pt x="60020" y="376608"/>
                </a:lnTo>
                <a:lnTo>
                  <a:pt x="68578" y="37719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27"/>
          <p:cNvSpPr/>
          <p:nvPr/>
        </p:nvSpPr>
        <p:spPr bwMode="auto">
          <a:xfrm>
            <a:off x="4117657" y="3891958"/>
            <a:ext cx="120016" cy="195889"/>
          </a:xfrm>
          <a:custGeom>
            <a:avLst/>
            <a:gdLst/>
            <a:ahLst/>
            <a:cxnLst/>
            <a:rect l="0" t="0" r="0" b="0"/>
            <a:pathLst>
              <a:path w="120016" h="195889">
                <a:moveTo>
                  <a:pt x="0" y="51392"/>
                </a:moveTo>
                <a:lnTo>
                  <a:pt x="0" y="38621"/>
                </a:lnTo>
                <a:lnTo>
                  <a:pt x="953" y="37163"/>
                </a:lnTo>
                <a:lnTo>
                  <a:pt x="2540" y="36191"/>
                </a:lnTo>
                <a:lnTo>
                  <a:pt x="4551" y="35543"/>
                </a:lnTo>
                <a:lnTo>
                  <a:pt x="6844" y="34158"/>
                </a:lnTo>
                <a:lnTo>
                  <a:pt x="9325" y="32283"/>
                </a:lnTo>
                <a:lnTo>
                  <a:pt x="11932" y="30080"/>
                </a:lnTo>
                <a:lnTo>
                  <a:pt x="14622" y="27659"/>
                </a:lnTo>
                <a:lnTo>
                  <a:pt x="20151" y="22429"/>
                </a:lnTo>
                <a:lnTo>
                  <a:pt x="37160" y="5637"/>
                </a:lnTo>
                <a:lnTo>
                  <a:pt x="40014" y="3744"/>
                </a:lnTo>
                <a:lnTo>
                  <a:pt x="42868" y="2481"/>
                </a:lnTo>
                <a:lnTo>
                  <a:pt x="45724" y="1640"/>
                </a:lnTo>
                <a:lnTo>
                  <a:pt x="49533" y="1079"/>
                </a:lnTo>
                <a:lnTo>
                  <a:pt x="53977" y="705"/>
                </a:lnTo>
                <a:lnTo>
                  <a:pt x="63042" y="289"/>
                </a:lnTo>
                <a:lnTo>
                  <a:pt x="70247" y="104"/>
                </a:lnTo>
                <a:lnTo>
                  <a:pt x="79657" y="0"/>
                </a:lnTo>
                <a:lnTo>
                  <a:pt x="82632" y="938"/>
                </a:lnTo>
                <a:lnTo>
                  <a:pt x="85568" y="2516"/>
                </a:lnTo>
                <a:lnTo>
                  <a:pt x="88478" y="4520"/>
                </a:lnTo>
                <a:lnTo>
                  <a:pt x="91370" y="6809"/>
                </a:lnTo>
                <a:lnTo>
                  <a:pt x="94251" y="9287"/>
                </a:lnTo>
                <a:lnTo>
                  <a:pt x="97124" y="11892"/>
                </a:lnTo>
                <a:lnTo>
                  <a:pt x="99039" y="14581"/>
                </a:lnTo>
                <a:lnTo>
                  <a:pt x="101168" y="20109"/>
                </a:lnTo>
                <a:lnTo>
                  <a:pt x="102113" y="25741"/>
                </a:lnTo>
                <a:lnTo>
                  <a:pt x="102366" y="28576"/>
                </a:lnTo>
                <a:lnTo>
                  <a:pt x="102533" y="33324"/>
                </a:lnTo>
                <a:lnTo>
                  <a:pt x="102720" y="46219"/>
                </a:lnTo>
                <a:lnTo>
                  <a:pt x="101818" y="52706"/>
                </a:lnTo>
                <a:lnTo>
                  <a:pt x="100264" y="58935"/>
                </a:lnTo>
                <a:lnTo>
                  <a:pt x="98275" y="64993"/>
                </a:lnTo>
                <a:lnTo>
                  <a:pt x="95997" y="70937"/>
                </a:lnTo>
                <a:lnTo>
                  <a:pt x="93525" y="76804"/>
                </a:lnTo>
                <a:lnTo>
                  <a:pt x="90925" y="82621"/>
                </a:lnTo>
                <a:lnTo>
                  <a:pt x="85496" y="94164"/>
                </a:lnTo>
                <a:lnTo>
                  <a:pt x="82715" y="99909"/>
                </a:lnTo>
                <a:lnTo>
                  <a:pt x="79908" y="106596"/>
                </a:lnTo>
                <a:lnTo>
                  <a:pt x="77085" y="113912"/>
                </a:lnTo>
                <a:lnTo>
                  <a:pt x="74250" y="121647"/>
                </a:lnTo>
                <a:lnTo>
                  <a:pt x="71407" y="127756"/>
                </a:lnTo>
                <a:lnTo>
                  <a:pt x="68560" y="132781"/>
                </a:lnTo>
                <a:lnTo>
                  <a:pt x="65709" y="137084"/>
                </a:lnTo>
                <a:lnTo>
                  <a:pt x="63809" y="141858"/>
                </a:lnTo>
                <a:lnTo>
                  <a:pt x="62542" y="146945"/>
                </a:lnTo>
                <a:lnTo>
                  <a:pt x="61697" y="152241"/>
                </a:lnTo>
                <a:lnTo>
                  <a:pt x="61134" y="156725"/>
                </a:lnTo>
                <a:lnTo>
                  <a:pt x="60758" y="160666"/>
                </a:lnTo>
                <a:lnTo>
                  <a:pt x="60508" y="164247"/>
                </a:lnTo>
                <a:lnTo>
                  <a:pt x="60341" y="167586"/>
                </a:lnTo>
                <a:lnTo>
                  <a:pt x="60156" y="173836"/>
                </a:lnTo>
                <a:lnTo>
                  <a:pt x="60020" y="186821"/>
                </a:lnTo>
                <a:lnTo>
                  <a:pt x="60968" y="187398"/>
                </a:lnTo>
                <a:lnTo>
                  <a:pt x="64562" y="188039"/>
                </a:lnTo>
                <a:lnTo>
                  <a:pt x="65901" y="189162"/>
                </a:lnTo>
                <a:lnTo>
                  <a:pt x="66794" y="190864"/>
                </a:lnTo>
                <a:lnTo>
                  <a:pt x="67390" y="192950"/>
                </a:lnTo>
                <a:lnTo>
                  <a:pt x="68739" y="194342"/>
                </a:lnTo>
                <a:lnTo>
                  <a:pt x="70591" y="195269"/>
                </a:lnTo>
                <a:lnTo>
                  <a:pt x="72778" y="195888"/>
                </a:lnTo>
                <a:lnTo>
                  <a:pt x="75189" y="195347"/>
                </a:lnTo>
                <a:lnTo>
                  <a:pt x="77748" y="194035"/>
                </a:lnTo>
                <a:lnTo>
                  <a:pt x="80408" y="192207"/>
                </a:lnTo>
                <a:lnTo>
                  <a:pt x="83132" y="190988"/>
                </a:lnTo>
                <a:lnTo>
                  <a:pt x="85902" y="190176"/>
                </a:lnTo>
                <a:lnTo>
                  <a:pt x="88700" y="189635"/>
                </a:lnTo>
                <a:lnTo>
                  <a:pt x="92471" y="188321"/>
                </a:lnTo>
                <a:lnTo>
                  <a:pt x="96890" y="186493"/>
                </a:lnTo>
                <a:lnTo>
                  <a:pt x="101741" y="184322"/>
                </a:lnTo>
                <a:lnTo>
                  <a:pt x="104975" y="181922"/>
                </a:lnTo>
                <a:lnTo>
                  <a:pt x="107131" y="179369"/>
                </a:lnTo>
                <a:lnTo>
                  <a:pt x="110479" y="173993"/>
                </a:lnTo>
                <a:lnTo>
                  <a:pt x="112705" y="171226"/>
                </a:lnTo>
                <a:lnTo>
                  <a:pt x="120015" y="16283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28"/>
          <p:cNvSpPr/>
          <p:nvPr/>
        </p:nvSpPr>
        <p:spPr bwMode="auto">
          <a:xfrm>
            <a:off x="4289109" y="3900487"/>
            <a:ext cx="118674" cy="154261"/>
          </a:xfrm>
          <a:custGeom>
            <a:avLst/>
            <a:gdLst/>
            <a:ahLst/>
            <a:cxnLst/>
            <a:rect l="0" t="0" r="0" b="0"/>
            <a:pathLst>
              <a:path w="118674" h="154261">
                <a:moveTo>
                  <a:pt x="17143" y="25717"/>
                </a:moveTo>
                <a:lnTo>
                  <a:pt x="17143" y="17498"/>
                </a:lnTo>
                <a:lnTo>
                  <a:pt x="14603" y="14762"/>
                </a:lnTo>
                <a:lnTo>
                  <a:pt x="9762" y="9795"/>
                </a:lnTo>
                <a:lnTo>
                  <a:pt x="9365" y="10340"/>
                </a:lnTo>
                <a:lnTo>
                  <a:pt x="8806" y="14706"/>
                </a:lnTo>
                <a:lnTo>
                  <a:pt x="8675" y="16061"/>
                </a:lnTo>
                <a:lnTo>
                  <a:pt x="6077" y="19203"/>
                </a:lnTo>
                <a:lnTo>
                  <a:pt x="4051" y="21375"/>
                </a:lnTo>
                <a:lnTo>
                  <a:pt x="2700" y="24728"/>
                </a:lnTo>
                <a:lnTo>
                  <a:pt x="1800" y="28867"/>
                </a:lnTo>
                <a:lnTo>
                  <a:pt x="1199" y="33533"/>
                </a:lnTo>
                <a:lnTo>
                  <a:pt x="798" y="37595"/>
                </a:lnTo>
                <a:lnTo>
                  <a:pt x="532" y="41256"/>
                </a:lnTo>
                <a:lnTo>
                  <a:pt x="354" y="44649"/>
                </a:lnTo>
                <a:lnTo>
                  <a:pt x="157" y="53499"/>
                </a:lnTo>
                <a:lnTo>
                  <a:pt x="0" y="100402"/>
                </a:lnTo>
                <a:lnTo>
                  <a:pt x="952" y="105987"/>
                </a:lnTo>
                <a:lnTo>
                  <a:pt x="2539" y="111616"/>
                </a:lnTo>
                <a:lnTo>
                  <a:pt x="4549" y="117273"/>
                </a:lnTo>
                <a:lnTo>
                  <a:pt x="6842" y="121997"/>
                </a:lnTo>
                <a:lnTo>
                  <a:pt x="9323" y="126099"/>
                </a:lnTo>
                <a:lnTo>
                  <a:pt x="11930" y="129786"/>
                </a:lnTo>
                <a:lnTo>
                  <a:pt x="14620" y="133197"/>
                </a:lnTo>
                <a:lnTo>
                  <a:pt x="17366" y="136423"/>
                </a:lnTo>
                <a:lnTo>
                  <a:pt x="20150" y="139526"/>
                </a:lnTo>
                <a:lnTo>
                  <a:pt x="22005" y="142548"/>
                </a:lnTo>
                <a:lnTo>
                  <a:pt x="23242" y="145514"/>
                </a:lnTo>
                <a:lnTo>
                  <a:pt x="24066" y="148444"/>
                </a:lnTo>
                <a:lnTo>
                  <a:pt x="25569" y="150398"/>
                </a:lnTo>
                <a:lnTo>
                  <a:pt x="27523" y="151700"/>
                </a:lnTo>
                <a:lnTo>
                  <a:pt x="29778" y="152569"/>
                </a:lnTo>
                <a:lnTo>
                  <a:pt x="32234" y="153148"/>
                </a:lnTo>
                <a:lnTo>
                  <a:pt x="34823" y="153533"/>
                </a:lnTo>
                <a:lnTo>
                  <a:pt x="37502" y="153791"/>
                </a:lnTo>
                <a:lnTo>
                  <a:pt x="40241" y="153962"/>
                </a:lnTo>
                <a:lnTo>
                  <a:pt x="45824" y="154153"/>
                </a:lnTo>
                <a:lnTo>
                  <a:pt x="54322" y="154260"/>
                </a:lnTo>
                <a:lnTo>
                  <a:pt x="57169" y="153323"/>
                </a:lnTo>
                <a:lnTo>
                  <a:pt x="60020" y="151745"/>
                </a:lnTo>
                <a:lnTo>
                  <a:pt x="62872" y="149741"/>
                </a:lnTo>
                <a:lnTo>
                  <a:pt x="65727" y="147452"/>
                </a:lnTo>
                <a:lnTo>
                  <a:pt x="68582" y="144974"/>
                </a:lnTo>
                <a:lnTo>
                  <a:pt x="71438" y="142369"/>
                </a:lnTo>
                <a:lnTo>
                  <a:pt x="77152" y="136935"/>
                </a:lnTo>
                <a:lnTo>
                  <a:pt x="80009" y="134153"/>
                </a:lnTo>
                <a:lnTo>
                  <a:pt x="82866" y="130393"/>
                </a:lnTo>
                <a:lnTo>
                  <a:pt x="85723" y="125981"/>
                </a:lnTo>
                <a:lnTo>
                  <a:pt x="88581" y="121135"/>
                </a:lnTo>
                <a:lnTo>
                  <a:pt x="91438" y="116952"/>
                </a:lnTo>
                <a:lnTo>
                  <a:pt x="94295" y="113210"/>
                </a:lnTo>
                <a:lnTo>
                  <a:pt x="97153" y="109763"/>
                </a:lnTo>
                <a:lnTo>
                  <a:pt x="100011" y="105561"/>
                </a:lnTo>
                <a:lnTo>
                  <a:pt x="102868" y="100854"/>
                </a:lnTo>
                <a:lnTo>
                  <a:pt x="105725" y="95811"/>
                </a:lnTo>
                <a:lnTo>
                  <a:pt x="107630" y="91496"/>
                </a:lnTo>
                <a:lnTo>
                  <a:pt x="108901" y="87668"/>
                </a:lnTo>
                <a:lnTo>
                  <a:pt x="109747" y="84163"/>
                </a:lnTo>
                <a:lnTo>
                  <a:pt x="111264" y="79921"/>
                </a:lnTo>
                <a:lnTo>
                  <a:pt x="113228" y="75188"/>
                </a:lnTo>
                <a:lnTo>
                  <a:pt x="115490" y="70128"/>
                </a:lnTo>
                <a:lnTo>
                  <a:pt x="116998" y="64850"/>
                </a:lnTo>
                <a:lnTo>
                  <a:pt x="118003" y="59425"/>
                </a:lnTo>
                <a:lnTo>
                  <a:pt x="118673" y="53905"/>
                </a:lnTo>
                <a:lnTo>
                  <a:pt x="118167" y="49271"/>
                </a:lnTo>
                <a:lnTo>
                  <a:pt x="116877" y="45230"/>
                </a:lnTo>
                <a:lnTo>
                  <a:pt x="115065" y="41584"/>
                </a:lnTo>
                <a:lnTo>
                  <a:pt x="113857" y="38200"/>
                </a:lnTo>
                <a:lnTo>
                  <a:pt x="113052" y="34992"/>
                </a:lnTo>
                <a:lnTo>
                  <a:pt x="112514" y="31900"/>
                </a:lnTo>
                <a:lnTo>
                  <a:pt x="111204" y="28887"/>
                </a:lnTo>
                <a:lnTo>
                  <a:pt x="109378" y="25926"/>
                </a:lnTo>
                <a:lnTo>
                  <a:pt x="107208" y="22999"/>
                </a:lnTo>
                <a:lnTo>
                  <a:pt x="104809" y="20095"/>
                </a:lnTo>
                <a:lnTo>
                  <a:pt x="102257" y="17207"/>
                </a:lnTo>
                <a:lnTo>
                  <a:pt x="99603" y="14329"/>
                </a:lnTo>
                <a:lnTo>
                  <a:pt x="95929" y="12410"/>
                </a:lnTo>
                <a:lnTo>
                  <a:pt x="91575" y="11131"/>
                </a:lnTo>
                <a:lnTo>
                  <a:pt x="86766" y="10278"/>
                </a:lnTo>
                <a:lnTo>
                  <a:pt x="82609" y="8757"/>
                </a:lnTo>
                <a:lnTo>
                  <a:pt x="78884" y="6791"/>
                </a:lnTo>
                <a:lnTo>
                  <a:pt x="75449" y="4527"/>
                </a:lnTo>
                <a:lnTo>
                  <a:pt x="71254" y="3018"/>
                </a:lnTo>
                <a:lnTo>
                  <a:pt x="66551" y="2012"/>
                </a:lnTo>
                <a:lnTo>
                  <a:pt x="61512" y="1341"/>
                </a:lnTo>
                <a:lnTo>
                  <a:pt x="57200" y="894"/>
                </a:lnTo>
                <a:lnTo>
                  <a:pt x="53373" y="596"/>
                </a:lnTo>
                <a:lnTo>
                  <a:pt x="49869" y="398"/>
                </a:lnTo>
                <a:lnTo>
                  <a:pt x="43435" y="177"/>
                </a:lnTo>
                <a:lnTo>
                  <a:pt x="25716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29"/>
          <p:cNvSpPr/>
          <p:nvPr/>
        </p:nvSpPr>
        <p:spPr bwMode="auto">
          <a:xfrm>
            <a:off x="4357687" y="3771900"/>
            <a:ext cx="195431" cy="368618"/>
          </a:xfrm>
          <a:custGeom>
            <a:avLst/>
            <a:gdLst/>
            <a:ahLst/>
            <a:cxnLst/>
            <a:rect l="0" t="0" r="0" b="0"/>
            <a:pathLst>
              <a:path w="195431" h="368618">
                <a:moveTo>
                  <a:pt x="0" y="0"/>
                </a:moveTo>
                <a:lnTo>
                  <a:pt x="21238" y="0"/>
                </a:lnTo>
                <a:lnTo>
                  <a:pt x="24636" y="952"/>
                </a:lnTo>
                <a:lnTo>
                  <a:pt x="28807" y="2540"/>
                </a:lnTo>
                <a:lnTo>
                  <a:pt x="33492" y="4550"/>
                </a:lnTo>
                <a:lnTo>
                  <a:pt x="37568" y="5891"/>
                </a:lnTo>
                <a:lnTo>
                  <a:pt x="41238" y="6785"/>
                </a:lnTo>
                <a:lnTo>
                  <a:pt x="44637" y="7380"/>
                </a:lnTo>
                <a:lnTo>
                  <a:pt x="48808" y="8730"/>
                </a:lnTo>
                <a:lnTo>
                  <a:pt x="53494" y="10583"/>
                </a:lnTo>
                <a:lnTo>
                  <a:pt x="58522" y="12770"/>
                </a:lnTo>
                <a:lnTo>
                  <a:pt x="69190" y="17740"/>
                </a:lnTo>
                <a:lnTo>
                  <a:pt x="91560" y="28692"/>
                </a:lnTo>
                <a:lnTo>
                  <a:pt x="97236" y="32463"/>
                </a:lnTo>
                <a:lnTo>
                  <a:pt x="102924" y="36882"/>
                </a:lnTo>
                <a:lnTo>
                  <a:pt x="108621" y="41733"/>
                </a:lnTo>
                <a:lnTo>
                  <a:pt x="114324" y="45919"/>
                </a:lnTo>
                <a:lnTo>
                  <a:pt x="120031" y="49663"/>
                </a:lnTo>
                <a:lnTo>
                  <a:pt x="125741" y="53111"/>
                </a:lnTo>
                <a:lnTo>
                  <a:pt x="131452" y="57315"/>
                </a:lnTo>
                <a:lnTo>
                  <a:pt x="137164" y="62022"/>
                </a:lnTo>
                <a:lnTo>
                  <a:pt x="142878" y="67065"/>
                </a:lnTo>
                <a:lnTo>
                  <a:pt x="154306" y="77749"/>
                </a:lnTo>
                <a:lnTo>
                  <a:pt x="160021" y="83265"/>
                </a:lnTo>
                <a:lnTo>
                  <a:pt x="164783" y="88848"/>
                </a:lnTo>
                <a:lnTo>
                  <a:pt x="168910" y="94474"/>
                </a:lnTo>
                <a:lnTo>
                  <a:pt x="172615" y="100130"/>
                </a:lnTo>
                <a:lnTo>
                  <a:pt x="176037" y="105806"/>
                </a:lnTo>
                <a:lnTo>
                  <a:pt x="179270" y="111495"/>
                </a:lnTo>
                <a:lnTo>
                  <a:pt x="182378" y="117192"/>
                </a:lnTo>
                <a:lnTo>
                  <a:pt x="185403" y="123848"/>
                </a:lnTo>
                <a:lnTo>
                  <a:pt x="188372" y="131143"/>
                </a:lnTo>
                <a:lnTo>
                  <a:pt x="191304" y="138864"/>
                </a:lnTo>
                <a:lnTo>
                  <a:pt x="193258" y="146868"/>
                </a:lnTo>
                <a:lnTo>
                  <a:pt x="194561" y="155062"/>
                </a:lnTo>
                <a:lnTo>
                  <a:pt x="195430" y="163382"/>
                </a:lnTo>
                <a:lnTo>
                  <a:pt x="195057" y="171786"/>
                </a:lnTo>
                <a:lnTo>
                  <a:pt x="193856" y="180247"/>
                </a:lnTo>
                <a:lnTo>
                  <a:pt x="192102" y="188744"/>
                </a:lnTo>
                <a:lnTo>
                  <a:pt x="190933" y="197267"/>
                </a:lnTo>
                <a:lnTo>
                  <a:pt x="190154" y="205806"/>
                </a:lnTo>
                <a:lnTo>
                  <a:pt x="189634" y="214357"/>
                </a:lnTo>
                <a:lnTo>
                  <a:pt x="188335" y="223867"/>
                </a:lnTo>
                <a:lnTo>
                  <a:pt x="186517" y="234017"/>
                </a:lnTo>
                <a:lnTo>
                  <a:pt x="184352" y="244593"/>
                </a:lnTo>
                <a:lnTo>
                  <a:pt x="181004" y="254502"/>
                </a:lnTo>
                <a:lnTo>
                  <a:pt x="176867" y="263966"/>
                </a:lnTo>
                <a:lnTo>
                  <a:pt x="172204" y="273132"/>
                </a:lnTo>
                <a:lnTo>
                  <a:pt x="167190" y="281148"/>
                </a:lnTo>
                <a:lnTo>
                  <a:pt x="161942" y="288397"/>
                </a:lnTo>
                <a:lnTo>
                  <a:pt x="156539" y="295135"/>
                </a:lnTo>
                <a:lnTo>
                  <a:pt x="151032" y="301531"/>
                </a:lnTo>
                <a:lnTo>
                  <a:pt x="145456" y="307701"/>
                </a:lnTo>
                <a:lnTo>
                  <a:pt x="139833" y="313719"/>
                </a:lnTo>
                <a:lnTo>
                  <a:pt x="135132" y="319636"/>
                </a:lnTo>
                <a:lnTo>
                  <a:pt x="131045" y="325485"/>
                </a:lnTo>
                <a:lnTo>
                  <a:pt x="127369" y="331290"/>
                </a:lnTo>
                <a:lnTo>
                  <a:pt x="123965" y="336112"/>
                </a:lnTo>
                <a:lnTo>
                  <a:pt x="120743" y="340280"/>
                </a:lnTo>
                <a:lnTo>
                  <a:pt x="117643" y="344011"/>
                </a:lnTo>
                <a:lnTo>
                  <a:pt x="111659" y="350696"/>
                </a:lnTo>
                <a:lnTo>
                  <a:pt x="108729" y="353812"/>
                </a:lnTo>
                <a:lnTo>
                  <a:pt x="104871" y="355890"/>
                </a:lnTo>
                <a:lnTo>
                  <a:pt x="100394" y="357275"/>
                </a:lnTo>
                <a:lnTo>
                  <a:pt x="88622" y="359497"/>
                </a:lnTo>
                <a:lnTo>
                  <a:pt x="87657" y="360632"/>
                </a:lnTo>
                <a:lnTo>
                  <a:pt x="87013" y="362341"/>
                </a:lnTo>
                <a:lnTo>
                  <a:pt x="85725" y="36861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30"/>
          <p:cNvSpPr/>
          <p:nvPr/>
        </p:nvSpPr>
        <p:spPr bwMode="auto">
          <a:xfrm>
            <a:off x="1914525" y="4783454"/>
            <a:ext cx="17145" cy="248604"/>
          </a:xfrm>
          <a:custGeom>
            <a:avLst/>
            <a:gdLst/>
            <a:ahLst/>
            <a:cxnLst/>
            <a:rect l="0" t="0" r="0" b="0"/>
            <a:pathLst>
              <a:path w="17145" h="248604">
                <a:moveTo>
                  <a:pt x="8572" y="0"/>
                </a:moveTo>
                <a:lnTo>
                  <a:pt x="9" y="0"/>
                </a:lnTo>
                <a:lnTo>
                  <a:pt x="0" y="82989"/>
                </a:lnTo>
                <a:lnTo>
                  <a:pt x="952" y="88664"/>
                </a:lnTo>
                <a:lnTo>
                  <a:pt x="2539" y="94352"/>
                </a:lnTo>
                <a:lnTo>
                  <a:pt x="4550" y="100049"/>
                </a:lnTo>
                <a:lnTo>
                  <a:pt x="5891" y="106704"/>
                </a:lnTo>
                <a:lnTo>
                  <a:pt x="6785" y="113999"/>
                </a:lnTo>
                <a:lnTo>
                  <a:pt x="7778" y="127819"/>
                </a:lnTo>
                <a:lnTo>
                  <a:pt x="8219" y="137137"/>
                </a:lnTo>
                <a:lnTo>
                  <a:pt x="8415" y="146993"/>
                </a:lnTo>
                <a:lnTo>
                  <a:pt x="8467" y="152288"/>
                </a:lnTo>
                <a:lnTo>
                  <a:pt x="9455" y="157723"/>
                </a:lnTo>
                <a:lnTo>
                  <a:pt x="11065" y="163251"/>
                </a:lnTo>
                <a:lnTo>
                  <a:pt x="13092" y="168842"/>
                </a:lnTo>
                <a:lnTo>
                  <a:pt x="14443" y="174474"/>
                </a:lnTo>
                <a:lnTo>
                  <a:pt x="15343" y="180134"/>
                </a:lnTo>
                <a:lnTo>
                  <a:pt x="15944" y="185812"/>
                </a:lnTo>
                <a:lnTo>
                  <a:pt x="16344" y="190550"/>
                </a:lnTo>
                <a:lnTo>
                  <a:pt x="16611" y="194661"/>
                </a:lnTo>
                <a:lnTo>
                  <a:pt x="16789" y="198354"/>
                </a:lnTo>
                <a:lnTo>
                  <a:pt x="16986" y="207538"/>
                </a:lnTo>
                <a:lnTo>
                  <a:pt x="17113" y="224405"/>
                </a:lnTo>
                <a:lnTo>
                  <a:pt x="16171" y="226756"/>
                </a:lnTo>
                <a:lnTo>
                  <a:pt x="14591" y="228323"/>
                </a:lnTo>
                <a:lnTo>
                  <a:pt x="12585" y="229368"/>
                </a:lnTo>
                <a:lnTo>
                  <a:pt x="11247" y="231018"/>
                </a:lnTo>
                <a:lnTo>
                  <a:pt x="10355" y="233070"/>
                </a:lnTo>
                <a:lnTo>
                  <a:pt x="8924" y="238656"/>
                </a:lnTo>
                <a:lnTo>
                  <a:pt x="8676" y="244174"/>
                </a:lnTo>
                <a:lnTo>
                  <a:pt x="9594" y="245651"/>
                </a:lnTo>
                <a:lnTo>
                  <a:pt x="11158" y="246635"/>
                </a:lnTo>
                <a:lnTo>
                  <a:pt x="17144" y="24860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31"/>
          <p:cNvSpPr/>
          <p:nvPr/>
        </p:nvSpPr>
        <p:spPr bwMode="auto">
          <a:xfrm>
            <a:off x="2137441" y="4732020"/>
            <a:ext cx="248559" cy="317075"/>
          </a:xfrm>
          <a:custGeom>
            <a:avLst/>
            <a:gdLst/>
            <a:ahLst/>
            <a:cxnLst/>
            <a:rect l="0" t="0" r="0" b="0"/>
            <a:pathLst>
              <a:path w="248559" h="317075">
                <a:moveTo>
                  <a:pt x="214281" y="0"/>
                </a:moveTo>
                <a:lnTo>
                  <a:pt x="202349" y="0"/>
                </a:lnTo>
                <a:lnTo>
                  <a:pt x="200612" y="952"/>
                </a:lnTo>
                <a:lnTo>
                  <a:pt x="199453" y="2540"/>
                </a:lnTo>
                <a:lnTo>
                  <a:pt x="198681" y="4550"/>
                </a:lnTo>
                <a:lnTo>
                  <a:pt x="197213" y="5891"/>
                </a:lnTo>
                <a:lnTo>
                  <a:pt x="195282" y="6785"/>
                </a:lnTo>
                <a:lnTo>
                  <a:pt x="190597" y="7778"/>
                </a:lnTo>
                <a:lnTo>
                  <a:pt x="185340" y="8219"/>
                </a:lnTo>
                <a:lnTo>
                  <a:pt x="182604" y="9289"/>
                </a:lnTo>
                <a:lnTo>
                  <a:pt x="177025" y="13019"/>
                </a:lnTo>
                <a:lnTo>
                  <a:pt x="171370" y="17851"/>
                </a:lnTo>
                <a:lnTo>
                  <a:pt x="168529" y="20473"/>
                </a:lnTo>
                <a:lnTo>
                  <a:pt x="164730" y="22221"/>
                </a:lnTo>
                <a:lnTo>
                  <a:pt x="160292" y="23386"/>
                </a:lnTo>
                <a:lnTo>
                  <a:pt x="155428" y="24164"/>
                </a:lnTo>
                <a:lnTo>
                  <a:pt x="151233" y="25634"/>
                </a:lnTo>
                <a:lnTo>
                  <a:pt x="144032" y="29808"/>
                </a:lnTo>
                <a:lnTo>
                  <a:pt x="139826" y="32254"/>
                </a:lnTo>
                <a:lnTo>
                  <a:pt x="135117" y="34838"/>
                </a:lnTo>
                <a:lnTo>
                  <a:pt x="130072" y="37512"/>
                </a:lnTo>
                <a:lnTo>
                  <a:pt x="124804" y="39296"/>
                </a:lnTo>
                <a:lnTo>
                  <a:pt x="119387" y="40485"/>
                </a:lnTo>
                <a:lnTo>
                  <a:pt x="113871" y="41277"/>
                </a:lnTo>
                <a:lnTo>
                  <a:pt x="109241" y="42758"/>
                </a:lnTo>
                <a:lnTo>
                  <a:pt x="101557" y="46943"/>
                </a:lnTo>
                <a:lnTo>
                  <a:pt x="97221" y="48441"/>
                </a:lnTo>
                <a:lnTo>
                  <a:pt x="92426" y="49438"/>
                </a:lnTo>
                <a:lnTo>
                  <a:pt x="87325" y="50104"/>
                </a:lnTo>
                <a:lnTo>
                  <a:pt x="82971" y="50547"/>
                </a:lnTo>
                <a:lnTo>
                  <a:pt x="75593" y="51040"/>
                </a:lnTo>
                <a:lnTo>
                  <a:pt x="69140" y="51259"/>
                </a:lnTo>
                <a:lnTo>
                  <a:pt x="57235" y="51400"/>
                </a:lnTo>
                <a:lnTo>
                  <a:pt x="9746" y="51434"/>
                </a:lnTo>
                <a:lnTo>
                  <a:pt x="9344" y="52387"/>
                </a:lnTo>
                <a:lnTo>
                  <a:pt x="8700" y="60759"/>
                </a:lnTo>
                <a:lnTo>
                  <a:pt x="8588" y="68802"/>
                </a:lnTo>
                <a:lnTo>
                  <a:pt x="8572" y="71586"/>
                </a:lnTo>
                <a:lnTo>
                  <a:pt x="6015" y="79758"/>
                </a:lnTo>
                <a:lnTo>
                  <a:pt x="2656" y="88788"/>
                </a:lnTo>
                <a:lnTo>
                  <a:pt x="1163" y="95976"/>
                </a:lnTo>
                <a:lnTo>
                  <a:pt x="322" y="105378"/>
                </a:lnTo>
                <a:lnTo>
                  <a:pt x="73" y="114196"/>
                </a:lnTo>
                <a:lnTo>
                  <a:pt x="0" y="118290"/>
                </a:lnTo>
                <a:lnTo>
                  <a:pt x="2522" y="121788"/>
                </a:lnTo>
                <a:lnTo>
                  <a:pt x="7352" y="127245"/>
                </a:lnTo>
                <a:lnTo>
                  <a:pt x="8701" y="127692"/>
                </a:lnTo>
                <a:lnTo>
                  <a:pt x="15817" y="128469"/>
                </a:lnTo>
                <a:lnTo>
                  <a:pt x="25831" y="128552"/>
                </a:lnTo>
                <a:lnTo>
                  <a:pt x="28640" y="127611"/>
                </a:lnTo>
                <a:lnTo>
                  <a:pt x="30513" y="126032"/>
                </a:lnTo>
                <a:lnTo>
                  <a:pt x="31761" y="124026"/>
                </a:lnTo>
                <a:lnTo>
                  <a:pt x="38229" y="119257"/>
                </a:lnTo>
                <a:lnTo>
                  <a:pt x="42620" y="116653"/>
                </a:lnTo>
                <a:lnTo>
                  <a:pt x="50040" y="111218"/>
                </a:lnTo>
                <a:lnTo>
                  <a:pt x="57465" y="105628"/>
                </a:lnTo>
                <a:lnTo>
                  <a:pt x="62112" y="102803"/>
                </a:lnTo>
                <a:lnTo>
                  <a:pt x="67115" y="99968"/>
                </a:lnTo>
                <a:lnTo>
                  <a:pt x="77754" y="94277"/>
                </a:lnTo>
                <a:lnTo>
                  <a:pt x="83258" y="91427"/>
                </a:lnTo>
                <a:lnTo>
                  <a:pt x="88832" y="89526"/>
                </a:lnTo>
                <a:lnTo>
                  <a:pt x="94453" y="88259"/>
                </a:lnTo>
                <a:lnTo>
                  <a:pt x="100106" y="87414"/>
                </a:lnTo>
                <a:lnTo>
                  <a:pt x="105780" y="85898"/>
                </a:lnTo>
                <a:lnTo>
                  <a:pt x="111467" y="83936"/>
                </a:lnTo>
                <a:lnTo>
                  <a:pt x="117163" y="81674"/>
                </a:lnTo>
                <a:lnTo>
                  <a:pt x="122866" y="80167"/>
                </a:lnTo>
                <a:lnTo>
                  <a:pt x="128572" y="79162"/>
                </a:lnTo>
                <a:lnTo>
                  <a:pt x="134282" y="78492"/>
                </a:lnTo>
                <a:lnTo>
                  <a:pt x="139993" y="77093"/>
                </a:lnTo>
                <a:lnTo>
                  <a:pt x="145706" y="75208"/>
                </a:lnTo>
                <a:lnTo>
                  <a:pt x="151419" y="72998"/>
                </a:lnTo>
                <a:lnTo>
                  <a:pt x="156181" y="72478"/>
                </a:lnTo>
                <a:lnTo>
                  <a:pt x="160308" y="73083"/>
                </a:lnTo>
                <a:lnTo>
                  <a:pt x="164011" y="74440"/>
                </a:lnTo>
                <a:lnTo>
                  <a:pt x="168385" y="75344"/>
                </a:lnTo>
                <a:lnTo>
                  <a:pt x="173206" y="75946"/>
                </a:lnTo>
                <a:lnTo>
                  <a:pt x="178325" y="76348"/>
                </a:lnTo>
                <a:lnTo>
                  <a:pt x="182691" y="77569"/>
                </a:lnTo>
                <a:lnTo>
                  <a:pt x="190081" y="81464"/>
                </a:lnTo>
                <a:lnTo>
                  <a:pt x="196540" y="86371"/>
                </a:lnTo>
                <a:lnTo>
                  <a:pt x="203539" y="91727"/>
                </a:lnTo>
                <a:lnTo>
                  <a:pt x="208072" y="94489"/>
                </a:lnTo>
                <a:lnTo>
                  <a:pt x="212999" y="97283"/>
                </a:lnTo>
                <a:lnTo>
                  <a:pt x="217236" y="100098"/>
                </a:lnTo>
                <a:lnTo>
                  <a:pt x="224485" y="105765"/>
                </a:lnTo>
                <a:lnTo>
                  <a:pt x="230881" y="111459"/>
                </a:lnTo>
                <a:lnTo>
                  <a:pt x="233920" y="114311"/>
                </a:lnTo>
                <a:lnTo>
                  <a:pt x="239837" y="122560"/>
                </a:lnTo>
                <a:lnTo>
                  <a:pt x="244689" y="131623"/>
                </a:lnTo>
                <a:lnTo>
                  <a:pt x="246846" y="138827"/>
                </a:lnTo>
                <a:lnTo>
                  <a:pt x="247804" y="147743"/>
                </a:lnTo>
                <a:lnTo>
                  <a:pt x="248060" y="152788"/>
                </a:lnTo>
                <a:lnTo>
                  <a:pt x="248344" y="163473"/>
                </a:lnTo>
                <a:lnTo>
                  <a:pt x="248558" y="202917"/>
                </a:lnTo>
                <a:lnTo>
                  <a:pt x="246657" y="208621"/>
                </a:lnTo>
                <a:lnTo>
                  <a:pt x="243485" y="214328"/>
                </a:lnTo>
                <a:lnTo>
                  <a:pt x="239465" y="220038"/>
                </a:lnTo>
                <a:lnTo>
                  <a:pt x="235833" y="225749"/>
                </a:lnTo>
                <a:lnTo>
                  <a:pt x="232459" y="231462"/>
                </a:lnTo>
                <a:lnTo>
                  <a:pt x="229257" y="237175"/>
                </a:lnTo>
                <a:lnTo>
                  <a:pt x="225218" y="241937"/>
                </a:lnTo>
                <a:lnTo>
                  <a:pt x="220620" y="246063"/>
                </a:lnTo>
                <a:lnTo>
                  <a:pt x="215649" y="249767"/>
                </a:lnTo>
                <a:lnTo>
                  <a:pt x="211383" y="254141"/>
                </a:lnTo>
                <a:lnTo>
                  <a:pt x="207586" y="258962"/>
                </a:lnTo>
                <a:lnTo>
                  <a:pt x="200828" y="268447"/>
                </a:lnTo>
                <a:lnTo>
                  <a:pt x="194649" y="275837"/>
                </a:lnTo>
                <a:lnTo>
                  <a:pt x="190716" y="279141"/>
                </a:lnTo>
                <a:lnTo>
                  <a:pt x="186188" y="282297"/>
                </a:lnTo>
                <a:lnTo>
                  <a:pt x="181265" y="285352"/>
                </a:lnTo>
                <a:lnTo>
                  <a:pt x="177030" y="288342"/>
                </a:lnTo>
                <a:lnTo>
                  <a:pt x="169785" y="294205"/>
                </a:lnTo>
                <a:lnTo>
                  <a:pt x="165567" y="297101"/>
                </a:lnTo>
                <a:lnTo>
                  <a:pt x="160850" y="299985"/>
                </a:lnTo>
                <a:lnTo>
                  <a:pt x="155800" y="302860"/>
                </a:lnTo>
                <a:lnTo>
                  <a:pt x="151481" y="304776"/>
                </a:lnTo>
                <a:lnTo>
                  <a:pt x="144142" y="306906"/>
                </a:lnTo>
                <a:lnTo>
                  <a:pt x="139899" y="307474"/>
                </a:lnTo>
                <a:lnTo>
                  <a:pt x="135166" y="307852"/>
                </a:lnTo>
                <a:lnTo>
                  <a:pt x="130105" y="308105"/>
                </a:lnTo>
                <a:lnTo>
                  <a:pt x="125779" y="309225"/>
                </a:lnTo>
                <a:lnTo>
                  <a:pt x="118431" y="313011"/>
                </a:lnTo>
                <a:lnTo>
                  <a:pt x="111991" y="315328"/>
                </a:lnTo>
                <a:lnTo>
                  <a:pt x="104646" y="316816"/>
                </a:lnTo>
                <a:lnTo>
                  <a:pt x="98824" y="317074"/>
                </a:lnTo>
                <a:lnTo>
                  <a:pt x="96352" y="316157"/>
                </a:lnTo>
                <a:lnTo>
                  <a:pt x="89275" y="311269"/>
                </a:lnTo>
                <a:lnTo>
                  <a:pt x="85693" y="30860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32"/>
          <p:cNvSpPr/>
          <p:nvPr/>
        </p:nvSpPr>
        <p:spPr bwMode="auto">
          <a:xfrm>
            <a:off x="2497466" y="4783454"/>
            <a:ext cx="166906" cy="171334"/>
          </a:xfrm>
          <a:custGeom>
            <a:avLst/>
            <a:gdLst/>
            <a:ahLst/>
            <a:cxnLst/>
            <a:rect l="0" t="0" r="0" b="0"/>
            <a:pathLst>
              <a:path w="166906" h="171334">
                <a:moveTo>
                  <a:pt x="17134" y="0"/>
                </a:moveTo>
                <a:lnTo>
                  <a:pt x="12194" y="0"/>
                </a:lnTo>
                <a:lnTo>
                  <a:pt x="16885" y="0"/>
                </a:lnTo>
                <a:lnTo>
                  <a:pt x="17060" y="4552"/>
                </a:lnTo>
                <a:lnTo>
                  <a:pt x="17119" y="8731"/>
                </a:lnTo>
                <a:lnTo>
                  <a:pt x="17134" y="41734"/>
                </a:lnTo>
                <a:lnTo>
                  <a:pt x="16181" y="46872"/>
                </a:lnTo>
                <a:lnTo>
                  <a:pt x="14594" y="52204"/>
                </a:lnTo>
                <a:lnTo>
                  <a:pt x="12583" y="57663"/>
                </a:lnTo>
                <a:lnTo>
                  <a:pt x="10290" y="62255"/>
                </a:lnTo>
                <a:lnTo>
                  <a:pt x="7808" y="66268"/>
                </a:lnTo>
                <a:lnTo>
                  <a:pt x="5202" y="69897"/>
                </a:lnTo>
                <a:lnTo>
                  <a:pt x="3464" y="74220"/>
                </a:lnTo>
                <a:lnTo>
                  <a:pt x="2306" y="79008"/>
                </a:lnTo>
                <a:lnTo>
                  <a:pt x="1533" y="84105"/>
                </a:lnTo>
                <a:lnTo>
                  <a:pt x="1018" y="89407"/>
                </a:lnTo>
                <a:lnTo>
                  <a:pt x="675" y="94847"/>
                </a:lnTo>
                <a:lnTo>
                  <a:pt x="293" y="105020"/>
                </a:lnTo>
                <a:lnTo>
                  <a:pt x="124" y="112716"/>
                </a:lnTo>
                <a:lnTo>
                  <a:pt x="0" y="138687"/>
                </a:lnTo>
                <a:lnTo>
                  <a:pt x="949" y="141988"/>
                </a:lnTo>
                <a:lnTo>
                  <a:pt x="2534" y="145142"/>
                </a:lnTo>
                <a:lnTo>
                  <a:pt x="4543" y="148196"/>
                </a:lnTo>
                <a:lnTo>
                  <a:pt x="6835" y="151185"/>
                </a:lnTo>
                <a:lnTo>
                  <a:pt x="9315" y="154130"/>
                </a:lnTo>
                <a:lnTo>
                  <a:pt x="11921" y="157046"/>
                </a:lnTo>
                <a:lnTo>
                  <a:pt x="14611" y="158990"/>
                </a:lnTo>
                <a:lnTo>
                  <a:pt x="17357" y="160286"/>
                </a:lnTo>
                <a:lnTo>
                  <a:pt x="20140" y="161150"/>
                </a:lnTo>
                <a:lnTo>
                  <a:pt x="22948" y="162679"/>
                </a:lnTo>
                <a:lnTo>
                  <a:pt x="25772" y="164650"/>
                </a:lnTo>
                <a:lnTo>
                  <a:pt x="28608" y="166917"/>
                </a:lnTo>
                <a:lnTo>
                  <a:pt x="31450" y="168428"/>
                </a:lnTo>
                <a:lnTo>
                  <a:pt x="34298" y="169436"/>
                </a:lnTo>
                <a:lnTo>
                  <a:pt x="37149" y="170107"/>
                </a:lnTo>
                <a:lnTo>
                  <a:pt x="40955" y="170556"/>
                </a:lnTo>
                <a:lnTo>
                  <a:pt x="45397" y="170854"/>
                </a:lnTo>
                <a:lnTo>
                  <a:pt x="50263" y="171053"/>
                </a:lnTo>
                <a:lnTo>
                  <a:pt x="60750" y="171274"/>
                </a:lnTo>
                <a:lnTo>
                  <a:pt x="66214" y="171333"/>
                </a:lnTo>
                <a:lnTo>
                  <a:pt x="70809" y="170420"/>
                </a:lnTo>
                <a:lnTo>
                  <a:pt x="74825" y="168859"/>
                </a:lnTo>
                <a:lnTo>
                  <a:pt x="78454" y="166865"/>
                </a:lnTo>
                <a:lnTo>
                  <a:pt x="81826" y="164583"/>
                </a:lnTo>
                <a:lnTo>
                  <a:pt x="85027" y="162110"/>
                </a:lnTo>
                <a:lnTo>
                  <a:pt x="88113" y="159509"/>
                </a:lnTo>
                <a:lnTo>
                  <a:pt x="92076" y="157775"/>
                </a:lnTo>
                <a:lnTo>
                  <a:pt x="96623" y="156618"/>
                </a:lnTo>
                <a:lnTo>
                  <a:pt x="101559" y="155847"/>
                </a:lnTo>
                <a:lnTo>
                  <a:pt x="105802" y="154381"/>
                </a:lnTo>
                <a:lnTo>
                  <a:pt x="109583" y="152451"/>
                </a:lnTo>
                <a:lnTo>
                  <a:pt x="113057" y="150211"/>
                </a:lnTo>
                <a:lnTo>
                  <a:pt x="117277" y="146814"/>
                </a:lnTo>
                <a:lnTo>
                  <a:pt x="121996" y="142643"/>
                </a:lnTo>
                <a:lnTo>
                  <a:pt x="131367" y="133883"/>
                </a:lnTo>
                <a:lnTo>
                  <a:pt x="138706" y="126814"/>
                </a:lnTo>
                <a:lnTo>
                  <a:pt x="141997" y="122643"/>
                </a:lnTo>
                <a:lnTo>
                  <a:pt x="145143" y="117957"/>
                </a:lnTo>
                <a:lnTo>
                  <a:pt x="148194" y="112928"/>
                </a:lnTo>
                <a:lnTo>
                  <a:pt x="150227" y="108623"/>
                </a:lnTo>
                <a:lnTo>
                  <a:pt x="151582" y="104801"/>
                </a:lnTo>
                <a:lnTo>
                  <a:pt x="152486" y="101300"/>
                </a:lnTo>
                <a:lnTo>
                  <a:pt x="154041" y="97061"/>
                </a:lnTo>
                <a:lnTo>
                  <a:pt x="156030" y="92330"/>
                </a:lnTo>
                <a:lnTo>
                  <a:pt x="158309" y="87271"/>
                </a:lnTo>
                <a:lnTo>
                  <a:pt x="163381" y="76570"/>
                </a:lnTo>
                <a:lnTo>
                  <a:pt x="166066" y="71049"/>
                </a:lnTo>
                <a:lnTo>
                  <a:pt x="166905" y="66417"/>
                </a:lnTo>
                <a:lnTo>
                  <a:pt x="166511" y="62375"/>
                </a:lnTo>
                <a:lnTo>
                  <a:pt x="165296" y="58729"/>
                </a:lnTo>
                <a:lnTo>
                  <a:pt x="164486" y="54393"/>
                </a:lnTo>
                <a:lnTo>
                  <a:pt x="163946" y="49597"/>
                </a:lnTo>
                <a:lnTo>
                  <a:pt x="163586" y="44495"/>
                </a:lnTo>
                <a:lnTo>
                  <a:pt x="162393" y="40141"/>
                </a:lnTo>
                <a:lnTo>
                  <a:pt x="160646" y="36286"/>
                </a:lnTo>
                <a:lnTo>
                  <a:pt x="158528" y="32763"/>
                </a:lnTo>
                <a:lnTo>
                  <a:pt x="156164" y="29462"/>
                </a:lnTo>
                <a:lnTo>
                  <a:pt x="153636" y="26309"/>
                </a:lnTo>
                <a:lnTo>
                  <a:pt x="150997" y="23255"/>
                </a:lnTo>
                <a:lnTo>
                  <a:pt x="148286" y="20266"/>
                </a:lnTo>
                <a:lnTo>
                  <a:pt x="142734" y="14405"/>
                </a:lnTo>
                <a:lnTo>
                  <a:pt x="138967" y="11508"/>
                </a:lnTo>
                <a:lnTo>
                  <a:pt x="134551" y="8625"/>
                </a:lnTo>
                <a:lnTo>
                  <a:pt x="129702" y="5750"/>
                </a:lnTo>
                <a:lnTo>
                  <a:pt x="124564" y="3834"/>
                </a:lnTo>
                <a:lnTo>
                  <a:pt x="119234" y="2556"/>
                </a:lnTo>
                <a:lnTo>
                  <a:pt x="113775" y="1704"/>
                </a:lnTo>
                <a:lnTo>
                  <a:pt x="108231" y="1136"/>
                </a:lnTo>
                <a:lnTo>
                  <a:pt x="102630" y="758"/>
                </a:lnTo>
                <a:lnTo>
                  <a:pt x="92280" y="337"/>
                </a:lnTo>
                <a:lnTo>
                  <a:pt x="84504" y="150"/>
                </a:lnTo>
                <a:lnTo>
                  <a:pt x="37030" y="5"/>
                </a:lnTo>
                <a:lnTo>
                  <a:pt x="32303" y="956"/>
                </a:lnTo>
                <a:lnTo>
                  <a:pt x="28199" y="2543"/>
                </a:lnTo>
                <a:lnTo>
                  <a:pt x="17134" y="857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233"/>
          <p:cNvSpPr/>
          <p:nvPr/>
        </p:nvSpPr>
        <p:spPr bwMode="auto">
          <a:xfrm>
            <a:off x="2848927" y="4749174"/>
            <a:ext cx="222886" cy="17137"/>
          </a:xfrm>
          <a:custGeom>
            <a:avLst/>
            <a:gdLst/>
            <a:ahLst/>
            <a:cxnLst/>
            <a:rect l="0" t="0" r="0" b="0"/>
            <a:pathLst>
              <a:path w="222886" h="17137">
                <a:moveTo>
                  <a:pt x="0" y="17136"/>
                </a:moveTo>
                <a:lnTo>
                  <a:pt x="20400" y="17136"/>
                </a:lnTo>
                <a:lnTo>
                  <a:pt x="24077" y="16183"/>
                </a:lnTo>
                <a:lnTo>
                  <a:pt x="28434" y="14596"/>
                </a:lnTo>
                <a:lnTo>
                  <a:pt x="33243" y="12585"/>
                </a:lnTo>
                <a:lnTo>
                  <a:pt x="37402" y="11244"/>
                </a:lnTo>
                <a:lnTo>
                  <a:pt x="41127" y="10350"/>
                </a:lnTo>
                <a:lnTo>
                  <a:pt x="44563" y="9754"/>
                </a:lnTo>
                <a:lnTo>
                  <a:pt x="48759" y="9358"/>
                </a:lnTo>
                <a:lnTo>
                  <a:pt x="53461" y="9092"/>
                </a:lnTo>
                <a:lnTo>
                  <a:pt x="62813" y="8799"/>
                </a:lnTo>
                <a:lnTo>
                  <a:pt x="74385" y="8633"/>
                </a:lnTo>
                <a:lnTo>
                  <a:pt x="114442" y="8566"/>
                </a:lnTo>
                <a:lnTo>
                  <a:pt x="120110" y="7612"/>
                </a:lnTo>
                <a:lnTo>
                  <a:pt x="124841" y="6024"/>
                </a:lnTo>
                <a:lnTo>
                  <a:pt x="128947" y="4013"/>
                </a:lnTo>
                <a:lnTo>
                  <a:pt x="133590" y="2672"/>
                </a:lnTo>
                <a:lnTo>
                  <a:pt x="138590" y="1779"/>
                </a:lnTo>
                <a:lnTo>
                  <a:pt x="143828" y="1182"/>
                </a:lnTo>
                <a:lnTo>
                  <a:pt x="149226" y="785"/>
                </a:lnTo>
                <a:lnTo>
                  <a:pt x="154729" y="520"/>
                </a:lnTo>
                <a:lnTo>
                  <a:pt x="169036" y="148"/>
                </a:lnTo>
                <a:lnTo>
                  <a:pt x="198692" y="0"/>
                </a:lnTo>
                <a:lnTo>
                  <a:pt x="201994" y="949"/>
                </a:lnTo>
                <a:lnTo>
                  <a:pt x="205148" y="2535"/>
                </a:lnTo>
                <a:lnTo>
                  <a:pt x="208203" y="4544"/>
                </a:lnTo>
                <a:lnTo>
                  <a:pt x="211192" y="5884"/>
                </a:lnTo>
                <a:lnTo>
                  <a:pt x="214137" y="6777"/>
                </a:lnTo>
                <a:lnTo>
                  <a:pt x="222885" y="85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234"/>
          <p:cNvSpPr/>
          <p:nvPr/>
        </p:nvSpPr>
        <p:spPr bwMode="auto">
          <a:xfrm>
            <a:off x="2908944" y="4800602"/>
            <a:ext cx="231449" cy="25716"/>
          </a:xfrm>
          <a:custGeom>
            <a:avLst/>
            <a:gdLst/>
            <a:ahLst/>
            <a:cxnLst/>
            <a:rect l="0" t="0" r="0" b="0"/>
            <a:pathLst>
              <a:path w="231449" h="25716">
                <a:moveTo>
                  <a:pt x="8563" y="25715"/>
                </a:moveTo>
                <a:lnTo>
                  <a:pt x="22" y="25715"/>
                </a:lnTo>
                <a:lnTo>
                  <a:pt x="0" y="21164"/>
                </a:lnTo>
                <a:lnTo>
                  <a:pt x="949" y="19823"/>
                </a:lnTo>
                <a:lnTo>
                  <a:pt x="2535" y="18930"/>
                </a:lnTo>
                <a:lnTo>
                  <a:pt x="4544" y="18334"/>
                </a:lnTo>
                <a:lnTo>
                  <a:pt x="9317" y="17672"/>
                </a:lnTo>
                <a:lnTo>
                  <a:pt x="14613" y="17378"/>
                </a:lnTo>
                <a:lnTo>
                  <a:pt x="20142" y="17247"/>
                </a:lnTo>
                <a:lnTo>
                  <a:pt x="23902" y="16260"/>
                </a:lnTo>
                <a:lnTo>
                  <a:pt x="28314" y="14649"/>
                </a:lnTo>
                <a:lnTo>
                  <a:pt x="33160" y="12623"/>
                </a:lnTo>
                <a:lnTo>
                  <a:pt x="38297" y="11272"/>
                </a:lnTo>
                <a:lnTo>
                  <a:pt x="43625" y="10372"/>
                </a:lnTo>
                <a:lnTo>
                  <a:pt x="49083" y="9771"/>
                </a:lnTo>
                <a:lnTo>
                  <a:pt x="54626" y="9371"/>
                </a:lnTo>
                <a:lnTo>
                  <a:pt x="60227" y="9104"/>
                </a:lnTo>
                <a:lnTo>
                  <a:pt x="65866" y="8926"/>
                </a:lnTo>
                <a:lnTo>
                  <a:pt x="71530" y="7855"/>
                </a:lnTo>
                <a:lnTo>
                  <a:pt x="77211" y="6188"/>
                </a:lnTo>
                <a:lnTo>
                  <a:pt x="82903" y="4125"/>
                </a:lnTo>
                <a:lnTo>
                  <a:pt x="87650" y="2749"/>
                </a:lnTo>
                <a:lnTo>
                  <a:pt x="91768" y="1832"/>
                </a:lnTo>
                <a:lnTo>
                  <a:pt x="95466" y="1220"/>
                </a:lnTo>
                <a:lnTo>
                  <a:pt x="100788" y="813"/>
                </a:lnTo>
                <a:lnTo>
                  <a:pt x="107194" y="541"/>
                </a:lnTo>
                <a:lnTo>
                  <a:pt x="128905" y="105"/>
                </a:lnTo>
                <a:lnTo>
                  <a:pt x="185458" y="0"/>
                </a:lnTo>
                <a:lnTo>
                  <a:pt x="191263" y="952"/>
                </a:lnTo>
                <a:lnTo>
                  <a:pt x="197038" y="2539"/>
                </a:lnTo>
                <a:lnTo>
                  <a:pt x="202793" y="4549"/>
                </a:lnTo>
                <a:lnTo>
                  <a:pt x="207582" y="5890"/>
                </a:lnTo>
                <a:lnTo>
                  <a:pt x="211727" y="6783"/>
                </a:lnTo>
                <a:lnTo>
                  <a:pt x="215443" y="7379"/>
                </a:lnTo>
                <a:lnTo>
                  <a:pt x="222112" y="8040"/>
                </a:lnTo>
                <a:lnTo>
                  <a:pt x="231448" y="85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235"/>
          <p:cNvSpPr/>
          <p:nvPr/>
        </p:nvSpPr>
        <p:spPr bwMode="auto">
          <a:xfrm>
            <a:off x="3328987" y="4663440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190983"/>
                </a:lnTo>
                <a:lnTo>
                  <a:pt x="953" y="194949"/>
                </a:lnTo>
                <a:lnTo>
                  <a:pt x="2540" y="199499"/>
                </a:lnTo>
                <a:lnTo>
                  <a:pt x="7381" y="211386"/>
                </a:lnTo>
                <a:lnTo>
                  <a:pt x="7778" y="213314"/>
                </a:lnTo>
                <a:lnTo>
                  <a:pt x="8219" y="217996"/>
                </a:lnTo>
                <a:lnTo>
                  <a:pt x="9289" y="220578"/>
                </a:lnTo>
                <a:lnTo>
                  <a:pt x="10956" y="223252"/>
                </a:lnTo>
                <a:lnTo>
                  <a:pt x="15922" y="229837"/>
                </a:lnTo>
                <a:lnTo>
                  <a:pt x="16330" y="231329"/>
                </a:lnTo>
                <a:lnTo>
                  <a:pt x="16602" y="233277"/>
                </a:lnTo>
                <a:lnTo>
                  <a:pt x="17145" y="24003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236"/>
          <p:cNvSpPr/>
          <p:nvPr/>
        </p:nvSpPr>
        <p:spPr bwMode="auto">
          <a:xfrm>
            <a:off x="3475085" y="4654867"/>
            <a:ext cx="196758" cy="257160"/>
          </a:xfrm>
          <a:custGeom>
            <a:avLst/>
            <a:gdLst/>
            <a:ahLst/>
            <a:cxnLst/>
            <a:rect l="0" t="0" r="0" b="0"/>
            <a:pathLst>
              <a:path w="196758" h="257160">
                <a:moveTo>
                  <a:pt x="42497" y="0"/>
                </a:moveTo>
                <a:lnTo>
                  <a:pt x="42497" y="7381"/>
                </a:lnTo>
                <a:lnTo>
                  <a:pt x="39957" y="13123"/>
                </a:lnTo>
                <a:lnTo>
                  <a:pt x="35653" y="21072"/>
                </a:lnTo>
                <a:lnTo>
                  <a:pt x="30565" y="27781"/>
                </a:lnTo>
                <a:lnTo>
                  <a:pt x="28828" y="31855"/>
                </a:lnTo>
                <a:lnTo>
                  <a:pt x="27669" y="36477"/>
                </a:lnTo>
                <a:lnTo>
                  <a:pt x="26896" y="41463"/>
                </a:lnTo>
                <a:lnTo>
                  <a:pt x="25430" y="46692"/>
                </a:lnTo>
                <a:lnTo>
                  <a:pt x="23499" y="52083"/>
                </a:lnTo>
                <a:lnTo>
                  <a:pt x="21259" y="57582"/>
                </a:lnTo>
                <a:lnTo>
                  <a:pt x="18813" y="63153"/>
                </a:lnTo>
                <a:lnTo>
                  <a:pt x="13556" y="74423"/>
                </a:lnTo>
                <a:lnTo>
                  <a:pt x="11773" y="81048"/>
                </a:lnTo>
                <a:lnTo>
                  <a:pt x="10584" y="88322"/>
                </a:lnTo>
                <a:lnTo>
                  <a:pt x="9792" y="96029"/>
                </a:lnTo>
                <a:lnTo>
                  <a:pt x="9263" y="103072"/>
                </a:lnTo>
                <a:lnTo>
                  <a:pt x="8911" y="109672"/>
                </a:lnTo>
                <a:lnTo>
                  <a:pt x="8676" y="115977"/>
                </a:lnTo>
                <a:lnTo>
                  <a:pt x="7567" y="123038"/>
                </a:lnTo>
                <a:lnTo>
                  <a:pt x="5875" y="130603"/>
                </a:lnTo>
                <a:lnTo>
                  <a:pt x="3795" y="138504"/>
                </a:lnTo>
                <a:lnTo>
                  <a:pt x="2408" y="145676"/>
                </a:lnTo>
                <a:lnTo>
                  <a:pt x="1484" y="152362"/>
                </a:lnTo>
                <a:lnTo>
                  <a:pt x="867" y="158725"/>
                </a:lnTo>
                <a:lnTo>
                  <a:pt x="457" y="164872"/>
                </a:lnTo>
                <a:lnTo>
                  <a:pt x="182" y="170874"/>
                </a:lnTo>
                <a:lnTo>
                  <a:pt x="0" y="176781"/>
                </a:lnTo>
                <a:lnTo>
                  <a:pt x="831" y="182624"/>
                </a:lnTo>
                <a:lnTo>
                  <a:pt x="2337" y="188424"/>
                </a:lnTo>
                <a:lnTo>
                  <a:pt x="4293" y="194196"/>
                </a:lnTo>
                <a:lnTo>
                  <a:pt x="5598" y="199949"/>
                </a:lnTo>
                <a:lnTo>
                  <a:pt x="6468" y="205689"/>
                </a:lnTo>
                <a:lnTo>
                  <a:pt x="7047" y="211421"/>
                </a:lnTo>
                <a:lnTo>
                  <a:pt x="8386" y="216195"/>
                </a:lnTo>
                <a:lnTo>
                  <a:pt x="12414" y="224039"/>
                </a:lnTo>
                <a:lnTo>
                  <a:pt x="13869" y="228417"/>
                </a:lnTo>
                <a:lnTo>
                  <a:pt x="14839" y="233241"/>
                </a:lnTo>
                <a:lnTo>
                  <a:pt x="15486" y="238361"/>
                </a:lnTo>
                <a:lnTo>
                  <a:pt x="16870" y="242728"/>
                </a:lnTo>
                <a:lnTo>
                  <a:pt x="20948" y="250119"/>
                </a:lnTo>
                <a:lnTo>
                  <a:pt x="23368" y="252471"/>
                </a:lnTo>
                <a:lnTo>
                  <a:pt x="25934" y="254039"/>
                </a:lnTo>
                <a:lnTo>
                  <a:pt x="31326" y="255781"/>
                </a:lnTo>
                <a:lnTo>
                  <a:pt x="36897" y="256556"/>
                </a:lnTo>
                <a:lnTo>
                  <a:pt x="40669" y="256762"/>
                </a:lnTo>
                <a:lnTo>
                  <a:pt x="49939" y="256992"/>
                </a:lnTo>
                <a:lnTo>
                  <a:pt x="70722" y="257159"/>
                </a:lnTo>
                <a:lnTo>
                  <a:pt x="74649" y="256212"/>
                </a:lnTo>
                <a:lnTo>
                  <a:pt x="79171" y="254628"/>
                </a:lnTo>
                <a:lnTo>
                  <a:pt x="84092" y="252619"/>
                </a:lnTo>
                <a:lnTo>
                  <a:pt x="88324" y="250328"/>
                </a:lnTo>
                <a:lnTo>
                  <a:pt x="92099" y="247848"/>
                </a:lnTo>
                <a:lnTo>
                  <a:pt x="95567" y="245242"/>
                </a:lnTo>
                <a:lnTo>
                  <a:pt x="99785" y="242552"/>
                </a:lnTo>
                <a:lnTo>
                  <a:pt x="104501" y="239807"/>
                </a:lnTo>
                <a:lnTo>
                  <a:pt x="109551" y="237024"/>
                </a:lnTo>
                <a:lnTo>
                  <a:pt x="114822" y="233263"/>
                </a:lnTo>
                <a:lnTo>
                  <a:pt x="120241" y="228851"/>
                </a:lnTo>
                <a:lnTo>
                  <a:pt x="125759" y="224005"/>
                </a:lnTo>
                <a:lnTo>
                  <a:pt x="130390" y="218870"/>
                </a:lnTo>
                <a:lnTo>
                  <a:pt x="134430" y="213540"/>
                </a:lnTo>
                <a:lnTo>
                  <a:pt x="138076" y="208083"/>
                </a:lnTo>
                <a:lnTo>
                  <a:pt x="142411" y="203492"/>
                </a:lnTo>
                <a:lnTo>
                  <a:pt x="147207" y="199479"/>
                </a:lnTo>
                <a:lnTo>
                  <a:pt x="152308" y="195851"/>
                </a:lnTo>
                <a:lnTo>
                  <a:pt x="156662" y="191527"/>
                </a:lnTo>
                <a:lnTo>
                  <a:pt x="160517" y="186740"/>
                </a:lnTo>
                <a:lnTo>
                  <a:pt x="164040" y="181643"/>
                </a:lnTo>
                <a:lnTo>
                  <a:pt x="167340" y="176341"/>
                </a:lnTo>
                <a:lnTo>
                  <a:pt x="170494" y="170901"/>
                </a:lnTo>
                <a:lnTo>
                  <a:pt x="176537" y="159776"/>
                </a:lnTo>
                <a:lnTo>
                  <a:pt x="188178" y="137112"/>
                </a:lnTo>
                <a:lnTo>
                  <a:pt x="191052" y="131413"/>
                </a:lnTo>
                <a:lnTo>
                  <a:pt x="192969" y="125709"/>
                </a:lnTo>
                <a:lnTo>
                  <a:pt x="194246" y="120001"/>
                </a:lnTo>
                <a:lnTo>
                  <a:pt x="195098" y="114291"/>
                </a:lnTo>
                <a:lnTo>
                  <a:pt x="195666" y="108579"/>
                </a:lnTo>
                <a:lnTo>
                  <a:pt x="196045" y="102866"/>
                </a:lnTo>
                <a:lnTo>
                  <a:pt x="196297" y="97152"/>
                </a:lnTo>
                <a:lnTo>
                  <a:pt x="196578" y="85724"/>
                </a:lnTo>
                <a:lnTo>
                  <a:pt x="196757" y="67416"/>
                </a:lnTo>
                <a:lnTo>
                  <a:pt x="195820" y="63041"/>
                </a:lnTo>
                <a:lnTo>
                  <a:pt x="194242" y="58220"/>
                </a:lnTo>
                <a:lnTo>
                  <a:pt x="192238" y="53101"/>
                </a:lnTo>
                <a:lnTo>
                  <a:pt x="189949" y="48736"/>
                </a:lnTo>
                <a:lnTo>
                  <a:pt x="184866" y="41346"/>
                </a:lnTo>
                <a:lnTo>
                  <a:pt x="179433" y="34886"/>
                </a:lnTo>
                <a:lnTo>
                  <a:pt x="173843" y="28840"/>
                </a:lnTo>
                <a:lnTo>
                  <a:pt x="168183" y="22978"/>
                </a:lnTo>
                <a:lnTo>
                  <a:pt x="165340" y="21034"/>
                </a:lnTo>
                <a:lnTo>
                  <a:pt x="159641" y="18873"/>
                </a:lnTo>
                <a:lnTo>
                  <a:pt x="154883" y="18297"/>
                </a:lnTo>
                <a:lnTo>
                  <a:pt x="148854" y="17913"/>
                </a:lnTo>
                <a:lnTo>
                  <a:pt x="131795" y="17373"/>
                </a:lnTo>
                <a:lnTo>
                  <a:pt x="118168" y="17212"/>
                </a:lnTo>
                <a:lnTo>
                  <a:pt x="96497" y="17159"/>
                </a:lnTo>
                <a:lnTo>
                  <a:pt x="90879" y="18106"/>
                </a:lnTo>
                <a:lnTo>
                  <a:pt x="85230" y="19691"/>
                </a:lnTo>
                <a:lnTo>
                  <a:pt x="79558" y="21700"/>
                </a:lnTo>
                <a:lnTo>
                  <a:pt x="74824" y="23991"/>
                </a:lnTo>
                <a:lnTo>
                  <a:pt x="70716" y="26472"/>
                </a:lnTo>
                <a:lnTo>
                  <a:pt x="67025" y="29078"/>
                </a:lnTo>
                <a:lnTo>
                  <a:pt x="63611" y="30815"/>
                </a:lnTo>
                <a:lnTo>
                  <a:pt x="60383" y="31974"/>
                </a:lnTo>
                <a:lnTo>
                  <a:pt x="57279" y="32746"/>
                </a:lnTo>
                <a:lnTo>
                  <a:pt x="51289" y="36144"/>
                </a:lnTo>
                <a:lnTo>
                  <a:pt x="42497" y="4286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237"/>
          <p:cNvSpPr/>
          <p:nvPr/>
        </p:nvSpPr>
        <p:spPr bwMode="auto">
          <a:xfrm>
            <a:off x="3800475" y="4577715"/>
            <a:ext cx="171415" cy="325756"/>
          </a:xfrm>
          <a:custGeom>
            <a:avLst/>
            <a:gdLst/>
            <a:ahLst/>
            <a:cxnLst/>
            <a:rect l="0" t="0" r="0" b="0"/>
            <a:pathLst>
              <a:path w="171415" h="325756">
                <a:moveTo>
                  <a:pt x="0" y="0"/>
                </a:moveTo>
                <a:lnTo>
                  <a:pt x="0" y="8219"/>
                </a:lnTo>
                <a:lnTo>
                  <a:pt x="4550" y="17569"/>
                </a:lnTo>
                <a:lnTo>
                  <a:pt x="6785" y="24636"/>
                </a:lnTo>
                <a:lnTo>
                  <a:pt x="8730" y="31904"/>
                </a:lnTo>
                <a:lnTo>
                  <a:pt x="12770" y="41484"/>
                </a:lnTo>
                <a:lnTo>
                  <a:pt x="14228" y="46706"/>
                </a:lnTo>
                <a:lnTo>
                  <a:pt x="15200" y="52092"/>
                </a:lnTo>
                <a:lnTo>
                  <a:pt x="15849" y="57588"/>
                </a:lnTo>
                <a:lnTo>
                  <a:pt x="16281" y="63157"/>
                </a:lnTo>
                <a:lnTo>
                  <a:pt x="16568" y="68775"/>
                </a:lnTo>
                <a:lnTo>
                  <a:pt x="16760" y="74425"/>
                </a:lnTo>
                <a:lnTo>
                  <a:pt x="17069" y="103072"/>
                </a:lnTo>
                <a:lnTo>
                  <a:pt x="17142" y="158724"/>
                </a:lnTo>
                <a:lnTo>
                  <a:pt x="16190" y="165824"/>
                </a:lnTo>
                <a:lnTo>
                  <a:pt x="14603" y="173414"/>
                </a:lnTo>
                <a:lnTo>
                  <a:pt x="12593" y="181332"/>
                </a:lnTo>
                <a:lnTo>
                  <a:pt x="11252" y="188515"/>
                </a:lnTo>
                <a:lnTo>
                  <a:pt x="10359" y="195209"/>
                </a:lnTo>
                <a:lnTo>
                  <a:pt x="9763" y="201577"/>
                </a:lnTo>
                <a:lnTo>
                  <a:pt x="9366" y="207727"/>
                </a:lnTo>
                <a:lnTo>
                  <a:pt x="8925" y="219641"/>
                </a:lnTo>
                <a:lnTo>
                  <a:pt x="8642" y="241858"/>
                </a:lnTo>
                <a:lnTo>
                  <a:pt x="8603" y="249732"/>
                </a:lnTo>
                <a:lnTo>
                  <a:pt x="11126" y="258947"/>
                </a:lnTo>
                <a:lnTo>
                  <a:pt x="14470" y="268440"/>
                </a:lnTo>
                <a:lnTo>
                  <a:pt x="16352" y="278187"/>
                </a:lnTo>
                <a:lnTo>
                  <a:pt x="17040" y="286824"/>
                </a:lnTo>
                <a:lnTo>
                  <a:pt x="17144" y="291454"/>
                </a:lnTo>
                <a:lnTo>
                  <a:pt x="17145" y="278694"/>
                </a:lnTo>
                <a:lnTo>
                  <a:pt x="19685" y="271184"/>
                </a:lnTo>
                <a:lnTo>
                  <a:pt x="23036" y="262449"/>
                </a:lnTo>
                <a:lnTo>
                  <a:pt x="24526" y="255391"/>
                </a:lnTo>
                <a:lnTo>
                  <a:pt x="27728" y="246540"/>
                </a:lnTo>
                <a:lnTo>
                  <a:pt x="32326" y="237208"/>
                </a:lnTo>
                <a:lnTo>
                  <a:pt x="37544" y="229885"/>
                </a:lnTo>
                <a:lnTo>
                  <a:pt x="40270" y="225647"/>
                </a:lnTo>
                <a:lnTo>
                  <a:pt x="43039" y="220916"/>
                </a:lnTo>
                <a:lnTo>
                  <a:pt x="45837" y="215857"/>
                </a:lnTo>
                <a:lnTo>
                  <a:pt x="48655" y="211532"/>
                </a:lnTo>
                <a:lnTo>
                  <a:pt x="51487" y="207696"/>
                </a:lnTo>
                <a:lnTo>
                  <a:pt x="54327" y="204187"/>
                </a:lnTo>
                <a:lnTo>
                  <a:pt x="58125" y="200894"/>
                </a:lnTo>
                <a:lnTo>
                  <a:pt x="62562" y="197747"/>
                </a:lnTo>
                <a:lnTo>
                  <a:pt x="67426" y="194696"/>
                </a:lnTo>
                <a:lnTo>
                  <a:pt x="71620" y="192662"/>
                </a:lnTo>
                <a:lnTo>
                  <a:pt x="75369" y="191307"/>
                </a:lnTo>
                <a:lnTo>
                  <a:pt x="78821" y="190402"/>
                </a:lnTo>
                <a:lnTo>
                  <a:pt x="82074" y="188847"/>
                </a:lnTo>
                <a:lnTo>
                  <a:pt x="85197" y="186858"/>
                </a:lnTo>
                <a:lnTo>
                  <a:pt x="88230" y="184579"/>
                </a:lnTo>
                <a:lnTo>
                  <a:pt x="91205" y="183061"/>
                </a:lnTo>
                <a:lnTo>
                  <a:pt x="94141" y="182047"/>
                </a:lnTo>
                <a:lnTo>
                  <a:pt x="97050" y="181373"/>
                </a:lnTo>
                <a:lnTo>
                  <a:pt x="100895" y="179970"/>
                </a:lnTo>
                <a:lnTo>
                  <a:pt x="105363" y="178083"/>
                </a:lnTo>
                <a:lnTo>
                  <a:pt x="110247" y="175871"/>
                </a:lnTo>
                <a:lnTo>
                  <a:pt x="114455" y="174398"/>
                </a:lnTo>
                <a:lnTo>
                  <a:pt x="118214" y="173415"/>
                </a:lnTo>
                <a:lnTo>
                  <a:pt x="121671" y="172760"/>
                </a:lnTo>
                <a:lnTo>
                  <a:pt x="124929" y="173276"/>
                </a:lnTo>
                <a:lnTo>
                  <a:pt x="128053" y="174572"/>
                </a:lnTo>
                <a:lnTo>
                  <a:pt x="131089" y="176389"/>
                </a:lnTo>
                <a:lnTo>
                  <a:pt x="135017" y="177600"/>
                </a:lnTo>
                <a:lnTo>
                  <a:pt x="139542" y="178407"/>
                </a:lnTo>
                <a:lnTo>
                  <a:pt x="144463" y="178946"/>
                </a:lnTo>
                <a:lnTo>
                  <a:pt x="148695" y="180257"/>
                </a:lnTo>
                <a:lnTo>
                  <a:pt x="152470" y="182084"/>
                </a:lnTo>
                <a:lnTo>
                  <a:pt x="155939" y="184254"/>
                </a:lnTo>
                <a:lnTo>
                  <a:pt x="158251" y="186653"/>
                </a:lnTo>
                <a:lnTo>
                  <a:pt x="159794" y="189206"/>
                </a:lnTo>
                <a:lnTo>
                  <a:pt x="160821" y="191860"/>
                </a:lnTo>
                <a:lnTo>
                  <a:pt x="164503" y="197348"/>
                </a:lnTo>
                <a:lnTo>
                  <a:pt x="166819" y="200145"/>
                </a:lnTo>
                <a:lnTo>
                  <a:pt x="168362" y="202962"/>
                </a:lnTo>
                <a:lnTo>
                  <a:pt x="170077" y="208633"/>
                </a:lnTo>
                <a:lnTo>
                  <a:pt x="171043" y="217181"/>
                </a:lnTo>
                <a:lnTo>
                  <a:pt x="171269" y="225430"/>
                </a:lnTo>
                <a:lnTo>
                  <a:pt x="171414" y="241697"/>
                </a:lnTo>
                <a:lnTo>
                  <a:pt x="170473" y="244951"/>
                </a:lnTo>
                <a:lnTo>
                  <a:pt x="165551" y="254082"/>
                </a:lnTo>
                <a:lnTo>
                  <a:pt x="162717" y="262820"/>
                </a:lnTo>
                <a:lnTo>
                  <a:pt x="158678" y="268574"/>
                </a:lnTo>
                <a:lnTo>
                  <a:pt x="155315" y="271441"/>
                </a:lnTo>
                <a:lnTo>
                  <a:pt x="151168" y="274306"/>
                </a:lnTo>
                <a:lnTo>
                  <a:pt x="146499" y="277168"/>
                </a:lnTo>
                <a:lnTo>
                  <a:pt x="142433" y="280028"/>
                </a:lnTo>
                <a:lnTo>
                  <a:pt x="138770" y="282888"/>
                </a:lnTo>
                <a:lnTo>
                  <a:pt x="135376" y="285747"/>
                </a:lnTo>
                <a:lnTo>
                  <a:pt x="132160" y="288605"/>
                </a:lnTo>
                <a:lnTo>
                  <a:pt x="126048" y="294321"/>
                </a:lnTo>
                <a:lnTo>
                  <a:pt x="117251" y="302894"/>
                </a:lnTo>
                <a:lnTo>
                  <a:pt x="113410" y="305752"/>
                </a:lnTo>
                <a:lnTo>
                  <a:pt x="108944" y="308610"/>
                </a:lnTo>
                <a:lnTo>
                  <a:pt x="104062" y="311467"/>
                </a:lnTo>
                <a:lnTo>
                  <a:pt x="98902" y="313372"/>
                </a:lnTo>
                <a:lnTo>
                  <a:pt x="93557" y="314642"/>
                </a:lnTo>
                <a:lnTo>
                  <a:pt x="88089" y="315489"/>
                </a:lnTo>
                <a:lnTo>
                  <a:pt x="82538" y="317006"/>
                </a:lnTo>
                <a:lnTo>
                  <a:pt x="76933" y="318969"/>
                </a:lnTo>
                <a:lnTo>
                  <a:pt x="71291" y="321231"/>
                </a:lnTo>
                <a:lnTo>
                  <a:pt x="66577" y="322739"/>
                </a:lnTo>
                <a:lnTo>
                  <a:pt x="62483" y="323744"/>
                </a:lnTo>
                <a:lnTo>
                  <a:pt x="58800" y="324414"/>
                </a:lnTo>
                <a:lnTo>
                  <a:pt x="55392" y="324861"/>
                </a:lnTo>
                <a:lnTo>
                  <a:pt x="52168" y="325159"/>
                </a:lnTo>
                <a:lnTo>
                  <a:pt x="49066" y="325357"/>
                </a:lnTo>
                <a:lnTo>
                  <a:pt x="40539" y="325578"/>
                </a:lnTo>
                <a:lnTo>
                  <a:pt x="0" y="32575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238"/>
          <p:cNvSpPr/>
          <p:nvPr/>
        </p:nvSpPr>
        <p:spPr bwMode="auto">
          <a:xfrm>
            <a:off x="3226117" y="5006340"/>
            <a:ext cx="651511" cy="25717"/>
          </a:xfrm>
          <a:custGeom>
            <a:avLst/>
            <a:gdLst/>
            <a:ahLst/>
            <a:cxnLst/>
            <a:rect l="0" t="0" r="0" b="0"/>
            <a:pathLst>
              <a:path w="651511" h="25717">
                <a:moveTo>
                  <a:pt x="0" y="17145"/>
                </a:moveTo>
                <a:lnTo>
                  <a:pt x="12770" y="17145"/>
                </a:lnTo>
                <a:lnTo>
                  <a:pt x="15181" y="18097"/>
                </a:lnTo>
                <a:lnTo>
                  <a:pt x="17741" y="19685"/>
                </a:lnTo>
                <a:lnTo>
                  <a:pt x="20400" y="21696"/>
                </a:lnTo>
                <a:lnTo>
                  <a:pt x="23125" y="23036"/>
                </a:lnTo>
                <a:lnTo>
                  <a:pt x="25894" y="23930"/>
                </a:lnTo>
                <a:lnTo>
                  <a:pt x="28693" y="24526"/>
                </a:lnTo>
                <a:lnTo>
                  <a:pt x="34342" y="25188"/>
                </a:lnTo>
                <a:lnTo>
                  <a:pt x="54476" y="25647"/>
                </a:lnTo>
                <a:lnTo>
                  <a:pt x="113253" y="25716"/>
                </a:lnTo>
                <a:lnTo>
                  <a:pt x="121222" y="24764"/>
                </a:lnTo>
                <a:lnTo>
                  <a:pt x="129392" y="23177"/>
                </a:lnTo>
                <a:lnTo>
                  <a:pt x="137697" y="21166"/>
                </a:lnTo>
                <a:lnTo>
                  <a:pt x="146090" y="19826"/>
                </a:lnTo>
                <a:lnTo>
                  <a:pt x="154544" y="18932"/>
                </a:lnTo>
                <a:lnTo>
                  <a:pt x="163036" y="18336"/>
                </a:lnTo>
                <a:lnTo>
                  <a:pt x="180093" y="17674"/>
                </a:lnTo>
                <a:lnTo>
                  <a:pt x="205761" y="17302"/>
                </a:lnTo>
                <a:lnTo>
                  <a:pt x="244585" y="17175"/>
                </a:lnTo>
                <a:lnTo>
                  <a:pt x="255449" y="16213"/>
                </a:lnTo>
                <a:lnTo>
                  <a:pt x="266502" y="14619"/>
                </a:lnTo>
                <a:lnTo>
                  <a:pt x="277681" y="12603"/>
                </a:lnTo>
                <a:lnTo>
                  <a:pt x="288943" y="11259"/>
                </a:lnTo>
                <a:lnTo>
                  <a:pt x="300261" y="10364"/>
                </a:lnTo>
                <a:lnTo>
                  <a:pt x="311617" y="9767"/>
                </a:lnTo>
                <a:lnTo>
                  <a:pt x="331854" y="9103"/>
                </a:lnTo>
                <a:lnTo>
                  <a:pt x="372680" y="8677"/>
                </a:lnTo>
                <a:lnTo>
                  <a:pt x="406122" y="8603"/>
                </a:lnTo>
                <a:lnTo>
                  <a:pt x="417433" y="7640"/>
                </a:lnTo>
                <a:lnTo>
                  <a:pt x="428783" y="6046"/>
                </a:lnTo>
                <a:lnTo>
                  <a:pt x="440161" y="4030"/>
                </a:lnTo>
                <a:lnTo>
                  <a:pt x="450603" y="2687"/>
                </a:lnTo>
                <a:lnTo>
                  <a:pt x="460422" y="1791"/>
                </a:lnTo>
                <a:lnTo>
                  <a:pt x="469826" y="1194"/>
                </a:lnTo>
                <a:lnTo>
                  <a:pt x="487894" y="531"/>
                </a:lnTo>
                <a:lnTo>
                  <a:pt x="522777" y="104"/>
                </a:lnTo>
                <a:lnTo>
                  <a:pt x="65151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239"/>
          <p:cNvSpPr/>
          <p:nvPr/>
        </p:nvSpPr>
        <p:spPr bwMode="auto">
          <a:xfrm>
            <a:off x="3371850" y="5109210"/>
            <a:ext cx="77153" cy="257176"/>
          </a:xfrm>
          <a:custGeom>
            <a:avLst/>
            <a:gdLst/>
            <a:ahLst/>
            <a:cxnLst/>
            <a:rect l="0" t="0" r="0" b="0"/>
            <a:pathLst>
              <a:path w="77153" h="257176">
                <a:moveTo>
                  <a:pt x="77152" y="0"/>
                </a:moveTo>
                <a:lnTo>
                  <a:pt x="72601" y="0"/>
                </a:lnTo>
                <a:lnTo>
                  <a:pt x="70308" y="952"/>
                </a:lnTo>
                <a:lnTo>
                  <a:pt x="67827" y="2540"/>
                </a:lnTo>
                <a:lnTo>
                  <a:pt x="65220" y="4551"/>
                </a:lnTo>
                <a:lnTo>
                  <a:pt x="62530" y="5891"/>
                </a:lnTo>
                <a:lnTo>
                  <a:pt x="59784" y="6785"/>
                </a:lnTo>
                <a:lnTo>
                  <a:pt x="57001" y="7381"/>
                </a:lnTo>
                <a:lnTo>
                  <a:pt x="54193" y="7778"/>
                </a:lnTo>
                <a:lnTo>
                  <a:pt x="51368" y="8043"/>
                </a:lnTo>
                <a:lnTo>
                  <a:pt x="48533" y="8219"/>
                </a:lnTo>
                <a:lnTo>
                  <a:pt x="42842" y="8415"/>
                </a:lnTo>
                <a:lnTo>
                  <a:pt x="31428" y="8541"/>
                </a:lnTo>
                <a:lnTo>
                  <a:pt x="28572" y="9504"/>
                </a:lnTo>
                <a:lnTo>
                  <a:pt x="25715" y="11098"/>
                </a:lnTo>
                <a:lnTo>
                  <a:pt x="22859" y="13114"/>
                </a:lnTo>
                <a:lnTo>
                  <a:pt x="20954" y="15410"/>
                </a:lnTo>
                <a:lnTo>
                  <a:pt x="19684" y="17893"/>
                </a:lnTo>
                <a:lnTo>
                  <a:pt x="17321" y="24145"/>
                </a:lnTo>
                <a:lnTo>
                  <a:pt x="15357" y="28479"/>
                </a:lnTo>
                <a:lnTo>
                  <a:pt x="13096" y="33274"/>
                </a:lnTo>
                <a:lnTo>
                  <a:pt x="11588" y="38375"/>
                </a:lnTo>
                <a:lnTo>
                  <a:pt x="10583" y="43680"/>
                </a:lnTo>
                <a:lnTo>
                  <a:pt x="9912" y="49122"/>
                </a:lnTo>
                <a:lnTo>
                  <a:pt x="9466" y="54656"/>
                </a:lnTo>
                <a:lnTo>
                  <a:pt x="9168" y="60249"/>
                </a:lnTo>
                <a:lnTo>
                  <a:pt x="8837" y="71545"/>
                </a:lnTo>
                <a:lnTo>
                  <a:pt x="8595" y="111628"/>
                </a:lnTo>
                <a:lnTo>
                  <a:pt x="8582" y="124542"/>
                </a:lnTo>
                <a:lnTo>
                  <a:pt x="7627" y="131606"/>
                </a:lnTo>
                <a:lnTo>
                  <a:pt x="6037" y="139172"/>
                </a:lnTo>
                <a:lnTo>
                  <a:pt x="4024" y="147074"/>
                </a:lnTo>
                <a:lnTo>
                  <a:pt x="2683" y="155199"/>
                </a:lnTo>
                <a:lnTo>
                  <a:pt x="1789" y="163473"/>
                </a:lnTo>
                <a:lnTo>
                  <a:pt x="1192" y="171847"/>
                </a:lnTo>
                <a:lnTo>
                  <a:pt x="794" y="179335"/>
                </a:lnTo>
                <a:lnTo>
                  <a:pt x="353" y="192734"/>
                </a:lnTo>
                <a:lnTo>
                  <a:pt x="69" y="216859"/>
                </a:lnTo>
                <a:lnTo>
                  <a:pt x="0" y="25717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240"/>
          <p:cNvSpPr/>
          <p:nvPr/>
        </p:nvSpPr>
        <p:spPr bwMode="auto">
          <a:xfrm>
            <a:off x="3509115" y="5100637"/>
            <a:ext cx="128086" cy="205204"/>
          </a:xfrm>
          <a:custGeom>
            <a:avLst/>
            <a:gdLst/>
            <a:ahLst/>
            <a:cxnLst/>
            <a:rect l="0" t="0" r="0" b="0"/>
            <a:pathLst>
              <a:path w="128086" h="205204">
                <a:moveTo>
                  <a:pt x="17039" y="25717"/>
                </a:moveTo>
                <a:lnTo>
                  <a:pt x="17039" y="30269"/>
                </a:lnTo>
                <a:lnTo>
                  <a:pt x="16087" y="32561"/>
                </a:lnTo>
                <a:lnTo>
                  <a:pt x="12489" y="37649"/>
                </a:lnTo>
                <a:lnTo>
                  <a:pt x="11148" y="40340"/>
                </a:lnTo>
                <a:lnTo>
                  <a:pt x="9658" y="45869"/>
                </a:lnTo>
                <a:lnTo>
                  <a:pt x="9261" y="49629"/>
                </a:lnTo>
                <a:lnTo>
                  <a:pt x="8997" y="54041"/>
                </a:lnTo>
                <a:lnTo>
                  <a:pt x="8702" y="64023"/>
                </a:lnTo>
                <a:lnTo>
                  <a:pt x="8572" y="74810"/>
                </a:lnTo>
                <a:lnTo>
                  <a:pt x="7584" y="80353"/>
                </a:lnTo>
                <a:lnTo>
                  <a:pt x="5974" y="85954"/>
                </a:lnTo>
                <a:lnTo>
                  <a:pt x="3947" y="91592"/>
                </a:lnTo>
                <a:lnTo>
                  <a:pt x="2597" y="97257"/>
                </a:lnTo>
                <a:lnTo>
                  <a:pt x="1696" y="102938"/>
                </a:lnTo>
                <a:lnTo>
                  <a:pt x="1095" y="108630"/>
                </a:lnTo>
                <a:lnTo>
                  <a:pt x="695" y="115283"/>
                </a:lnTo>
                <a:lnTo>
                  <a:pt x="250" y="130294"/>
                </a:lnTo>
                <a:lnTo>
                  <a:pt x="0" y="150260"/>
                </a:lnTo>
                <a:lnTo>
                  <a:pt x="918" y="155418"/>
                </a:lnTo>
                <a:lnTo>
                  <a:pt x="2481" y="159810"/>
                </a:lnTo>
                <a:lnTo>
                  <a:pt x="4476" y="163690"/>
                </a:lnTo>
                <a:lnTo>
                  <a:pt x="5807" y="168182"/>
                </a:lnTo>
                <a:lnTo>
                  <a:pt x="6693" y="173081"/>
                </a:lnTo>
                <a:lnTo>
                  <a:pt x="7285" y="178253"/>
                </a:lnTo>
                <a:lnTo>
                  <a:pt x="8631" y="182652"/>
                </a:lnTo>
                <a:lnTo>
                  <a:pt x="10481" y="186538"/>
                </a:lnTo>
                <a:lnTo>
                  <a:pt x="12668" y="190081"/>
                </a:lnTo>
                <a:lnTo>
                  <a:pt x="15078" y="193396"/>
                </a:lnTo>
                <a:lnTo>
                  <a:pt x="17636" y="196559"/>
                </a:lnTo>
                <a:lnTo>
                  <a:pt x="20295" y="199619"/>
                </a:lnTo>
                <a:lnTo>
                  <a:pt x="23020" y="201659"/>
                </a:lnTo>
                <a:lnTo>
                  <a:pt x="25789" y="203020"/>
                </a:lnTo>
                <a:lnTo>
                  <a:pt x="28588" y="203927"/>
                </a:lnTo>
                <a:lnTo>
                  <a:pt x="31406" y="204531"/>
                </a:lnTo>
                <a:lnTo>
                  <a:pt x="34237" y="204934"/>
                </a:lnTo>
                <a:lnTo>
                  <a:pt x="37077" y="205203"/>
                </a:lnTo>
                <a:lnTo>
                  <a:pt x="39923" y="204429"/>
                </a:lnTo>
                <a:lnTo>
                  <a:pt x="42773" y="202961"/>
                </a:lnTo>
                <a:lnTo>
                  <a:pt x="45625" y="201030"/>
                </a:lnTo>
                <a:lnTo>
                  <a:pt x="49432" y="199742"/>
                </a:lnTo>
                <a:lnTo>
                  <a:pt x="53874" y="198884"/>
                </a:lnTo>
                <a:lnTo>
                  <a:pt x="58741" y="198312"/>
                </a:lnTo>
                <a:lnTo>
                  <a:pt x="62938" y="196025"/>
                </a:lnTo>
                <a:lnTo>
                  <a:pt x="66689" y="192596"/>
                </a:lnTo>
                <a:lnTo>
                  <a:pt x="70142" y="188405"/>
                </a:lnTo>
                <a:lnTo>
                  <a:pt x="73396" y="184658"/>
                </a:lnTo>
                <a:lnTo>
                  <a:pt x="76518" y="181208"/>
                </a:lnTo>
                <a:lnTo>
                  <a:pt x="79551" y="177955"/>
                </a:lnTo>
                <a:lnTo>
                  <a:pt x="82527" y="173882"/>
                </a:lnTo>
                <a:lnTo>
                  <a:pt x="85462" y="169261"/>
                </a:lnTo>
                <a:lnTo>
                  <a:pt x="88373" y="164276"/>
                </a:lnTo>
                <a:lnTo>
                  <a:pt x="91265" y="159048"/>
                </a:lnTo>
                <a:lnTo>
                  <a:pt x="97018" y="148158"/>
                </a:lnTo>
                <a:lnTo>
                  <a:pt x="114192" y="114262"/>
                </a:lnTo>
                <a:lnTo>
                  <a:pt x="116098" y="108560"/>
                </a:lnTo>
                <a:lnTo>
                  <a:pt x="117368" y="102853"/>
                </a:lnTo>
                <a:lnTo>
                  <a:pt x="118215" y="97144"/>
                </a:lnTo>
                <a:lnTo>
                  <a:pt x="119733" y="91433"/>
                </a:lnTo>
                <a:lnTo>
                  <a:pt x="121697" y="85720"/>
                </a:lnTo>
                <a:lnTo>
                  <a:pt x="123958" y="80007"/>
                </a:lnTo>
                <a:lnTo>
                  <a:pt x="125466" y="75245"/>
                </a:lnTo>
                <a:lnTo>
                  <a:pt x="126471" y="71119"/>
                </a:lnTo>
                <a:lnTo>
                  <a:pt x="127142" y="67415"/>
                </a:lnTo>
                <a:lnTo>
                  <a:pt x="127588" y="63041"/>
                </a:lnTo>
                <a:lnTo>
                  <a:pt x="127887" y="58220"/>
                </a:lnTo>
                <a:lnTo>
                  <a:pt x="128085" y="53101"/>
                </a:lnTo>
                <a:lnTo>
                  <a:pt x="127265" y="48736"/>
                </a:lnTo>
                <a:lnTo>
                  <a:pt x="125765" y="44873"/>
                </a:lnTo>
                <a:lnTo>
                  <a:pt x="123813" y="41345"/>
                </a:lnTo>
                <a:lnTo>
                  <a:pt x="122512" y="38041"/>
                </a:lnTo>
                <a:lnTo>
                  <a:pt x="121066" y="31830"/>
                </a:lnTo>
                <a:lnTo>
                  <a:pt x="119729" y="27887"/>
                </a:lnTo>
                <a:lnTo>
                  <a:pt x="117884" y="23354"/>
                </a:lnTo>
                <a:lnTo>
                  <a:pt x="115701" y="18427"/>
                </a:lnTo>
                <a:lnTo>
                  <a:pt x="112341" y="15142"/>
                </a:lnTo>
                <a:lnTo>
                  <a:pt x="108197" y="12952"/>
                </a:lnTo>
                <a:lnTo>
                  <a:pt x="103528" y="11493"/>
                </a:lnTo>
                <a:lnTo>
                  <a:pt x="99464" y="9567"/>
                </a:lnTo>
                <a:lnTo>
                  <a:pt x="95801" y="7331"/>
                </a:lnTo>
                <a:lnTo>
                  <a:pt x="92408" y="4887"/>
                </a:lnTo>
                <a:lnTo>
                  <a:pt x="88240" y="3258"/>
                </a:lnTo>
                <a:lnTo>
                  <a:pt x="83556" y="2172"/>
                </a:lnTo>
                <a:lnTo>
                  <a:pt x="78529" y="1448"/>
                </a:lnTo>
                <a:lnTo>
                  <a:pt x="74225" y="965"/>
                </a:lnTo>
                <a:lnTo>
                  <a:pt x="70403" y="644"/>
                </a:lnTo>
                <a:lnTo>
                  <a:pt x="66903" y="429"/>
                </a:lnTo>
                <a:lnTo>
                  <a:pt x="60473" y="191"/>
                </a:lnTo>
                <a:lnTo>
                  <a:pt x="5133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241"/>
          <p:cNvSpPr/>
          <p:nvPr/>
        </p:nvSpPr>
        <p:spPr bwMode="auto">
          <a:xfrm>
            <a:off x="1923097" y="5083492"/>
            <a:ext cx="685801" cy="60008"/>
          </a:xfrm>
          <a:custGeom>
            <a:avLst/>
            <a:gdLst/>
            <a:ahLst/>
            <a:cxnLst/>
            <a:rect l="0" t="0" r="0" b="0"/>
            <a:pathLst>
              <a:path w="685801" h="60008">
                <a:moveTo>
                  <a:pt x="0" y="51435"/>
                </a:moveTo>
                <a:lnTo>
                  <a:pt x="0" y="55986"/>
                </a:lnTo>
                <a:lnTo>
                  <a:pt x="953" y="57327"/>
                </a:lnTo>
                <a:lnTo>
                  <a:pt x="2540" y="58220"/>
                </a:lnTo>
                <a:lnTo>
                  <a:pt x="6844" y="59213"/>
                </a:lnTo>
                <a:lnTo>
                  <a:pt x="23912" y="59938"/>
                </a:lnTo>
                <a:lnTo>
                  <a:pt x="107407" y="60007"/>
                </a:lnTo>
                <a:lnTo>
                  <a:pt x="115420" y="59055"/>
                </a:lnTo>
                <a:lnTo>
                  <a:pt x="124572" y="57467"/>
                </a:lnTo>
                <a:lnTo>
                  <a:pt x="134483" y="55457"/>
                </a:lnTo>
                <a:lnTo>
                  <a:pt x="143947" y="54116"/>
                </a:lnTo>
                <a:lnTo>
                  <a:pt x="162084" y="52627"/>
                </a:lnTo>
                <a:lnTo>
                  <a:pt x="170921" y="51277"/>
                </a:lnTo>
                <a:lnTo>
                  <a:pt x="179670" y="49425"/>
                </a:lnTo>
                <a:lnTo>
                  <a:pt x="218794" y="39608"/>
                </a:lnTo>
                <a:lnTo>
                  <a:pt x="229682" y="37836"/>
                </a:lnTo>
                <a:lnTo>
                  <a:pt x="240752" y="36653"/>
                </a:lnTo>
                <a:lnTo>
                  <a:pt x="251941" y="35866"/>
                </a:lnTo>
                <a:lnTo>
                  <a:pt x="263211" y="34388"/>
                </a:lnTo>
                <a:lnTo>
                  <a:pt x="274534" y="32450"/>
                </a:lnTo>
                <a:lnTo>
                  <a:pt x="285893" y="30206"/>
                </a:lnTo>
                <a:lnTo>
                  <a:pt x="308673" y="25172"/>
                </a:lnTo>
                <a:lnTo>
                  <a:pt x="320082" y="22497"/>
                </a:lnTo>
                <a:lnTo>
                  <a:pt x="331498" y="20713"/>
                </a:lnTo>
                <a:lnTo>
                  <a:pt x="342919" y="19524"/>
                </a:lnTo>
                <a:lnTo>
                  <a:pt x="354343" y="18731"/>
                </a:lnTo>
                <a:lnTo>
                  <a:pt x="365768" y="17250"/>
                </a:lnTo>
                <a:lnTo>
                  <a:pt x="377196" y="15310"/>
                </a:lnTo>
                <a:lnTo>
                  <a:pt x="388624" y="13064"/>
                </a:lnTo>
                <a:lnTo>
                  <a:pt x="400052" y="11567"/>
                </a:lnTo>
                <a:lnTo>
                  <a:pt x="411482" y="10569"/>
                </a:lnTo>
                <a:lnTo>
                  <a:pt x="422911" y="9903"/>
                </a:lnTo>
                <a:lnTo>
                  <a:pt x="434341" y="8507"/>
                </a:lnTo>
                <a:lnTo>
                  <a:pt x="445771" y="6624"/>
                </a:lnTo>
                <a:lnTo>
                  <a:pt x="457200" y="4416"/>
                </a:lnTo>
                <a:lnTo>
                  <a:pt x="468630" y="2944"/>
                </a:lnTo>
                <a:lnTo>
                  <a:pt x="480060" y="1963"/>
                </a:lnTo>
                <a:lnTo>
                  <a:pt x="491490" y="1309"/>
                </a:lnTo>
                <a:lnTo>
                  <a:pt x="511810" y="582"/>
                </a:lnTo>
                <a:lnTo>
                  <a:pt x="548138" y="115"/>
                </a:lnTo>
                <a:lnTo>
                  <a:pt x="68580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242"/>
          <p:cNvSpPr/>
          <p:nvPr/>
        </p:nvSpPr>
        <p:spPr bwMode="auto">
          <a:xfrm>
            <a:off x="2154910" y="5229225"/>
            <a:ext cx="25258" cy="214313"/>
          </a:xfrm>
          <a:custGeom>
            <a:avLst/>
            <a:gdLst/>
            <a:ahLst/>
            <a:cxnLst/>
            <a:rect l="0" t="0" r="0" b="0"/>
            <a:pathLst>
              <a:path w="25258" h="214313">
                <a:moveTo>
                  <a:pt x="16790" y="0"/>
                </a:moveTo>
                <a:lnTo>
                  <a:pt x="21340" y="0"/>
                </a:lnTo>
                <a:lnTo>
                  <a:pt x="22681" y="953"/>
                </a:lnTo>
                <a:lnTo>
                  <a:pt x="23575" y="2540"/>
                </a:lnTo>
                <a:lnTo>
                  <a:pt x="25257" y="8219"/>
                </a:lnTo>
                <a:lnTo>
                  <a:pt x="24340" y="8337"/>
                </a:lnTo>
                <a:lnTo>
                  <a:pt x="22775" y="8415"/>
                </a:lnTo>
                <a:lnTo>
                  <a:pt x="17972" y="8541"/>
                </a:lnTo>
                <a:lnTo>
                  <a:pt x="17578" y="9504"/>
                </a:lnTo>
                <a:lnTo>
                  <a:pt x="17023" y="15410"/>
                </a:lnTo>
                <a:lnTo>
                  <a:pt x="16893" y="20501"/>
                </a:lnTo>
                <a:lnTo>
                  <a:pt x="16790" y="116818"/>
                </a:lnTo>
                <a:lnTo>
                  <a:pt x="15837" y="122646"/>
                </a:lnTo>
                <a:lnTo>
                  <a:pt x="14249" y="128436"/>
                </a:lnTo>
                <a:lnTo>
                  <a:pt x="12239" y="134202"/>
                </a:lnTo>
                <a:lnTo>
                  <a:pt x="10898" y="140903"/>
                </a:lnTo>
                <a:lnTo>
                  <a:pt x="10004" y="148227"/>
                </a:lnTo>
                <a:lnTo>
                  <a:pt x="9409" y="155968"/>
                </a:lnTo>
                <a:lnTo>
                  <a:pt x="9011" y="163033"/>
                </a:lnTo>
                <a:lnTo>
                  <a:pt x="8570" y="175964"/>
                </a:lnTo>
                <a:lnTo>
                  <a:pt x="8322" y="189403"/>
                </a:lnTo>
                <a:lnTo>
                  <a:pt x="7334" y="192944"/>
                </a:lnTo>
                <a:lnTo>
                  <a:pt x="5724" y="196257"/>
                </a:lnTo>
                <a:lnTo>
                  <a:pt x="3697" y="199418"/>
                </a:lnTo>
                <a:lnTo>
                  <a:pt x="2346" y="202477"/>
                </a:lnTo>
                <a:lnTo>
                  <a:pt x="1446" y="205470"/>
                </a:lnTo>
                <a:lnTo>
                  <a:pt x="0" y="212566"/>
                </a:lnTo>
                <a:lnTo>
                  <a:pt x="834" y="213148"/>
                </a:lnTo>
                <a:lnTo>
                  <a:pt x="2343" y="213536"/>
                </a:lnTo>
                <a:lnTo>
                  <a:pt x="8217" y="21431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243"/>
          <p:cNvSpPr/>
          <p:nvPr/>
        </p:nvSpPr>
        <p:spPr bwMode="auto">
          <a:xfrm>
            <a:off x="2317464" y="5170559"/>
            <a:ext cx="145698" cy="221147"/>
          </a:xfrm>
          <a:custGeom>
            <a:avLst/>
            <a:gdLst/>
            <a:ahLst/>
            <a:cxnLst/>
            <a:rect l="0" t="0" r="0" b="0"/>
            <a:pathLst>
              <a:path w="145698" h="221147">
                <a:moveTo>
                  <a:pt x="8540" y="50093"/>
                </a:moveTo>
                <a:lnTo>
                  <a:pt x="17008" y="50093"/>
                </a:lnTo>
                <a:lnTo>
                  <a:pt x="17092" y="56937"/>
                </a:lnTo>
                <a:lnTo>
                  <a:pt x="17104" y="62025"/>
                </a:lnTo>
                <a:lnTo>
                  <a:pt x="16154" y="65667"/>
                </a:lnTo>
                <a:lnTo>
                  <a:pt x="14569" y="70001"/>
                </a:lnTo>
                <a:lnTo>
                  <a:pt x="12559" y="74795"/>
                </a:lnTo>
                <a:lnTo>
                  <a:pt x="11220" y="79896"/>
                </a:lnTo>
                <a:lnTo>
                  <a:pt x="10327" y="85202"/>
                </a:lnTo>
                <a:lnTo>
                  <a:pt x="9731" y="90644"/>
                </a:lnTo>
                <a:lnTo>
                  <a:pt x="9334" y="95224"/>
                </a:lnTo>
                <a:lnTo>
                  <a:pt x="9070" y="99230"/>
                </a:lnTo>
                <a:lnTo>
                  <a:pt x="8893" y="102854"/>
                </a:lnTo>
                <a:lnTo>
                  <a:pt x="7823" y="107175"/>
                </a:lnTo>
                <a:lnTo>
                  <a:pt x="6157" y="111960"/>
                </a:lnTo>
                <a:lnTo>
                  <a:pt x="4094" y="117055"/>
                </a:lnTo>
                <a:lnTo>
                  <a:pt x="2719" y="122357"/>
                </a:lnTo>
                <a:lnTo>
                  <a:pt x="1802" y="127797"/>
                </a:lnTo>
                <a:lnTo>
                  <a:pt x="1190" y="133328"/>
                </a:lnTo>
                <a:lnTo>
                  <a:pt x="783" y="138921"/>
                </a:lnTo>
                <a:lnTo>
                  <a:pt x="511" y="144554"/>
                </a:lnTo>
                <a:lnTo>
                  <a:pt x="209" y="155893"/>
                </a:lnTo>
                <a:lnTo>
                  <a:pt x="0" y="179855"/>
                </a:lnTo>
                <a:lnTo>
                  <a:pt x="942" y="183273"/>
                </a:lnTo>
                <a:lnTo>
                  <a:pt x="4528" y="189612"/>
                </a:lnTo>
                <a:lnTo>
                  <a:pt x="6757" y="195604"/>
                </a:lnTo>
                <a:lnTo>
                  <a:pt x="7352" y="198535"/>
                </a:lnTo>
                <a:lnTo>
                  <a:pt x="10552" y="204333"/>
                </a:lnTo>
                <a:lnTo>
                  <a:pt x="12739" y="207212"/>
                </a:lnTo>
                <a:lnTo>
                  <a:pt x="15150" y="209132"/>
                </a:lnTo>
                <a:lnTo>
                  <a:pt x="17709" y="210411"/>
                </a:lnTo>
                <a:lnTo>
                  <a:pt x="20368" y="211264"/>
                </a:lnTo>
                <a:lnTo>
                  <a:pt x="23093" y="212786"/>
                </a:lnTo>
                <a:lnTo>
                  <a:pt x="25862" y="214752"/>
                </a:lnTo>
                <a:lnTo>
                  <a:pt x="28661" y="217016"/>
                </a:lnTo>
                <a:lnTo>
                  <a:pt x="31479" y="218525"/>
                </a:lnTo>
                <a:lnTo>
                  <a:pt x="34310" y="219531"/>
                </a:lnTo>
                <a:lnTo>
                  <a:pt x="41148" y="221146"/>
                </a:lnTo>
                <a:lnTo>
                  <a:pt x="43613" y="220325"/>
                </a:lnTo>
                <a:lnTo>
                  <a:pt x="47162" y="218827"/>
                </a:lnTo>
                <a:lnTo>
                  <a:pt x="51434" y="216874"/>
                </a:lnTo>
                <a:lnTo>
                  <a:pt x="55233" y="214621"/>
                </a:lnTo>
                <a:lnTo>
                  <a:pt x="58719" y="212166"/>
                </a:lnTo>
                <a:lnTo>
                  <a:pt x="61995" y="209576"/>
                </a:lnTo>
                <a:lnTo>
                  <a:pt x="65132" y="206898"/>
                </a:lnTo>
                <a:lnTo>
                  <a:pt x="68176" y="204159"/>
                </a:lnTo>
                <a:lnTo>
                  <a:pt x="71157" y="201382"/>
                </a:lnTo>
                <a:lnTo>
                  <a:pt x="75050" y="198577"/>
                </a:lnTo>
                <a:lnTo>
                  <a:pt x="79550" y="195755"/>
                </a:lnTo>
                <a:lnTo>
                  <a:pt x="84455" y="192921"/>
                </a:lnTo>
                <a:lnTo>
                  <a:pt x="88678" y="189127"/>
                </a:lnTo>
                <a:lnTo>
                  <a:pt x="92445" y="184692"/>
                </a:lnTo>
                <a:lnTo>
                  <a:pt x="95910" y="179831"/>
                </a:lnTo>
                <a:lnTo>
                  <a:pt x="99172" y="175637"/>
                </a:lnTo>
                <a:lnTo>
                  <a:pt x="102299" y="171890"/>
                </a:lnTo>
                <a:lnTo>
                  <a:pt x="105336" y="168438"/>
                </a:lnTo>
                <a:lnTo>
                  <a:pt x="113791" y="159523"/>
                </a:lnTo>
                <a:lnTo>
                  <a:pt x="118712" y="154479"/>
                </a:lnTo>
                <a:lnTo>
                  <a:pt x="122946" y="149212"/>
                </a:lnTo>
                <a:lnTo>
                  <a:pt x="126721" y="143795"/>
                </a:lnTo>
                <a:lnTo>
                  <a:pt x="130190" y="138278"/>
                </a:lnTo>
                <a:lnTo>
                  <a:pt x="133455" y="132695"/>
                </a:lnTo>
                <a:lnTo>
                  <a:pt x="136584" y="127069"/>
                </a:lnTo>
                <a:lnTo>
                  <a:pt x="139623" y="121413"/>
                </a:lnTo>
                <a:lnTo>
                  <a:pt x="141649" y="115737"/>
                </a:lnTo>
                <a:lnTo>
                  <a:pt x="142999" y="110048"/>
                </a:lnTo>
                <a:lnTo>
                  <a:pt x="143900" y="104350"/>
                </a:lnTo>
                <a:lnTo>
                  <a:pt x="144500" y="98647"/>
                </a:lnTo>
                <a:lnTo>
                  <a:pt x="144900" y="92940"/>
                </a:lnTo>
                <a:lnTo>
                  <a:pt x="145167" y="87230"/>
                </a:lnTo>
                <a:lnTo>
                  <a:pt x="145463" y="75806"/>
                </a:lnTo>
                <a:lnTo>
                  <a:pt x="145697" y="30592"/>
                </a:lnTo>
                <a:lnTo>
                  <a:pt x="144745" y="27568"/>
                </a:lnTo>
                <a:lnTo>
                  <a:pt x="141148" y="21667"/>
                </a:lnTo>
                <a:lnTo>
                  <a:pt x="138856" y="18760"/>
                </a:lnTo>
                <a:lnTo>
                  <a:pt x="136375" y="15869"/>
                </a:lnTo>
                <a:lnTo>
                  <a:pt x="133769" y="12990"/>
                </a:lnTo>
                <a:lnTo>
                  <a:pt x="131078" y="11070"/>
                </a:lnTo>
                <a:lnTo>
                  <a:pt x="128332" y="9790"/>
                </a:lnTo>
                <a:lnTo>
                  <a:pt x="125549" y="8937"/>
                </a:lnTo>
                <a:lnTo>
                  <a:pt x="122741" y="7416"/>
                </a:lnTo>
                <a:lnTo>
                  <a:pt x="119917" y="5449"/>
                </a:lnTo>
                <a:lnTo>
                  <a:pt x="117081" y="3186"/>
                </a:lnTo>
                <a:lnTo>
                  <a:pt x="114239" y="1676"/>
                </a:lnTo>
                <a:lnTo>
                  <a:pt x="111391" y="671"/>
                </a:lnTo>
                <a:lnTo>
                  <a:pt x="108540" y="0"/>
                </a:lnTo>
                <a:lnTo>
                  <a:pt x="105687" y="505"/>
                </a:lnTo>
                <a:lnTo>
                  <a:pt x="102832" y="1794"/>
                </a:lnTo>
                <a:lnTo>
                  <a:pt x="99977" y="3606"/>
                </a:lnTo>
                <a:lnTo>
                  <a:pt x="97120" y="4815"/>
                </a:lnTo>
                <a:lnTo>
                  <a:pt x="94264" y="5620"/>
                </a:lnTo>
                <a:lnTo>
                  <a:pt x="91407" y="6157"/>
                </a:lnTo>
                <a:lnTo>
                  <a:pt x="87597" y="7467"/>
                </a:lnTo>
                <a:lnTo>
                  <a:pt x="83152" y="9294"/>
                </a:lnTo>
                <a:lnTo>
                  <a:pt x="78284" y="11463"/>
                </a:lnTo>
                <a:lnTo>
                  <a:pt x="75039" y="13862"/>
                </a:lnTo>
                <a:lnTo>
                  <a:pt x="72875" y="16414"/>
                </a:lnTo>
                <a:lnTo>
                  <a:pt x="69519" y="21790"/>
                </a:lnTo>
                <a:lnTo>
                  <a:pt x="67290" y="24557"/>
                </a:lnTo>
                <a:lnTo>
                  <a:pt x="59975" y="3294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244"/>
          <p:cNvSpPr/>
          <p:nvPr/>
        </p:nvSpPr>
        <p:spPr bwMode="auto">
          <a:xfrm>
            <a:off x="2188953" y="5674995"/>
            <a:ext cx="239525" cy="471367"/>
          </a:xfrm>
          <a:custGeom>
            <a:avLst/>
            <a:gdLst/>
            <a:ahLst/>
            <a:cxnLst/>
            <a:rect l="0" t="0" r="0" b="0"/>
            <a:pathLst>
              <a:path w="239525" h="471367">
                <a:moveTo>
                  <a:pt x="51326" y="0"/>
                </a:moveTo>
                <a:lnTo>
                  <a:pt x="46776" y="0"/>
                </a:lnTo>
                <a:lnTo>
                  <a:pt x="44482" y="952"/>
                </a:lnTo>
                <a:lnTo>
                  <a:pt x="37657" y="5891"/>
                </a:lnTo>
                <a:lnTo>
                  <a:pt x="35726" y="7381"/>
                </a:lnTo>
                <a:lnTo>
                  <a:pt x="32328" y="8042"/>
                </a:lnTo>
                <a:lnTo>
                  <a:pt x="30088" y="8219"/>
                </a:lnTo>
                <a:lnTo>
                  <a:pt x="27643" y="9289"/>
                </a:lnTo>
                <a:lnTo>
                  <a:pt x="22385" y="13019"/>
                </a:lnTo>
                <a:lnTo>
                  <a:pt x="16874" y="15311"/>
                </a:lnTo>
                <a:lnTo>
                  <a:pt x="14071" y="15922"/>
                </a:lnTo>
                <a:lnTo>
                  <a:pt x="12201" y="17282"/>
                </a:lnTo>
                <a:lnTo>
                  <a:pt x="10956" y="19141"/>
                </a:lnTo>
                <a:lnTo>
                  <a:pt x="9572" y="23747"/>
                </a:lnTo>
                <a:lnTo>
                  <a:pt x="8956" y="28969"/>
                </a:lnTo>
                <a:lnTo>
                  <a:pt x="7840" y="30743"/>
                </a:lnTo>
                <a:lnTo>
                  <a:pt x="6143" y="31925"/>
                </a:lnTo>
                <a:lnTo>
                  <a:pt x="4059" y="32713"/>
                </a:lnTo>
                <a:lnTo>
                  <a:pt x="2670" y="35144"/>
                </a:lnTo>
                <a:lnTo>
                  <a:pt x="1126" y="42924"/>
                </a:lnTo>
                <a:lnTo>
                  <a:pt x="135" y="57550"/>
                </a:lnTo>
                <a:lnTo>
                  <a:pt x="0" y="67170"/>
                </a:lnTo>
                <a:lnTo>
                  <a:pt x="2480" y="77796"/>
                </a:lnTo>
                <a:lnTo>
                  <a:pt x="5804" y="88868"/>
                </a:lnTo>
                <a:lnTo>
                  <a:pt x="7282" y="100140"/>
                </a:lnTo>
                <a:lnTo>
                  <a:pt x="10479" y="111499"/>
                </a:lnTo>
                <a:lnTo>
                  <a:pt x="12665" y="117195"/>
                </a:lnTo>
                <a:lnTo>
                  <a:pt x="14122" y="124803"/>
                </a:lnTo>
                <a:lnTo>
                  <a:pt x="15093" y="133684"/>
                </a:lnTo>
                <a:lnTo>
                  <a:pt x="15741" y="143415"/>
                </a:lnTo>
                <a:lnTo>
                  <a:pt x="16173" y="152760"/>
                </a:lnTo>
                <a:lnTo>
                  <a:pt x="16653" y="170763"/>
                </a:lnTo>
                <a:lnTo>
                  <a:pt x="17733" y="179564"/>
                </a:lnTo>
                <a:lnTo>
                  <a:pt x="19406" y="188290"/>
                </a:lnTo>
                <a:lnTo>
                  <a:pt x="21474" y="196964"/>
                </a:lnTo>
                <a:lnTo>
                  <a:pt x="22852" y="206556"/>
                </a:lnTo>
                <a:lnTo>
                  <a:pt x="23771" y="216762"/>
                </a:lnTo>
                <a:lnTo>
                  <a:pt x="24383" y="227376"/>
                </a:lnTo>
                <a:lnTo>
                  <a:pt x="25744" y="237308"/>
                </a:lnTo>
                <a:lnTo>
                  <a:pt x="27604" y="246788"/>
                </a:lnTo>
                <a:lnTo>
                  <a:pt x="29797" y="255965"/>
                </a:lnTo>
                <a:lnTo>
                  <a:pt x="31258" y="264941"/>
                </a:lnTo>
                <a:lnTo>
                  <a:pt x="32233" y="273782"/>
                </a:lnTo>
                <a:lnTo>
                  <a:pt x="32882" y="282534"/>
                </a:lnTo>
                <a:lnTo>
                  <a:pt x="34268" y="291226"/>
                </a:lnTo>
                <a:lnTo>
                  <a:pt x="36144" y="299878"/>
                </a:lnTo>
                <a:lnTo>
                  <a:pt x="38347" y="308503"/>
                </a:lnTo>
                <a:lnTo>
                  <a:pt x="39816" y="318064"/>
                </a:lnTo>
                <a:lnTo>
                  <a:pt x="40795" y="328248"/>
                </a:lnTo>
                <a:lnTo>
                  <a:pt x="41448" y="338847"/>
                </a:lnTo>
                <a:lnTo>
                  <a:pt x="42836" y="347817"/>
                </a:lnTo>
                <a:lnTo>
                  <a:pt x="44714" y="355703"/>
                </a:lnTo>
                <a:lnTo>
                  <a:pt x="51907" y="378443"/>
                </a:lnTo>
                <a:lnTo>
                  <a:pt x="54571" y="386598"/>
                </a:lnTo>
                <a:lnTo>
                  <a:pt x="57531" y="400739"/>
                </a:lnTo>
                <a:lnTo>
                  <a:pt x="58847" y="413374"/>
                </a:lnTo>
                <a:lnTo>
                  <a:pt x="59431" y="425339"/>
                </a:lnTo>
                <a:lnTo>
                  <a:pt x="59691" y="437007"/>
                </a:lnTo>
                <a:lnTo>
                  <a:pt x="59760" y="442785"/>
                </a:lnTo>
                <a:lnTo>
                  <a:pt x="60759" y="447590"/>
                </a:lnTo>
                <a:lnTo>
                  <a:pt x="67268" y="460709"/>
                </a:lnTo>
                <a:lnTo>
                  <a:pt x="67936" y="464474"/>
                </a:lnTo>
                <a:lnTo>
                  <a:pt x="68462" y="471366"/>
                </a:lnTo>
                <a:lnTo>
                  <a:pt x="68472" y="417844"/>
                </a:lnTo>
                <a:lnTo>
                  <a:pt x="71011" y="404466"/>
                </a:lnTo>
                <a:lnTo>
                  <a:pt x="74363" y="392170"/>
                </a:lnTo>
                <a:lnTo>
                  <a:pt x="75852" y="380355"/>
                </a:lnTo>
                <a:lnTo>
                  <a:pt x="79054" y="366214"/>
                </a:lnTo>
                <a:lnTo>
                  <a:pt x="81242" y="358442"/>
                </a:lnTo>
                <a:lnTo>
                  <a:pt x="86212" y="344728"/>
                </a:lnTo>
                <a:lnTo>
                  <a:pt x="91596" y="332282"/>
                </a:lnTo>
                <a:lnTo>
                  <a:pt x="97164" y="320401"/>
                </a:lnTo>
                <a:lnTo>
                  <a:pt x="105654" y="303002"/>
                </a:lnTo>
                <a:lnTo>
                  <a:pt x="109452" y="297251"/>
                </a:lnTo>
                <a:lnTo>
                  <a:pt x="113889" y="291512"/>
                </a:lnTo>
                <a:lnTo>
                  <a:pt x="118753" y="285781"/>
                </a:lnTo>
                <a:lnTo>
                  <a:pt x="122947" y="280056"/>
                </a:lnTo>
                <a:lnTo>
                  <a:pt x="130148" y="268614"/>
                </a:lnTo>
                <a:lnTo>
                  <a:pt x="136523" y="259719"/>
                </a:lnTo>
                <a:lnTo>
                  <a:pt x="139557" y="256013"/>
                </a:lnTo>
                <a:lnTo>
                  <a:pt x="143484" y="252590"/>
                </a:lnTo>
                <a:lnTo>
                  <a:pt x="148008" y="249356"/>
                </a:lnTo>
                <a:lnTo>
                  <a:pt x="152928" y="246247"/>
                </a:lnTo>
                <a:lnTo>
                  <a:pt x="157161" y="243222"/>
                </a:lnTo>
                <a:lnTo>
                  <a:pt x="164404" y="237321"/>
                </a:lnTo>
                <a:lnTo>
                  <a:pt x="168621" y="234414"/>
                </a:lnTo>
                <a:lnTo>
                  <a:pt x="173338" y="231523"/>
                </a:lnTo>
                <a:lnTo>
                  <a:pt x="178387" y="228644"/>
                </a:lnTo>
                <a:lnTo>
                  <a:pt x="182706" y="226724"/>
                </a:lnTo>
                <a:lnTo>
                  <a:pt x="190045" y="224591"/>
                </a:lnTo>
                <a:lnTo>
                  <a:pt x="196482" y="223643"/>
                </a:lnTo>
                <a:lnTo>
                  <a:pt x="202517" y="223222"/>
                </a:lnTo>
                <a:lnTo>
                  <a:pt x="208375" y="223034"/>
                </a:lnTo>
                <a:lnTo>
                  <a:pt x="211271" y="223937"/>
                </a:lnTo>
                <a:lnTo>
                  <a:pt x="217028" y="227480"/>
                </a:lnTo>
                <a:lnTo>
                  <a:pt x="222762" y="232229"/>
                </a:lnTo>
                <a:lnTo>
                  <a:pt x="225624" y="234830"/>
                </a:lnTo>
                <a:lnTo>
                  <a:pt x="227532" y="237516"/>
                </a:lnTo>
                <a:lnTo>
                  <a:pt x="231170" y="245846"/>
                </a:lnTo>
                <a:lnTo>
                  <a:pt x="236905" y="254347"/>
                </a:lnTo>
                <a:lnTo>
                  <a:pt x="238581" y="260046"/>
                </a:lnTo>
                <a:lnTo>
                  <a:pt x="239524" y="273160"/>
                </a:lnTo>
                <a:lnTo>
                  <a:pt x="237205" y="283647"/>
                </a:lnTo>
                <a:lnTo>
                  <a:pt x="233084" y="297721"/>
                </a:lnTo>
                <a:lnTo>
                  <a:pt x="231168" y="305675"/>
                </a:lnTo>
                <a:lnTo>
                  <a:pt x="224733" y="319911"/>
                </a:lnTo>
                <a:lnTo>
                  <a:pt x="219519" y="327285"/>
                </a:lnTo>
                <a:lnTo>
                  <a:pt x="215842" y="330585"/>
                </a:lnTo>
                <a:lnTo>
                  <a:pt x="211486" y="333737"/>
                </a:lnTo>
                <a:lnTo>
                  <a:pt x="206677" y="336791"/>
                </a:lnTo>
                <a:lnTo>
                  <a:pt x="202519" y="339780"/>
                </a:lnTo>
                <a:lnTo>
                  <a:pt x="195358" y="345641"/>
                </a:lnTo>
                <a:lnTo>
                  <a:pt x="189001" y="351420"/>
                </a:lnTo>
                <a:lnTo>
                  <a:pt x="182047" y="357164"/>
                </a:lnTo>
                <a:lnTo>
                  <a:pt x="177526" y="360030"/>
                </a:lnTo>
                <a:lnTo>
                  <a:pt x="172607" y="362892"/>
                </a:lnTo>
                <a:lnTo>
                  <a:pt x="168375" y="365753"/>
                </a:lnTo>
                <a:lnTo>
                  <a:pt x="161133" y="371471"/>
                </a:lnTo>
                <a:lnTo>
                  <a:pt x="156916" y="374330"/>
                </a:lnTo>
                <a:lnTo>
                  <a:pt x="152200" y="377189"/>
                </a:lnTo>
                <a:lnTo>
                  <a:pt x="147150" y="380047"/>
                </a:lnTo>
                <a:lnTo>
                  <a:pt x="142831" y="381951"/>
                </a:lnTo>
                <a:lnTo>
                  <a:pt x="135493" y="384068"/>
                </a:lnTo>
                <a:lnTo>
                  <a:pt x="131250" y="385586"/>
                </a:lnTo>
                <a:lnTo>
                  <a:pt x="126516" y="387550"/>
                </a:lnTo>
                <a:lnTo>
                  <a:pt x="121455" y="389811"/>
                </a:lnTo>
                <a:lnTo>
                  <a:pt x="117129" y="391319"/>
                </a:lnTo>
                <a:lnTo>
                  <a:pt x="109782" y="392994"/>
                </a:lnTo>
                <a:lnTo>
                  <a:pt x="103342" y="393739"/>
                </a:lnTo>
                <a:lnTo>
                  <a:pt x="100291" y="393938"/>
                </a:lnTo>
                <a:lnTo>
                  <a:pt x="96352" y="395022"/>
                </a:lnTo>
                <a:lnTo>
                  <a:pt x="91821" y="396698"/>
                </a:lnTo>
                <a:lnTo>
                  <a:pt x="86895" y="398768"/>
                </a:lnTo>
                <a:lnTo>
                  <a:pt x="82659" y="400148"/>
                </a:lnTo>
                <a:lnTo>
                  <a:pt x="75412" y="401680"/>
                </a:lnTo>
                <a:lnTo>
                  <a:pt x="68890" y="402665"/>
                </a:lnTo>
                <a:lnTo>
                  <a:pt x="61957" y="402859"/>
                </a:lnTo>
                <a:lnTo>
                  <a:pt x="59899" y="40290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245"/>
          <p:cNvSpPr/>
          <p:nvPr/>
        </p:nvSpPr>
        <p:spPr bwMode="auto">
          <a:xfrm>
            <a:off x="2617469" y="5906455"/>
            <a:ext cx="145734" cy="17143"/>
          </a:xfrm>
          <a:custGeom>
            <a:avLst/>
            <a:gdLst/>
            <a:ahLst/>
            <a:cxnLst/>
            <a:rect l="0" t="0" r="0" b="0"/>
            <a:pathLst>
              <a:path w="145734" h="17143">
                <a:moveTo>
                  <a:pt x="0" y="17142"/>
                </a:moveTo>
                <a:lnTo>
                  <a:pt x="4551" y="17142"/>
                </a:lnTo>
                <a:lnTo>
                  <a:pt x="6845" y="16190"/>
                </a:lnTo>
                <a:lnTo>
                  <a:pt x="9326" y="14602"/>
                </a:lnTo>
                <a:lnTo>
                  <a:pt x="11932" y="12592"/>
                </a:lnTo>
                <a:lnTo>
                  <a:pt x="14622" y="11251"/>
                </a:lnTo>
                <a:lnTo>
                  <a:pt x="17369" y="10357"/>
                </a:lnTo>
                <a:lnTo>
                  <a:pt x="20152" y="9761"/>
                </a:lnTo>
                <a:lnTo>
                  <a:pt x="22959" y="9364"/>
                </a:lnTo>
                <a:lnTo>
                  <a:pt x="25784" y="9099"/>
                </a:lnTo>
                <a:lnTo>
                  <a:pt x="28620" y="8923"/>
                </a:lnTo>
                <a:lnTo>
                  <a:pt x="34310" y="8726"/>
                </a:lnTo>
                <a:lnTo>
                  <a:pt x="45409" y="8616"/>
                </a:lnTo>
                <a:lnTo>
                  <a:pt x="50275" y="8601"/>
                </a:lnTo>
                <a:lnTo>
                  <a:pt x="54472" y="7638"/>
                </a:lnTo>
                <a:lnTo>
                  <a:pt x="58222" y="6043"/>
                </a:lnTo>
                <a:lnTo>
                  <a:pt x="61675" y="4028"/>
                </a:lnTo>
                <a:lnTo>
                  <a:pt x="65882" y="2684"/>
                </a:lnTo>
                <a:lnTo>
                  <a:pt x="70591" y="1789"/>
                </a:lnTo>
                <a:lnTo>
                  <a:pt x="75636" y="1192"/>
                </a:lnTo>
                <a:lnTo>
                  <a:pt x="79952" y="794"/>
                </a:lnTo>
                <a:lnTo>
                  <a:pt x="83781" y="528"/>
                </a:lnTo>
                <a:lnTo>
                  <a:pt x="87287" y="351"/>
                </a:lnTo>
                <a:lnTo>
                  <a:pt x="96262" y="155"/>
                </a:lnTo>
                <a:lnTo>
                  <a:pt x="131331" y="0"/>
                </a:lnTo>
                <a:lnTo>
                  <a:pt x="134226" y="951"/>
                </a:lnTo>
                <a:lnTo>
                  <a:pt x="137110" y="2538"/>
                </a:lnTo>
                <a:lnTo>
                  <a:pt x="145733" y="85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246"/>
          <p:cNvSpPr/>
          <p:nvPr/>
        </p:nvSpPr>
        <p:spPr bwMode="auto">
          <a:xfrm>
            <a:off x="2592105" y="6017895"/>
            <a:ext cx="213960" cy="34291"/>
          </a:xfrm>
          <a:custGeom>
            <a:avLst/>
            <a:gdLst/>
            <a:ahLst/>
            <a:cxnLst/>
            <a:rect l="0" t="0" r="0" b="0"/>
            <a:pathLst>
              <a:path w="213960" h="34291">
                <a:moveTo>
                  <a:pt x="8220" y="0"/>
                </a:moveTo>
                <a:lnTo>
                  <a:pt x="0" y="8219"/>
                </a:lnTo>
                <a:lnTo>
                  <a:pt x="6479" y="8525"/>
                </a:lnTo>
                <a:lnTo>
                  <a:pt x="7059" y="8541"/>
                </a:lnTo>
                <a:lnTo>
                  <a:pt x="8398" y="9504"/>
                </a:lnTo>
                <a:lnTo>
                  <a:pt x="10244" y="11098"/>
                </a:lnTo>
                <a:lnTo>
                  <a:pt x="12426" y="13114"/>
                </a:lnTo>
                <a:lnTo>
                  <a:pt x="14834" y="14457"/>
                </a:lnTo>
                <a:lnTo>
                  <a:pt x="17392" y="15353"/>
                </a:lnTo>
                <a:lnTo>
                  <a:pt x="22773" y="16348"/>
                </a:lnTo>
                <a:lnTo>
                  <a:pt x="28341" y="16791"/>
                </a:lnTo>
                <a:lnTo>
                  <a:pt x="32111" y="17861"/>
                </a:lnTo>
                <a:lnTo>
                  <a:pt x="36530" y="19527"/>
                </a:lnTo>
                <a:lnTo>
                  <a:pt x="41380" y="21591"/>
                </a:lnTo>
                <a:lnTo>
                  <a:pt x="45567" y="22966"/>
                </a:lnTo>
                <a:lnTo>
                  <a:pt x="49310" y="23883"/>
                </a:lnTo>
                <a:lnTo>
                  <a:pt x="52758" y="24494"/>
                </a:lnTo>
                <a:lnTo>
                  <a:pt x="59130" y="25174"/>
                </a:lnTo>
                <a:lnTo>
                  <a:pt x="62162" y="25355"/>
                </a:lnTo>
                <a:lnTo>
                  <a:pt x="70612" y="25557"/>
                </a:lnTo>
                <a:lnTo>
                  <a:pt x="186650" y="25717"/>
                </a:lnTo>
                <a:lnTo>
                  <a:pt x="190991" y="26670"/>
                </a:lnTo>
                <a:lnTo>
                  <a:pt x="194837" y="28258"/>
                </a:lnTo>
                <a:lnTo>
                  <a:pt x="198353" y="30268"/>
                </a:lnTo>
                <a:lnTo>
                  <a:pt x="201651" y="31609"/>
                </a:lnTo>
                <a:lnTo>
                  <a:pt x="204801" y="32502"/>
                </a:lnTo>
                <a:lnTo>
                  <a:pt x="213959" y="3429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247"/>
          <p:cNvSpPr/>
          <p:nvPr/>
        </p:nvSpPr>
        <p:spPr bwMode="auto">
          <a:xfrm>
            <a:off x="2977546" y="5717857"/>
            <a:ext cx="68549" cy="454344"/>
          </a:xfrm>
          <a:custGeom>
            <a:avLst/>
            <a:gdLst/>
            <a:ahLst/>
            <a:cxnLst/>
            <a:rect l="0" t="0" r="0" b="0"/>
            <a:pathLst>
              <a:path w="68549" h="454344">
                <a:moveTo>
                  <a:pt x="68548" y="0"/>
                </a:moveTo>
                <a:lnTo>
                  <a:pt x="56617" y="0"/>
                </a:lnTo>
                <a:lnTo>
                  <a:pt x="54879" y="953"/>
                </a:lnTo>
                <a:lnTo>
                  <a:pt x="53721" y="2540"/>
                </a:lnTo>
                <a:lnTo>
                  <a:pt x="51861" y="7381"/>
                </a:lnTo>
                <a:lnTo>
                  <a:pt x="50756" y="7778"/>
                </a:lnTo>
                <a:lnTo>
                  <a:pt x="49067" y="8043"/>
                </a:lnTo>
                <a:lnTo>
                  <a:pt x="46988" y="8219"/>
                </a:lnTo>
                <a:lnTo>
                  <a:pt x="44650" y="9290"/>
                </a:lnTo>
                <a:lnTo>
                  <a:pt x="42139" y="10956"/>
                </a:lnTo>
                <a:lnTo>
                  <a:pt x="39512" y="13019"/>
                </a:lnTo>
                <a:lnTo>
                  <a:pt x="37761" y="15347"/>
                </a:lnTo>
                <a:lnTo>
                  <a:pt x="36593" y="17851"/>
                </a:lnTo>
                <a:lnTo>
                  <a:pt x="35815" y="20473"/>
                </a:lnTo>
                <a:lnTo>
                  <a:pt x="34344" y="24127"/>
                </a:lnTo>
                <a:lnTo>
                  <a:pt x="32410" y="28467"/>
                </a:lnTo>
                <a:lnTo>
                  <a:pt x="30169" y="33265"/>
                </a:lnTo>
                <a:lnTo>
                  <a:pt x="28675" y="38370"/>
                </a:lnTo>
                <a:lnTo>
                  <a:pt x="27014" y="49120"/>
                </a:lnTo>
                <a:lnTo>
                  <a:pt x="26276" y="60249"/>
                </a:lnTo>
                <a:lnTo>
                  <a:pt x="24996" y="72498"/>
                </a:lnTo>
                <a:lnTo>
                  <a:pt x="23321" y="79764"/>
                </a:lnTo>
                <a:lnTo>
                  <a:pt x="21252" y="87466"/>
                </a:lnTo>
                <a:lnTo>
                  <a:pt x="19872" y="95458"/>
                </a:lnTo>
                <a:lnTo>
                  <a:pt x="18953" y="103644"/>
                </a:lnTo>
                <a:lnTo>
                  <a:pt x="18340" y="111958"/>
                </a:lnTo>
                <a:lnTo>
                  <a:pt x="16978" y="120359"/>
                </a:lnTo>
                <a:lnTo>
                  <a:pt x="15118" y="128817"/>
                </a:lnTo>
                <a:lnTo>
                  <a:pt x="12926" y="137313"/>
                </a:lnTo>
                <a:lnTo>
                  <a:pt x="11464" y="146787"/>
                </a:lnTo>
                <a:lnTo>
                  <a:pt x="10490" y="156913"/>
                </a:lnTo>
                <a:lnTo>
                  <a:pt x="9840" y="167474"/>
                </a:lnTo>
                <a:lnTo>
                  <a:pt x="10360" y="177372"/>
                </a:lnTo>
                <a:lnTo>
                  <a:pt x="11659" y="186828"/>
                </a:lnTo>
                <a:lnTo>
                  <a:pt x="13477" y="195989"/>
                </a:lnTo>
                <a:lnTo>
                  <a:pt x="13737" y="205907"/>
                </a:lnTo>
                <a:lnTo>
                  <a:pt x="12957" y="216329"/>
                </a:lnTo>
                <a:lnTo>
                  <a:pt x="11485" y="227087"/>
                </a:lnTo>
                <a:lnTo>
                  <a:pt x="10503" y="238069"/>
                </a:lnTo>
                <a:lnTo>
                  <a:pt x="9849" y="249200"/>
                </a:lnTo>
                <a:lnTo>
                  <a:pt x="9123" y="270776"/>
                </a:lnTo>
                <a:lnTo>
                  <a:pt x="8656" y="307910"/>
                </a:lnTo>
                <a:lnTo>
                  <a:pt x="8564" y="342762"/>
                </a:lnTo>
                <a:lnTo>
                  <a:pt x="7604" y="351381"/>
                </a:lnTo>
                <a:lnTo>
                  <a:pt x="6011" y="359984"/>
                </a:lnTo>
                <a:lnTo>
                  <a:pt x="3997" y="368577"/>
                </a:lnTo>
                <a:lnTo>
                  <a:pt x="2654" y="377163"/>
                </a:lnTo>
                <a:lnTo>
                  <a:pt x="1759" y="385744"/>
                </a:lnTo>
                <a:lnTo>
                  <a:pt x="1162" y="394323"/>
                </a:lnTo>
                <a:lnTo>
                  <a:pt x="764" y="401947"/>
                </a:lnTo>
                <a:lnTo>
                  <a:pt x="322" y="415498"/>
                </a:lnTo>
                <a:lnTo>
                  <a:pt x="38" y="432876"/>
                </a:lnTo>
                <a:lnTo>
                  <a:pt x="0" y="439405"/>
                </a:lnTo>
                <a:lnTo>
                  <a:pt x="942" y="442479"/>
                </a:lnTo>
                <a:lnTo>
                  <a:pt x="2522" y="445481"/>
                </a:lnTo>
                <a:lnTo>
                  <a:pt x="8189" y="453824"/>
                </a:lnTo>
                <a:lnTo>
                  <a:pt x="9259" y="453997"/>
                </a:lnTo>
                <a:lnTo>
                  <a:pt x="10925" y="454112"/>
                </a:lnTo>
                <a:lnTo>
                  <a:pt x="17114" y="45434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248"/>
          <p:cNvSpPr/>
          <p:nvPr/>
        </p:nvSpPr>
        <p:spPr bwMode="auto">
          <a:xfrm>
            <a:off x="3131820" y="5743575"/>
            <a:ext cx="240031" cy="420053"/>
          </a:xfrm>
          <a:custGeom>
            <a:avLst/>
            <a:gdLst/>
            <a:ahLst/>
            <a:cxnLst/>
            <a:rect l="0" t="0" r="0" b="0"/>
            <a:pathLst>
              <a:path w="240031" h="420053">
                <a:moveTo>
                  <a:pt x="240030" y="0"/>
                </a:moveTo>
                <a:lnTo>
                  <a:pt x="181265" y="0"/>
                </a:lnTo>
                <a:lnTo>
                  <a:pt x="176088" y="953"/>
                </a:lnTo>
                <a:lnTo>
                  <a:pt x="170732" y="2540"/>
                </a:lnTo>
                <a:lnTo>
                  <a:pt x="165256" y="4551"/>
                </a:lnTo>
                <a:lnTo>
                  <a:pt x="160653" y="5891"/>
                </a:lnTo>
                <a:lnTo>
                  <a:pt x="156632" y="6785"/>
                </a:lnTo>
                <a:lnTo>
                  <a:pt x="152998" y="7381"/>
                </a:lnTo>
                <a:lnTo>
                  <a:pt x="148672" y="7778"/>
                </a:lnTo>
                <a:lnTo>
                  <a:pt x="143881" y="8042"/>
                </a:lnTo>
                <a:lnTo>
                  <a:pt x="133480" y="8337"/>
                </a:lnTo>
                <a:lnTo>
                  <a:pt x="110169" y="8541"/>
                </a:lnTo>
                <a:lnTo>
                  <a:pt x="106784" y="9504"/>
                </a:lnTo>
                <a:lnTo>
                  <a:pt x="100482" y="13114"/>
                </a:lnTo>
                <a:lnTo>
                  <a:pt x="96515" y="14457"/>
                </a:lnTo>
                <a:lnTo>
                  <a:pt x="91966" y="15353"/>
                </a:lnTo>
                <a:lnTo>
                  <a:pt x="87028" y="15950"/>
                </a:lnTo>
                <a:lnTo>
                  <a:pt x="82783" y="16348"/>
                </a:lnTo>
                <a:lnTo>
                  <a:pt x="75527" y="16791"/>
                </a:lnTo>
                <a:lnTo>
                  <a:pt x="71306" y="17862"/>
                </a:lnTo>
                <a:lnTo>
                  <a:pt x="66588" y="19527"/>
                </a:lnTo>
                <a:lnTo>
                  <a:pt x="61537" y="21590"/>
                </a:lnTo>
                <a:lnTo>
                  <a:pt x="57217" y="22966"/>
                </a:lnTo>
                <a:lnTo>
                  <a:pt x="49877" y="24495"/>
                </a:lnTo>
                <a:lnTo>
                  <a:pt x="43440" y="27714"/>
                </a:lnTo>
                <a:lnTo>
                  <a:pt x="37404" y="32320"/>
                </a:lnTo>
                <a:lnTo>
                  <a:pt x="31546" y="37541"/>
                </a:lnTo>
                <a:lnTo>
                  <a:pt x="29603" y="41220"/>
                </a:lnTo>
                <a:lnTo>
                  <a:pt x="25916" y="55499"/>
                </a:lnTo>
                <a:lnTo>
                  <a:pt x="21678" y="66259"/>
                </a:lnTo>
                <a:lnTo>
                  <a:pt x="16619" y="77391"/>
                </a:lnTo>
                <a:lnTo>
                  <a:pt x="12149" y="88688"/>
                </a:lnTo>
                <a:lnTo>
                  <a:pt x="8679" y="106711"/>
                </a:lnTo>
                <a:lnTo>
                  <a:pt x="6739" y="114003"/>
                </a:lnTo>
                <a:lnTo>
                  <a:pt x="4492" y="121722"/>
                </a:lnTo>
                <a:lnTo>
                  <a:pt x="2995" y="128773"/>
                </a:lnTo>
                <a:lnTo>
                  <a:pt x="1331" y="141687"/>
                </a:lnTo>
                <a:lnTo>
                  <a:pt x="887" y="148750"/>
                </a:lnTo>
                <a:lnTo>
                  <a:pt x="394" y="164219"/>
                </a:lnTo>
                <a:lnTo>
                  <a:pt x="52" y="196591"/>
                </a:lnTo>
                <a:lnTo>
                  <a:pt x="0" y="238289"/>
                </a:lnTo>
                <a:lnTo>
                  <a:pt x="952" y="238870"/>
                </a:lnTo>
                <a:lnTo>
                  <a:pt x="7380" y="239877"/>
                </a:lnTo>
                <a:lnTo>
                  <a:pt x="7778" y="238975"/>
                </a:lnTo>
                <a:lnTo>
                  <a:pt x="8219" y="235434"/>
                </a:lnTo>
                <a:lnTo>
                  <a:pt x="9289" y="234108"/>
                </a:lnTo>
                <a:lnTo>
                  <a:pt x="10955" y="233224"/>
                </a:lnTo>
                <a:lnTo>
                  <a:pt x="13018" y="232635"/>
                </a:lnTo>
                <a:lnTo>
                  <a:pt x="17851" y="229441"/>
                </a:lnTo>
                <a:lnTo>
                  <a:pt x="24163" y="224180"/>
                </a:lnTo>
                <a:lnTo>
                  <a:pt x="29807" y="218718"/>
                </a:lnTo>
                <a:lnTo>
                  <a:pt x="33207" y="216297"/>
                </a:lnTo>
                <a:lnTo>
                  <a:pt x="37378" y="213730"/>
                </a:lnTo>
                <a:lnTo>
                  <a:pt x="42063" y="211066"/>
                </a:lnTo>
                <a:lnTo>
                  <a:pt x="46139" y="208338"/>
                </a:lnTo>
                <a:lnTo>
                  <a:pt x="53209" y="202767"/>
                </a:lnTo>
                <a:lnTo>
                  <a:pt x="59526" y="194576"/>
                </a:lnTo>
                <a:lnTo>
                  <a:pt x="65508" y="185538"/>
                </a:lnTo>
                <a:lnTo>
                  <a:pt x="71342" y="178346"/>
                </a:lnTo>
                <a:lnTo>
                  <a:pt x="75184" y="175095"/>
                </a:lnTo>
                <a:lnTo>
                  <a:pt x="79650" y="171975"/>
                </a:lnTo>
                <a:lnTo>
                  <a:pt x="84532" y="168942"/>
                </a:lnTo>
                <a:lnTo>
                  <a:pt x="88740" y="165968"/>
                </a:lnTo>
                <a:lnTo>
                  <a:pt x="95955" y="160123"/>
                </a:lnTo>
                <a:lnTo>
                  <a:pt x="102336" y="156891"/>
                </a:lnTo>
                <a:lnTo>
                  <a:pt x="109300" y="155454"/>
                </a:lnTo>
                <a:lnTo>
                  <a:pt x="113824" y="155071"/>
                </a:lnTo>
                <a:lnTo>
                  <a:pt x="122978" y="154645"/>
                </a:lnTo>
                <a:lnTo>
                  <a:pt x="130221" y="154456"/>
                </a:lnTo>
                <a:lnTo>
                  <a:pt x="134439" y="155358"/>
                </a:lnTo>
                <a:lnTo>
                  <a:pt x="139156" y="156912"/>
                </a:lnTo>
                <a:lnTo>
                  <a:pt x="144206" y="158900"/>
                </a:lnTo>
                <a:lnTo>
                  <a:pt x="148524" y="160226"/>
                </a:lnTo>
                <a:lnTo>
                  <a:pt x="155863" y="161699"/>
                </a:lnTo>
                <a:lnTo>
                  <a:pt x="162300" y="164894"/>
                </a:lnTo>
                <a:lnTo>
                  <a:pt x="168335" y="169488"/>
                </a:lnTo>
                <a:lnTo>
                  <a:pt x="174193" y="174706"/>
                </a:lnTo>
                <a:lnTo>
                  <a:pt x="179971" y="182739"/>
                </a:lnTo>
                <a:lnTo>
                  <a:pt x="185714" y="192659"/>
                </a:lnTo>
                <a:lnTo>
                  <a:pt x="191442" y="203419"/>
                </a:lnTo>
                <a:lnTo>
                  <a:pt x="208596" y="237220"/>
                </a:lnTo>
                <a:lnTo>
                  <a:pt x="211772" y="248623"/>
                </a:lnTo>
                <a:lnTo>
                  <a:pt x="213183" y="260041"/>
                </a:lnTo>
                <a:lnTo>
                  <a:pt x="213810" y="271466"/>
                </a:lnTo>
                <a:lnTo>
                  <a:pt x="213025" y="278133"/>
                </a:lnTo>
                <a:lnTo>
                  <a:pt x="211549" y="285434"/>
                </a:lnTo>
                <a:lnTo>
                  <a:pt x="209612" y="293160"/>
                </a:lnTo>
                <a:lnTo>
                  <a:pt x="207369" y="300215"/>
                </a:lnTo>
                <a:lnTo>
                  <a:pt x="202336" y="313133"/>
                </a:lnTo>
                <a:lnTo>
                  <a:pt x="199465" y="325225"/>
                </a:lnTo>
                <a:lnTo>
                  <a:pt x="198699" y="331116"/>
                </a:lnTo>
                <a:lnTo>
                  <a:pt x="195308" y="340203"/>
                </a:lnTo>
                <a:lnTo>
                  <a:pt x="189673" y="348369"/>
                </a:lnTo>
                <a:lnTo>
                  <a:pt x="185503" y="353213"/>
                </a:lnTo>
                <a:lnTo>
                  <a:pt x="180819" y="358348"/>
                </a:lnTo>
                <a:lnTo>
                  <a:pt x="176743" y="363676"/>
                </a:lnTo>
                <a:lnTo>
                  <a:pt x="169674" y="374676"/>
                </a:lnTo>
                <a:lnTo>
                  <a:pt x="165504" y="379324"/>
                </a:lnTo>
                <a:lnTo>
                  <a:pt x="160818" y="383375"/>
                </a:lnTo>
                <a:lnTo>
                  <a:pt x="155789" y="387028"/>
                </a:lnTo>
                <a:lnTo>
                  <a:pt x="150532" y="390416"/>
                </a:lnTo>
                <a:lnTo>
                  <a:pt x="145122" y="393627"/>
                </a:lnTo>
                <a:lnTo>
                  <a:pt x="139610" y="396721"/>
                </a:lnTo>
                <a:lnTo>
                  <a:pt x="134983" y="398783"/>
                </a:lnTo>
                <a:lnTo>
                  <a:pt x="130946" y="400158"/>
                </a:lnTo>
                <a:lnTo>
                  <a:pt x="127302" y="401074"/>
                </a:lnTo>
                <a:lnTo>
                  <a:pt x="122968" y="402638"/>
                </a:lnTo>
                <a:lnTo>
                  <a:pt x="118174" y="404633"/>
                </a:lnTo>
                <a:lnTo>
                  <a:pt x="113072" y="406915"/>
                </a:lnTo>
                <a:lnTo>
                  <a:pt x="108719" y="408437"/>
                </a:lnTo>
                <a:lnTo>
                  <a:pt x="101342" y="410127"/>
                </a:lnTo>
                <a:lnTo>
                  <a:pt x="97089" y="411530"/>
                </a:lnTo>
                <a:lnTo>
                  <a:pt x="92348" y="413419"/>
                </a:lnTo>
                <a:lnTo>
                  <a:pt x="87283" y="415630"/>
                </a:lnTo>
                <a:lnTo>
                  <a:pt x="82953" y="417104"/>
                </a:lnTo>
                <a:lnTo>
                  <a:pt x="75603" y="418742"/>
                </a:lnTo>
                <a:lnTo>
                  <a:pt x="69161" y="419470"/>
                </a:lnTo>
                <a:lnTo>
                  <a:pt x="63123" y="419793"/>
                </a:lnTo>
                <a:lnTo>
                  <a:pt x="51434" y="42005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249"/>
          <p:cNvSpPr/>
          <p:nvPr/>
        </p:nvSpPr>
        <p:spPr bwMode="auto">
          <a:xfrm>
            <a:off x="2017394" y="5597842"/>
            <a:ext cx="1568724" cy="805816"/>
          </a:xfrm>
          <a:custGeom>
            <a:avLst/>
            <a:gdLst/>
            <a:ahLst/>
            <a:cxnLst/>
            <a:rect l="0" t="0" r="0" b="0"/>
            <a:pathLst>
              <a:path w="1568724" h="805816">
                <a:moveTo>
                  <a:pt x="42863" y="128587"/>
                </a:moveTo>
                <a:lnTo>
                  <a:pt x="21303" y="128587"/>
                </a:lnTo>
                <a:lnTo>
                  <a:pt x="19917" y="129540"/>
                </a:lnTo>
                <a:lnTo>
                  <a:pt x="18993" y="131128"/>
                </a:lnTo>
                <a:lnTo>
                  <a:pt x="18377" y="133139"/>
                </a:lnTo>
                <a:lnTo>
                  <a:pt x="16436" y="150054"/>
                </a:lnTo>
                <a:lnTo>
                  <a:pt x="11326" y="167122"/>
                </a:lnTo>
                <a:lnTo>
                  <a:pt x="9389" y="189852"/>
                </a:lnTo>
                <a:lnTo>
                  <a:pt x="8815" y="214685"/>
                </a:lnTo>
                <a:lnTo>
                  <a:pt x="8680" y="231623"/>
                </a:lnTo>
                <a:lnTo>
                  <a:pt x="6081" y="248676"/>
                </a:lnTo>
                <a:lnTo>
                  <a:pt x="2703" y="266733"/>
                </a:lnTo>
                <a:lnTo>
                  <a:pt x="1201" y="287458"/>
                </a:lnTo>
                <a:lnTo>
                  <a:pt x="534" y="306829"/>
                </a:lnTo>
                <a:lnTo>
                  <a:pt x="159" y="336340"/>
                </a:lnTo>
                <a:lnTo>
                  <a:pt x="0" y="624082"/>
                </a:lnTo>
                <a:lnTo>
                  <a:pt x="953" y="628463"/>
                </a:lnTo>
                <a:lnTo>
                  <a:pt x="5892" y="640131"/>
                </a:lnTo>
                <a:lnTo>
                  <a:pt x="8731" y="654277"/>
                </a:lnTo>
                <a:lnTo>
                  <a:pt x="12771" y="661630"/>
                </a:lnTo>
                <a:lnTo>
                  <a:pt x="31511" y="683819"/>
                </a:lnTo>
                <a:lnTo>
                  <a:pt x="37183" y="693174"/>
                </a:lnTo>
                <a:lnTo>
                  <a:pt x="45418" y="701143"/>
                </a:lnTo>
                <a:lnTo>
                  <a:pt x="83017" y="722842"/>
                </a:lnTo>
                <a:lnTo>
                  <a:pt x="114003" y="744007"/>
                </a:lnTo>
                <a:lnTo>
                  <a:pt x="128773" y="749769"/>
                </a:lnTo>
                <a:lnTo>
                  <a:pt x="172345" y="760819"/>
                </a:lnTo>
                <a:lnTo>
                  <a:pt x="218981" y="774478"/>
                </a:lnTo>
                <a:lnTo>
                  <a:pt x="257357" y="784879"/>
                </a:lnTo>
                <a:lnTo>
                  <a:pt x="300638" y="790462"/>
                </a:lnTo>
                <a:lnTo>
                  <a:pt x="345877" y="795903"/>
                </a:lnTo>
                <a:lnTo>
                  <a:pt x="391501" y="796978"/>
                </a:lnTo>
                <a:lnTo>
                  <a:pt x="490300" y="797233"/>
                </a:lnTo>
                <a:lnTo>
                  <a:pt x="529979" y="801791"/>
                </a:lnTo>
                <a:lnTo>
                  <a:pt x="567347" y="804623"/>
                </a:lnTo>
                <a:lnTo>
                  <a:pt x="607100" y="805462"/>
                </a:lnTo>
                <a:lnTo>
                  <a:pt x="1013920" y="805815"/>
                </a:lnTo>
                <a:lnTo>
                  <a:pt x="1059083" y="798971"/>
                </a:lnTo>
                <a:lnTo>
                  <a:pt x="1099049" y="790987"/>
                </a:lnTo>
                <a:lnTo>
                  <a:pt x="1129554" y="786817"/>
                </a:lnTo>
                <a:lnTo>
                  <a:pt x="1174168" y="774139"/>
                </a:lnTo>
                <a:lnTo>
                  <a:pt x="1219001" y="757216"/>
                </a:lnTo>
                <a:lnTo>
                  <a:pt x="1236956" y="747706"/>
                </a:lnTo>
                <a:lnTo>
                  <a:pt x="1248576" y="738397"/>
                </a:lnTo>
                <a:lnTo>
                  <a:pt x="1257551" y="727909"/>
                </a:lnTo>
                <a:lnTo>
                  <a:pt x="1275623" y="705654"/>
                </a:lnTo>
                <a:lnTo>
                  <a:pt x="1296586" y="682914"/>
                </a:lnTo>
                <a:lnTo>
                  <a:pt x="1307675" y="664836"/>
                </a:lnTo>
                <a:lnTo>
                  <a:pt x="1316994" y="641806"/>
                </a:lnTo>
                <a:lnTo>
                  <a:pt x="1326740" y="617837"/>
                </a:lnTo>
                <a:lnTo>
                  <a:pt x="1340317" y="597295"/>
                </a:lnTo>
                <a:lnTo>
                  <a:pt x="1351748" y="573534"/>
                </a:lnTo>
                <a:lnTo>
                  <a:pt x="1365824" y="548396"/>
                </a:lnTo>
                <a:lnTo>
                  <a:pt x="1373161" y="531387"/>
                </a:lnTo>
                <a:lnTo>
                  <a:pt x="1382136" y="514302"/>
                </a:lnTo>
                <a:lnTo>
                  <a:pt x="1391523" y="497184"/>
                </a:lnTo>
                <a:lnTo>
                  <a:pt x="1398870" y="480051"/>
                </a:lnTo>
                <a:lnTo>
                  <a:pt x="1405311" y="460371"/>
                </a:lnTo>
                <a:lnTo>
                  <a:pt x="1412300" y="439877"/>
                </a:lnTo>
                <a:lnTo>
                  <a:pt x="1421757" y="421244"/>
                </a:lnTo>
                <a:lnTo>
                  <a:pt x="1432310" y="403437"/>
                </a:lnTo>
                <a:lnTo>
                  <a:pt x="1442397" y="385998"/>
                </a:lnTo>
                <a:lnTo>
                  <a:pt x="1450056" y="368722"/>
                </a:lnTo>
                <a:lnTo>
                  <a:pt x="1459175" y="351519"/>
                </a:lnTo>
                <a:lnTo>
                  <a:pt x="1468625" y="333396"/>
                </a:lnTo>
                <a:lnTo>
                  <a:pt x="1476000" y="312641"/>
                </a:lnTo>
                <a:lnTo>
                  <a:pt x="1484993" y="293256"/>
                </a:lnTo>
                <a:lnTo>
                  <a:pt x="1495339" y="275116"/>
                </a:lnTo>
                <a:lnTo>
                  <a:pt x="1506288" y="257529"/>
                </a:lnTo>
                <a:lnTo>
                  <a:pt x="1514964" y="240188"/>
                </a:lnTo>
                <a:lnTo>
                  <a:pt x="1522948" y="223908"/>
                </a:lnTo>
                <a:lnTo>
                  <a:pt x="1537200" y="203080"/>
                </a:lnTo>
                <a:lnTo>
                  <a:pt x="1547879" y="180187"/>
                </a:lnTo>
                <a:lnTo>
                  <a:pt x="1557075" y="159963"/>
                </a:lnTo>
                <a:lnTo>
                  <a:pt x="1564880" y="137249"/>
                </a:lnTo>
                <a:lnTo>
                  <a:pt x="1568000" y="114565"/>
                </a:lnTo>
                <a:lnTo>
                  <a:pt x="1568667" y="90722"/>
                </a:lnTo>
                <a:lnTo>
                  <a:pt x="1568723" y="79691"/>
                </a:lnTo>
                <a:lnTo>
                  <a:pt x="1567786" y="75035"/>
                </a:lnTo>
                <a:lnTo>
                  <a:pt x="1561977" y="60718"/>
                </a:lnTo>
                <a:lnTo>
                  <a:pt x="1561383" y="57624"/>
                </a:lnTo>
                <a:lnTo>
                  <a:pt x="1559083" y="54609"/>
                </a:lnTo>
                <a:lnTo>
                  <a:pt x="1547695" y="44861"/>
                </a:lnTo>
                <a:lnTo>
                  <a:pt x="1536913" y="31284"/>
                </a:lnTo>
                <a:lnTo>
                  <a:pt x="1522076" y="20805"/>
                </a:lnTo>
                <a:lnTo>
                  <a:pt x="1511186" y="14645"/>
                </a:lnTo>
                <a:lnTo>
                  <a:pt x="1497456" y="11271"/>
                </a:lnTo>
                <a:lnTo>
                  <a:pt x="1473661" y="6832"/>
                </a:lnTo>
                <a:lnTo>
                  <a:pt x="1456966" y="3037"/>
                </a:lnTo>
                <a:lnTo>
                  <a:pt x="1414416" y="400"/>
                </a:lnTo>
                <a:lnTo>
                  <a:pt x="1358473" y="35"/>
                </a:lnTo>
                <a:lnTo>
                  <a:pt x="779701" y="0"/>
                </a:lnTo>
                <a:lnTo>
                  <a:pt x="745631" y="2540"/>
                </a:lnTo>
                <a:lnTo>
                  <a:pt x="696861" y="6785"/>
                </a:lnTo>
                <a:lnTo>
                  <a:pt x="649708" y="10583"/>
                </a:lnTo>
                <a:lnTo>
                  <a:pt x="602081" y="17741"/>
                </a:lnTo>
                <a:lnTo>
                  <a:pt x="557807" y="23354"/>
                </a:lnTo>
                <a:lnTo>
                  <a:pt x="517066" y="27557"/>
                </a:lnTo>
                <a:lnTo>
                  <a:pt x="464616" y="37511"/>
                </a:lnTo>
                <a:lnTo>
                  <a:pt x="427118" y="41277"/>
                </a:lnTo>
                <a:lnTo>
                  <a:pt x="379362" y="43502"/>
                </a:lnTo>
                <a:lnTo>
                  <a:pt x="340898" y="48662"/>
                </a:lnTo>
                <a:lnTo>
                  <a:pt x="298796" y="53428"/>
                </a:lnTo>
                <a:lnTo>
                  <a:pt x="258623" y="58708"/>
                </a:lnTo>
                <a:lnTo>
                  <a:pt x="214504" y="62377"/>
                </a:lnTo>
                <a:lnTo>
                  <a:pt x="184612" y="67355"/>
                </a:lnTo>
                <a:lnTo>
                  <a:pt x="162878" y="6858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250"/>
          <p:cNvSpPr/>
          <p:nvPr/>
        </p:nvSpPr>
        <p:spPr bwMode="auto">
          <a:xfrm>
            <a:off x="6543675" y="3017520"/>
            <a:ext cx="1474470" cy="445771"/>
          </a:xfrm>
          <a:custGeom>
            <a:avLst/>
            <a:gdLst/>
            <a:ahLst/>
            <a:cxnLst/>
            <a:rect l="0" t="0" r="0" b="0"/>
            <a:pathLst>
              <a:path w="1474470" h="445771">
                <a:moveTo>
                  <a:pt x="0" y="445770"/>
                </a:moveTo>
                <a:lnTo>
                  <a:pt x="7380" y="445770"/>
                </a:lnTo>
                <a:lnTo>
                  <a:pt x="15181" y="439878"/>
                </a:lnTo>
                <a:lnTo>
                  <a:pt x="20400" y="438389"/>
                </a:lnTo>
                <a:lnTo>
                  <a:pt x="22172" y="437039"/>
                </a:lnTo>
                <a:lnTo>
                  <a:pt x="23354" y="435187"/>
                </a:lnTo>
                <a:lnTo>
                  <a:pt x="24141" y="432999"/>
                </a:lnTo>
                <a:lnTo>
                  <a:pt x="27557" y="428029"/>
                </a:lnTo>
                <a:lnTo>
                  <a:pt x="37510" y="417077"/>
                </a:lnTo>
                <a:lnTo>
                  <a:pt x="58268" y="402892"/>
                </a:lnTo>
                <a:lnTo>
                  <a:pt x="70604" y="394330"/>
                </a:lnTo>
                <a:lnTo>
                  <a:pt x="75644" y="391474"/>
                </a:lnTo>
                <a:lnTo>
                  <a:pt x="83784" y="383221"/>
                </a:lnTo>
                <a:lnTo>
                  <a:pt x="90578" y="373203"/>
                </a:lnTo>
                <a:lnTo>
                  <a:pt x="96771" y="362400"/>
                </a:lnTo>
                <a:lnTo>
                  <a:pt x="105239" y="351249"/>
                </a:lnTo>
                <a:lnTo>
                  <a:pt x="114400" y="339943"/>
                </a:lnTo>
                <a:lnTo>
                  <a:pt x="121647" y="328568"/>
                </a:lnTo>
                <a:lnTo>
                  <a:pt x="130582" y="319703"/>
                </a:lnTo>
                <a:lnTo>
                  <a:pt x="146323" y="306817"/>
                </a:lnTo>
                <a:lnTo>
                  <a:pt x="156472" y="296383"/>
                </a:lnTo>
                <a:lnTo>
                  <a:pt x="164158" y="285395"/>
                </a:lnTo>
                <a:lnTo>
                  <a:pt x="173289" y="274162"/>
                </a:lnTo>
                <a:lnTo>
                  <a:pt x="183697" y="262820"/>
                </a:lnTo>
                <a:lnTo>
                  <a:pt x="200266" y="245724"/>
                </a:lnTo>
                <a:lnTo>
                  <a:pt x="228631" y="217167"/>
                </a:lnTo>
                <a:lnTo>
                  <a:pt x="245754" y="204575"/>
                </a:lnTo>
                <a:lnTo>
                  <a:pt x="254639" y="195380"/>
                </a:lnTo>
                <a:lnTo>
                  <a:pt x="258342" y="190260"/>
                </a:lnTo>
                <a:lnTo>
                  <a:pt x="270075" y="179492"/>
                </a:lnTo>
                <a:lnTo>
                  <a:pt x="282911" y="168357"/>
                </a:lnTo>
                <a:lnTo>
                  <a:pt x="291790" y="157057"/>
                </a:lnTo>
                <a:lnTo>
                  <a:pt x="303992" y="148225"/>
                </a:lnTo>
                <a:lnTo>
                  <a:pt x="311246" y="144537"/>
                </a:lnTo>
                <a:lnTo>
                  <a:pt x="321847" y="135358"/>
                </a:lnTo>
                <a:lnTo>
                  <a:pt x="330686" y="125882"/>
                </a:lnTo>
                <a:lnTo>
                  <a:pt x="346371" y="114239"/>
                </a:lnTo>
                <a:lnTo>
                  <a:pt x="357460" y="104430"/>
                </a:lnTo>
                <a:lnTo>
                  <a:pt x="369862" y="92749"/>
                </a:lnTo>
                <a:lnTo>
                  <a:pt x="388478" y="74410"/>
                </a:lnTo>
                <a:lnTo>
                  <a:pt x="409674" y="60022"/>
                </a:lnTo>
                <a:lnTo>
                  <a:pt x="422553" y="48580"/>
                </a:lnTo>
                <a:lnTo>
                  <a:pt x="431377" y="40005"/>
                </a:lnTo>
                <a:lnTo>
                  <a:pt x="434269" y="38100"/>
                </a:lnTo>
                <a:lnTo>
                  <a:pt x="442891" y="34466"/>
                </a:lnTo>
                <a:lnTo>
                  <a:pt x="454338" y="25188"/>
                </a:lnTo>
                <a:lnTo>
                  <a:pt x="457197" y="22507"/>
                </a:lnTo>
                <a:lnTo>
                  <a:pt x="460056" y="20719"/>
                </a:lnTo>
                <a:lnTo>
                  <a:pt x="465771" y="18733"/>
                </a:lnTo>
                <a:lnTo>
                  <a:pt x="474344" y="17615"/>
                </a:lnTo>
                <a:lnTo>
                  <a:pt x="477202" y="16506"/>
                </a:lnTo>
                <a:lnTo>
                  <a:pt x="485775" y="11346"/>
                </a:lnTo>
                <a:lnTo>
                  <a:pt x="491490" y="9805"/>
                </a:lnTo>
                <a:lnTo>
                  <a:pt x="512444" y="7692"/>
                </a:lnTo>
                <a:lnTo>
                  <a:pt x="529707" y="1801"/>
                </a:lnTo>
                <a:lnTo>
                  <a:pt x="546499" y="237"/>
                </a:lnTo>
                <a:lnTo>
                  <a:pt x="588784" y="9"/>
                </a:lnTo>
                <a:lnTo>
                  <a:pt x="724509" y="0"/>
                </a:lnTo>
                <a:lnTo>
                  <a:pt x="736658" y="2540"/>
                </a:lnTo>
                <a:lnTo>
                  <a:pt x="748409" y="5891"/>
                </a:lnTo>
                <a:lnTo>
                  <a:pt x="789776" y="9289"/>
                </a:lnTo>
                <a:lnTo>
                  <a:pt x="831678" y="15922"/>
                </a:lnTo>
                <a:lnTo>
                  <a:pt x="874414" y="19524"/>
                </a:lnTo>
                <a:lnTo>
                  <a:pt x="902658" y="23882"/>
                </a:lnTo>
                <a:lnTo>
                  <a:pt x="932616" y="27713"/>
                </a:lnTo>
                <a:lnTo>
                  <a:pt x="959591" y="32341"/>
                </a:lnTo>
                <a:lnTo>
                  <a:pt x="998856" y="38455"/>
                </a:lnTo>
                <a:lnTo>
                  <a:pt x="1036457" y="41992"/>
                </a:lnTo>
                <a:lnTo>
                  <a:pt x="1073941" y="45230"/>
                </a:lnTo>
                <a:lnTo>
                  <a:pt x="1113201" y="50209"/>
                </a:lnTo>
                <a:lnTo>
                  <a:pt x="1149425" y="57084"/>
                </a:lnTo>
                <a:lnTo>
                  <a:pt x="1189742" y="61970"/>
                </a:lnTo>
                <a:lnTo>
                  <a:pt x="1216751" y="66621"/>
                </a:lnTo>
                <a:lnTo>
                  <a:pt x="1256027" y="72744"/>
                </a:lnTo>
                <a:lnTo>
                  <a:pt x="1293631" y="77234"/>
                </a:lnTo>
                <a:lnTo>
                  <a:pt x="1337203" y="84418"/>
                </a:lnTo>
                <a:lnTo>
                  <a:pt x="1382689" y="94379"/>
                </a:lnTo>
                <a:lnTo>
                  <a:pt x="1417290" y="107890"/>
                </a:lnTo>
                <a:lnTo>
                  <a:pt x="1441340" y="110974"/>
                </a:lnTo>
                <a:lnTo>
                  <a:pt x="1451106" y="111303"/>
                </a:lnTo>
                <a:lnTo>
                  <a:pt x="1454132" y="112302"/>
                </a:lnTo>
                <a:lnTo>
                  <a:pt x="1462940" y="117306"/>
                </a:lnTo>
                <a:lnTo>
                  <a:pt x="1474469" y="12001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251"/>
          <p:cNvSpPr/>
          <p:nvPr/>
        </p:nvSpPr>
        <p:spPr bwMode="auto">
          <a:xfrm>
            <a:off x="6500812" y="3154680"/>
            <a:ext cx="1423036" cy="488633"/>
          </a:xfrm>
          <a:custGeom>
            <a:avLst/>
            <a:gdLst/>
            <a:ahLst/>
            <a:cxnLst/>
            <a:rect l="0" t="0" r="0" b="0"/>
            <a:pathLst>
              <a:path w="1423036" h="488633">
                <a:moveTo>
                  <a:pt x="34290" y="368617"/>
                </a:moveTo>
                <a:lnTo>
                  <a:pt x="29739" y="368617"/>
                </a:lnTo>
                <a:lnTo>
                  <a:pt x="28398" y="369570"/>
                </a:lnTo>
                <a:lnTo>
                  <a:pt x="27505" y="371157"/>
                </a:lnTo>
                <a:lnTo>
                  <a:pt x="26071" y="375998"/>
                </a:lnTo>
                <a:lnTo>
                  <a:pt x="21271" y="381387"/>
                </a:lnTo>
                <a:lnTo>
                  <a:pt x="18943" y="382845"/>
                </a:lnTo>
                <a:lnTo>
                  <a:pt x="10127" y="385378"/>
                </a:lnTo>
                <a:lnTo>
                  <a:pt x="9609" y="386458"/>
                </a:lnTo>
                <a:lnTo>
                  <a:pt x="9033" y="390199"/>
                </a:lnTo>
                <a:lnTo>
                  <a:pt x="7927" y="391578"/>
                </a:lnTo>
                <a:lnTo>
                  <a:pt x="6238" y="392497"/>
                </a:lnTo>
                <a:lnTo>
                  <a:pt x="0" y="394335"/>
                </a:lnTo>
                <a:lnTo>
                  <a:pt x="7381" y="394335"/>
                </a:lnTo>
                <a:lnTo>
                  <a:pt x="15849" y="386954"/>
                </a:lnTo>
                <a:lnTo>
                  <a:pt x="19109" y="386292"/>
                </a:lnTo>
                <a:lnTo>
                  <a:pt x="37535" y="385771"/>
                </a:lnTo>
                <a:lnTo>
                  <a:pt x="40263" y="384816"/>
                </a:lnTo>
                <a:lnTo>
                  <a:pt x="48654" y="379873"/>
                </a:lnTo>
                <a:lnTo>
                  <a:pt x="54327" y="378382"/>
                </a:lnTo>
                <a:lnTo>
                  <a:pt x="98126" y="377192"/>
                </a:lnTo>
                <a:lnTo>
                  <a:pt x="164510" y="377190"/>
                </a:lnTo>
                <a:lnTo>
                  <a:pt x="173446" y="379730"/>
                </a:lnTo>
                <a:lnTo>
                  <a:pt x="183767" y="383081"/>
                </a:lnTo>
                <a:lnTo>
                  <a:pt x="216152" y="385605"/>
                </a:lnTo>
                <a:lnTo>
                  <a:pt x="221254" y="385657"/>
                </a:lnTo>
                <a:lnTo>
                  <a:pt x="232003" y="388256"/>
                </a:lnTo>
                <a:lnTo>
                  <a:pt x="246224" y="392533"/>
                </a:lnTo>
                <a:lnTo>
                  <a:pt x="274360" y="395050"/>
                </a:lnTo>
                <a:lnTo>
                  <a:pt x="287879" y="400156"/>
                </a:lnTo>
                <a:lnTo>
                  <a:pt x="309031" y="404904"/>
                </a:lnTo>
                <a:lnTo>
                  <a:pt x="320227" y="408557"/>
                </a:lnTo>
                <a:lnTo>
                  <a:pt x="362596" y="413849"/>
                </a:lnTo>
                <a:lnTo>
                  <a:pt x="405440" y="424240"/>
                </a:lnTo>
                <a:lnTo>
                  <a:pt x="436779" y="430587"/>
                </a:lnTo>
                <a:lnTo>
                  <a:pt x="448441" y="434259"/>
                </a:lnTo>
                <a:lnTo>
                  <a:pt x="488621" y="439565"/>
                </a:lnTo>
                <a:lnTo>
                  <a:pt x="500058" y="443012"/>
                </a:lnTo>
                <a:lnTo>
                  <a:pt x="517206" y="445905"/>
                </a:lnTo>
                <a:lnTo>
                  <a:pt x="540068" y="452393"/>
                </a:lnTo>
                <a:lnTo>
                  <a:pt x="551497" y="454428"/>
                </a:lnTo>
                <a:lnTo>
                  <a:pt x="569595" y="459977"/>
                </a:lnTo>
                <a:lnTo>
                  <a:pt x="598288" y="464874"/>
                </a:lnTo>
                <a:lnTo>
                  <a:pt x="610711" y="468548"/>
                </a:lnTo>
                <a:lnTo>
                  <a:pt x="628415" y="471569"/>
                </a:lnTo>
                <a:lnTo>
                  <a:pt x="672301" y="485693"/>
                </a:lnTo>
                <a:lnTo>
                  <a:pt x="700191" y="488245"/>
                </a:lnTo>
                <a:lnTo>
                  <a:pt x="744145" y="488622"/>
                </a:lnTo>
                <a:lnTo>
                  <a:pt x="833438" y="488632"/>
                </a:lnTo>
                <a:lnTo>
                  <a:pt x="836613" y="487679"/>
                </a:lnTo>
                <a:lnTo>
                  <a:pt x="845632" y="482740"/>
                </a:lnTo>
                <a:lnTo>
                  <a:pt x="879311" y="471399"/>
                </a:lnTo>
                <a:lnTo>
                  <a:pt x="888446" y="464899"/>
                </a:lnTo>
                <a:lnTo>
                  <a:pt x="894292" y="459669"/>
                </a:lnTo>
                <a:lnTo>
                  <a:pt x="898137" y="457894"/>
                </a:lnTo>
                <a:lnTo>
                  <a:pt x="911699" y="454442"/>
                </a:lnTo>
                <a:lnTo>
                  <a:pt x="937199" y="439812"/>
                </a:lnTo>
                <a:lnTo>
                  <a:pt x="957959" y="422888"/>
                </a:lnTo>
                <a:lnTo>
                  <a:pt x="978898" y="408619"/>
                </a:lnTo>
                <a:lnTo>
                  <a:pt x="998155" y="396239"/>
                </a:lnTo>
                <a:lnTo>
                  <a:pt x="1013723" y="382728"/>
                </a:lnTo>
                <a:lnTo>
                  <a:pt x="1025744" y="371316"/>
                </a:lnTo>
                <a:lnTo>
                  <a:pt x="1061432" y="335875"/>
                </a:lnTo>
                <a:lnTo>
                  <a:pt x="1077663" y="324203"/>
                </a:lnTo>
                <a:lnTo>
                  <a:pt x="1094537" y="310161"/>
                </a:lnTo>
                <a:lnTo>
                  <a:pt x="1105903" y="299457"/>
                </a:lnTo>
                <a:lnTo>
                  <a:pt x="1118257" y="288349"/>
                </a:lnTo>
                <a:lnTo>
                  <a:pt x="1133273" y="277062"/>
                </a:lnTo>
                <a:lnTo>
                  <a:pt x="1144392" y="265696"/>
                </a:lnTo>
                <a:lnTo>
                  <a:pt x="1153461" y="254294"/>
                </a:lnTo>
                <a:lnTo>
                  <a:pt x="1163842" y="242877"/>
                </a:lnTo>
                <a:lnTo>
                  <a:pt x="1172266" y="231453"/>
                </a:lnTo>
                <a:lnTo>
                  <a:pt x="1175846" y="225739"/>
                </a:lnTo>
                <a:lnTo>
                  <a:pt x="1184904" y="216851"/>
                </a:lnTo>
                <a:lnTo>
                  <a:pt x="1200713" y="203952"/>
                </a:lnTo>
                <a:lnTo>
                  <a:pt x="1217462" y="190605"/>
                </a:lnTo>
                <a:lnTo>
                  <a:pt x="1223121" y="187077"/>
                </a:lnTo>
                <a:lnTo>
                  <a:pt x="1231950" y="178078"/>
                </a:lnTo>
                <a:lnTo>
                  <a:pt x="1235637" y="173011"/>
                </a:lnTo>
                <a:lnTo>
                  <a:pt x="1244815" y="164841"/>
                </a:lnTo>
                <a:lnTo>
                  <a:pt x="1260692" y="152346"/>
                </a:lnTo>
                <a:lnTo>
                  <a:pt x="1274921" y="139120"/>
                </a:lnTo>
                <a:lnTo>
                  <a:pt x="1287710" y="126628"/>
                </a:lnTo>
                <a:lnTo>
                  <a:pt x="1330287" y="84174"/>
                </a:lnTo>
                <a:lnTo>
                  <a:pt x="1348658" y="70743"/>
                </a:lnTo>
                <a:lnTo>
                  <a:pt x="1362447" y="53273"/>
                </a:lnTo>
                <a:lnTo>
                  <a:pt x="1374342" y="40368"/>
                </a:lnTo>
                <a:lnTo>
                  <a:pt x="1382996" y="31540"/>
                </a:lnTo>
                <a:lnTo>
                  <a:pt x="1386818" y="29599"/>
                </a:lnTo>
                <a:lnTo>
                  <a:pt x="1396143" y="27442"/>
                </a:lnTo>
                <a:lnTo>
                  <a:pt x="1399391" y="25915"/>
                </a:lnTo>
                <a:lnTo>
                  <a:pt x="1401558" y="23944"/>
                </a:lnTo>
                <a:lnTo>
                  <a:pt x="1407147" y="16619"/>
                </a:lnTo>
                <a:lnTo>
                  <a:pt x="1414035" y="9043"/>
                </a:lnTo>
                <a:lnTo>
                  <a:pt x="1414336" y="4161"/>
                </a:lnTo>
                <a:lnTo>
                  <a:pt x="1415331" y="2774"/>
                </a:lnTo>
                <a:lnTo>
                  <a:pt x="1416947" y="1849"/>
                </a:lnTo>
                <a:lnTo>
                  <a:pt x="142303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252"/>
          <p:cNvSpPr/>
          <p:nvPr/>
        </p:nvSpPr>
        <p:spPr bwMode="auto">
          <a:xfrm>
            <a:off x="6629400" y="3188970"/>
            <a:ext cx="411481" cy="60008"/>
          </a:xfrm>
          <a:custGeom>
            <a:avLst/>
            <a:gdLst/>
            <a:ahLst/>
            <a:cxnLst/>
            <a:rect l="0" t="0" r="0" b="0"/>
            <a:pathLst>
              <a:path w="411481" h="60008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11931" y="7380"/>
                </a:lnTo>
                <a:lnTo>
                  <a:pt x="23911" y="8337"/>
                </a:lnTo>
                <a:lnTo>
                  <a:pt x="44541" y="8541"/>
                </a:lnTo>
                <a:lnTo>
                  <a:pt x="116000" y="8572"/>
                </a:lnTo>
                <a:lnTo>
                  <a:pt x="122101" y="9525"/>
                </a:lnTo>
                <a:lnTo>
                  <a:pt x="128073" y="11112"/>
                </a:lnTo>
                <a:lnTo>
                  <a:pt x="133960" y="13123"/>
                </a:lnTo>
                <a:lnTo>
                  <a:pt x="140741" y="14463"/>
                </a:lnTo>
                <a:lnTo>
                  <a:pt x="148120" y="15357"/>
                </a:lnTo>
                <a:lnTo>
                  <a:pt x="155896" y="15953"/>
                </a:lnTo>
                <a:lnTo>
                  <a:pt x="162986" y="16350"/>
                </a:lnTo>
                <a:lnTo>
                  <a:pt x="175943" y="16792"/>
                </a:lnTo>
                <a:lnTo>
                  <a:pt x="182065" y="17862"/>
                </a:lnTo>
                <a:lnTo>
                  <a:pt x="188052" y="19528"/>
                </a:lnTo>
                <a:lnTo>
                  <a:pt x="193947" y="21591"/>
                </a:lnTo>
                <a:lnTo>
                  <a:pt x="199783" y="22966"/>
                </a:lnTo>
                <a:lnTo>
                  <a:pt x="211347" y="24495"/>
                </a:lnTo>
                <a:lnTo>
                  <a:pt x="218051" y="24902"/>
                </a:lnTo>
                <a:lnTo>
                  <a:pt x="233119" y="25355"/>
                </a:lnTo>
                <a:lnTo>
                  <a:pt x="240185" y="26428"/>
                </a:lnTo>
                <a:lnTo>
                  <a:pt x="246801" y="28096"/>
                </a:lnTo>
                <a:lnTo>
                  <a:pt x="253117" y="30161"/>
                </a:lnTo>
                <a:lnTo>
                  <a:pt x="259231" y="31537"/>
                </a:lnTo>
                <a:lnTo>
                  <a:pt x="271106" y="33066"/>
                </a:lnTo>
                <a:lnTo>
                  <a:pt x="276940" y="34427"/>
                </a:lnTo>
                <a:lnTo>
                  <a:pt x="282734" y="36286"/>
                </a:lnTo>
                <a:lnTo>
                  <a:pt x="288501" y="38478"/>
                </a:lnTo>
                <a:lnTo>
                  <a:pt x="294252" y="39939"/>
                </a:lnTo>
                <a:lnTo>
                  <a:pt x="305721" y="41563"/>
                </a:lnTo>
                <a:lnTo>
                  <a:pt x="311446" y="42949"/>
                </a:lnTo>
                <a:lnTo>
                  <a:pt x="317169" y="44825"/>
                </a:lnTo>
                <a:lnTo>
                  <a:pt x="322888" y="47028"/>
                </a:lnTo>
                <a:lnTo>
                  <a:pt x="327653" y="48497"/>
                </a:lnTo>
                <a:lnTo>
                  <a:pt x="335488" y="50129"/>
                </a:lnTo>
                <a:lnTo>
                  <a:pt x="339864" y="51517"/>
                </a:lnTo>
                <a:lnTo>
                  <a:pt x="344685" y="53394"/>
                </a:lnTo>
                <a:lnTo>
                  <a:pt x="349805" y="55599"/>
                </a:lnTo>
                <a:lnTo>
                  <a:pt x="354171" y="57068"/>
                </a:lnTo>
                <a:lnTo>
                  <a:pt x="361561" y="58701"/>
                </a:lnTo>
                <a:lnTo>
                  <a:pt x="370561" y="59427"/>
                </a:lnTo>
                <a:lnTo>
                  <a:pt x="379958" y="59749"/>
                </a:lnTo>
                <a:lnTo>
                  <a:pt x="390604" y="59931"/>
                </a:lnTo>
                <a:lnTo>
                  <a:pt x="411480" y="6000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253"/>
          <p:cNvSpPr/>
          <p:nvPr/>
        </p:nvSpPr>
        <p:spPr bwMode="auto">
          <a:xfrm>
            <a:off x="7349490" y="2974688"/>
            <a:ext cx="145702" cy="231427"/>
          </a:xfrm>
          <a:custGeom>
            <a:avLst/>
            <a:gdLst/>
            <a:ahLst/>
            <a:cxnLst/>
            <a:rect l="0" t="0" r="0" b="0"/>
            <a:pathLst>
              <a:path w="145702" h="231427">
                <a:moveTo>
                  <a:pt x="128587" y="8542"/>
                </a:moveTo>
                <a:lnTo>
                  <a:pt x="136807" y="322"/>
                </a:lnTo>
                <a:lnTo>
                  <a:pt x="139543" y="126"/>
                </a:lnTo>
                <a:lnTo>
                  <a:pt x="144509" y="0"/>
                </a:lnTo>
                <a:lnTo>
                  <a:pt x="144917" y="942"/>
                </a:lnTo>
                <a:lnTo>
                  <a:pt x="145491" y="6819"/>
                </a:lnTo>
                <a:lnTo>
                  <a:pt x="145625" y="11904"/>
                </a:lnTo>
                <a:lnTo>
                  <a:pt x="145701" y="20121"/>
                </a:lnTo>
                <a:lnTo>
                  <a:pt x="144758" y="22929"/>
                </a:lnTo>
                <a:lnTo>
                  <a:pt x="141172" y="28588"/>
                </a:lnTo>
                <a:lnTo>
                  <a:pt x="139835" y="32384"/>
                </a:lnTo>
                <a:lnTo>
                  <a:pt x="138942" y="36819"/>
                </a:lnTo>
                <a:lnTo>
                  <a:pt x="138349" y="41681"/>
                </a:lnTo>
                <a:lnTo>
                  <a:pt x="136999" y="45874"/>
                </a:lnTo>
                <a:lnTo>
                  <a:pt x="132961" y="53074"/>
                </a:lnTo>
                <a:lnTo>
                  <a:pt x="129598" y="57280"/>
                </a:lnTo>
                <a:lnTo>
                  <a:pt x="125451" y="61989"/>
                </a:lnTo>
                <a:lnTo>
                  <a:pt x="120781" y="67033"/>
                </a:lnTo>
                <a:lnTo>
                  <a:pt x="116716" y="72301"/>
                </a:lnTo>
                <a:lnTo>
                  <a:pt x="113053" y="77718"/>
                </a:lnTo>
                <a:lnTo>
                  <a:pt x="109659" y="83234"/>
                </a:lnTo>
                <a:lnTo>
                  <a:pt x="106443" y="88817"/>
                </a:lnTo>
                <a:lnTo>
                  <a:pt x="100330" y="100099"/>
                </a:lnTo>
                <a:lnTo>
                  <a:pt x="96414" y="105775"/>
                </a:lnTo>
                <a:lnTo>
                  <a:pt x="91899" y="111464"/>
                </a:lnTo>
                <a:lnTo>
                  <a:pt x="86983" y="117162"/>
                </a:lnTo>
                <a:lnTo>
                  <a:pt x="82754" y="122865"/>
                </a:lnTo>
                <a:lnTo>
                  <a:pt x="78981" y="128572"/>
                </a:lnTo>
                <a:lnTo>
                  <a:pt x="75514" y="134282"/>
                </a:lnTo>
                <a:lnTo>
                  <a:pt x="71298" y="139993"/>
                </a:lnTo>
                <a:lnTo>
                  <a:pt x="66582" y="145706"/>
                </a:lnTo>
                <a:lnTo>
                  <a:pt x="57214" y="156181"/>
                </a:lnTo>
                <a:lnTo>
                  <a:pt x="49876" y="164012"/>
                </a:lnTo>
                <a:lnTo>
                  <a:pt x="46585" y="168386"/>
                </a:lnTo>
                <a:lnTo>
                  <a:pt x="43439" y="173207"/>
                </a:lnTo>
                <a:lnTo>
                  <a:pt x="40389" y="178326"/>
                </a:lnTo>
                <a:lnTo>
                  <a:pt x="37404" y="182691"/>
                </a:lnTo>
                <a:lnTo>
                  <a:pt x="34460" y="186554"/>
                </a:lnTo>
                <a:lnTo>
                  <a:pt x="31547" y="190081"/>
                </a:lnTo>
                <a:lnTo>
                  <a:pt x="27698" y="194338"/>
                </a:lnTo>
                <a:lnTo>
                  <a:pt x="18343" y="204148"/>
                </a:lnTo>
                <a:lnTo>
                  <a:pt x="14134" y="209431"/>
                </a:lnTo>
                <a:lnTo>
                  <a:pt x="10374" y="214858"/>
                </a:lnTo>
                <a:lnTo>
                  <a:pt x="0" y="23142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254"/>
          <p:cNvSpPr/>
          <p:nvPr/>
        </p:nvSpPr>
        <p:spPr bwMode="auto">
          <a:xfrm>
            <a:off x="6792277" y="3514725"/>
            <a:ext cx="137161" cy="162878"/>
          </a:xfrm>
          <a:custGeom>
            <a:avLst/>
            <a:gdLst/>
            <a:ahLst/>
            <a:cxnLst/>
            <a:rect l="0" t="0" r="0" b="0"/>
            <a:pathLst>
              <a:path w="137161" h="162878">
                <a:moveTo>
                  <a:pt x="137160" y="0"/>
                </a:moveTo>
                <a:lnTo>
                  <a:pt x="137160" y="4550"/>
                </a:lnTo>
                <a:lnTo>
                  <a:pt x="136208" y="6844"/>
                </a:lnTo>
                <a:lnTo>
                  <a:pt x="130316" y="15574"/>
                </a:lnTo>
                <a:lnTo>
                  <a:pt x="127835" y="19908"/>
                </a:lnTo>
                <a:lnTo>
                  <a:pt x="125228" y="24702"/>
                </a:lnTo>
                <a:lnTo>
                  <a:pt x="122538" y="28850"/>
                </a:lnTo>
                <a:lnTo>
                  <a:pt x="119792" y="32568"/>
                </a:lnTo>
                <a:lnTo>
                  <a:pt x="117009" y="36000"/>
                </a:lnTo>
                <a:lnTo>
                  <a:pt x="113248" y="40192"/>
                </a:lnTo>
                <a:lnTo>
                  <a:pt x="103990" y="49931"/>
                </a:lnTo>
                <a:lnTo>
                  <a:pt x="99806" y="55195"/>
                </a:lnTo>
                <a:lnTo>
                  <a:pt x="96066" y="60609"/>
                </a:lnTo>
                <a:lnTo>
                  <a:pt x="92619" y="66123"/>
                </a:lnTo>
                <a:lnTo>
                  <a:pt x="88416" y="70752"/>
                </a:lnTo>
                <a:lnTo>
                  <a:pt x="83709" y="74791"/>
                </a:lnTo>
                <a:lnTo>
                  <a:pt x="78666" y="78435"/>
                </a:lnTo>
                <a:lnTo>
                  <a:pt x="74351" y="82770"/>
                </a:lnTo>
                <a:lnTo>
                  <a:pt x="70523" y="87565"/>
                </a:lnTo>
                <a:lnTo>
                  <a:pt x="67018" y="92666"/>
                </a:lnTo>
                <a:lnTo>
                  <a:pt x="63729" y="97020"/>
                </a:lnTo>
                <a:lnTo>
                  <a:pt x="60583" y="100875"/>
                </a:lnTo>
                <a:lnTo>
                  <a:pt x="57534" y="104397"/>
                </a:lnTo>
                <a:lnTo>
                  <a:pt x="54549" y="107698"/>
                </a:lnTo>
                <a:lnTo>
                  <a:pt x="48691" y="113905"/>
                </a:lnTo>
                <a:lnTo>
                  <a:pt x="31442" y="131410"/>
                </a:lnTo>
                <a:lnTo>
                  <a:pt x="14288" y="148587"/>
                </a:lnTo>
                <a:lnTo>
                  <a:pt x="12383" y="151445"/>
                </a:lnTo>
                <a:lnTo>
                  <a:pt x="11113" y="154303"/>
                </a:lnTo>
                <a:lnTo>
                  <a:pt x="10266" y="157161"/>
                </a:lnTo>
                <a:lnTo>
                  <a:pt x="8748" y="159067"/>
                </a:lnTo>
                <a:lnTo>
                  <a:pt x="6785" y="160337"/>
                </a:lnTo>
                <a:lnTo>
                  <a:pt x="0" y="16287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255"/>
          <p:cNvSpPr/>
          <p:nvPr/>
        </p:nvSpPr>
        <p:spPr bwMode="auto">
          <a:xfrm>
            <a:off x="7563802" y="3360420"/>
            <a:ext cx="222886" cy="102871"/>
          </a:xfrm>
          <a:custGeom>
            <a:avLst/>
            <a:gdLst/>
            <a:ahLst/>
            <a:cxnLst/>
            <a:rect l="0" t="0" r="0" b="0"/>
            <a:pathLst>
              <a:path w="222886" h="10287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7381" y="8467"/>
                </a:lnTo>
                <a:lnTo>
                  <a:pt x="13123" y="11066"/>
                </a:lnTo>
                <a:lnTo>
                  <a:pt x="17322" y="13092"/>
                </a:lnTo>
                <a:lnTo>
                  <a:pt x="21073" y="14443"/>
                </a:lnTo>
                <a:lnTo>
                  <a:pt x="27781" y="15944"/>
                </a:lnTo>
                <a:lnTo>
                  <a:pt x="31856" y="17297"/>
                </a:lnTo>
                <a:lnTo>
                  <a:pt x="36477" y="19151"/>
                </a:lnTo>
                <a:lnTo>
                  <a:pt x="41463" y="21340"/>
                </a:lnTo>
                <a:lnTo>
                  <a:pt x="45740" y="22799"/>
                </a:lnTo>
                <a:lnTo>
                  <a:pt x="49543" y="23772"/>
                </a:lnTo>
                <a:lnTo>
                  <a:pt x="53031" y="24420"/>
                </a:lnTo>
                <a:lnTo>
                  <a:pt x="57262" y="25805"/>
                </a:lnTo>
                <a:lnTo>
                  <a:pt x="61987" y="27681"/>
                </a:lnTo>
                <a:lnTo>
                  <a:pt x="67043" y="29884"/>
                </a:lnTo>
                <a:lnTo>
                  <a:pt x="77739" y="34871"/>
                </a:lnTo>
                <a:lnTo>
                  <a:pt x="83259" y="37535"/>
                </a:lnTo>
                <a:lnTo>
                  <a:pt x="88844" y="39311"/>
                </a:lnTo>
                <a:lnTo>
                  <a:pt x="94472" y="40494"/>
                </a:lnTo>
                <a:lnTo>
                  <a:pt x="100128" y="41284"/>
                </a:lnTo>
                <a:lnTo>
                  <a:pt x="105805" y="42762"/>
                </a:lnTo>
                <a:lnTo>
                  <a:pt x="111494" y="44701"/>
                </a:lnTo>
                <a:lnTo>
                  <a:pt x="117191" y="46945"/>
                </a:lnTo>
                <a:lnTo>
                  <a:pt x="122896" y="49394"/>
                </a:lnTo>
                <a:lnTo>
                  <a:pt x="134313" y="54655"/>
                </a:lnTo>
                <a:lnTo>
                  <a:pt x="139072" y="57392"/>
                </a:lnTo>
                <a:lnTo>
                  <a:pt x="143197" y="60168"/>
                </a:lnTo>
                <a:lnTo>
                  <a:pt x="146900" y="62972"/>
                </a:lnTo>
                <a:lnTo>
                  <a:pt x="151273" y="64841"/>
                </a:lnTo>
                <a:lnTo>
                  <a:pt x="156094" y="66087"/>
                </a:lnTo>
                <a:lnTo>
                  <a:pt x="161213" y="66918"/>
                </a:lnTo>
                <a:lnTo>
                  <a:pt x="165578" y="68424"/>
                </a:lnTo>
                <a:lnTo>
                  <a:pt x="169440" y="70381"/>
                </a:lnTo>
                <a:lnTo>
                  <a:pt x="172967" y="72638"/>
                </a:lnTo>
                <a:lnTo>
                  <a:pt x="177224" y="75095"/>
                </a:lnTo>
                <a:lnTo>
                  <a:pt x="187034" y="80366"/>
                </a:lnTo>
                <a:lnTo>
                  <a:pt x="191364" y="83104"/>
                </a:lnTo>
                <a:lnTo>
                  <a:pt x="195204" y="85883"/>
                </a:lnTo>
                <a:lnTo>
                  <a:pt x="198716" y="88688"/>
                </a:lnTo>
                <a:lnTo>
                  <a:pt x="205158" y="91804"/>
                </a:lnTo>
                <a:lnTo>
                  <a:pt x="211197" y="93189"/>
                </a:lnTo>
                <a:lnTo>
                  <a:pt x="217055" y="93805"/>
                </a:lnTo>
                <a:lnTo>
                  <a:pt x="218998" y="94921"/>
                </a:lnTo>
                <a:lnTo>
                  <a:pt x="220294" y="96618"/>
                </a:lnTo>
                <a:lnTo>
                  <a:pt x="222885" y="1028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256"/>
          <p:cNvSpPr/>
          <p:nvPr/>
        </p:nvSpPr>
        <p:spPr bwMode="auto">
          <a:xfrm>
            <a:off x="7906702" y="3471897"/>
            <a:ext cx="214314" cy="144497"/>
          </a:xfrm>
          <a:custGeom>
            <a:avLst/>
            <a:gdLst/>
            <a:ahLst/>
            <a:cxnLst/>
            <a:rect l="0" t="0" r="0" b="0"/>
            <a:pathLst>
              <a:path w="214314" h="144497">
                <a:moveTo>
                  <a:pt x="0" y="42828"/>
                </a:moveTo>
                <a:lnTo>
                  <a:pt x="4551" y="42828"/>
                </a:lnTo>
                <a:lnTo>
                  <a:pt x="5891" y="41875"/>
                </a:lnTo>
                <a:lnTo>
                  <a:pt x="6785" y="40288"/>
                </a:lnTo>
                <a:lnTo>
                  <a:pt x="8220" y="35447"/>
                </a:lnTo>
                <a:lnTo>
                  <a:pt x="10956" y="32244"/>
                </a:lnTo>
                <a:lnTo>
                  <a:pt x="13019" y="30057"/>
                </a:lnTo>
                <a:lnTo>
                  <a:pt x="14394" y="27647"/>
                </a:lnTo>
                <a:lnTo>
                  <a:pt x="15312" y="25087"/>
                </a:lnTo>
                <a:lnTo>
                  <a:pt x="15922" y="22428"/>
                </a:lnTo>
                <a:lnTo>
                  <a:pt x="18235" y="19703"/>
                </a:lnTo>
                <a:lnTo>
                  <a:pt x="21683" y="16934"/>
                </a:lnTo>
                <a:lnTo>
                  <a:pt x="25884" y="14135"/>
                </a:lnTo>
                <a:lnTo>
                  <a:pt x="29639" y="12269"/>
                </a:lnTo>
                <a:lnTo>
                  <a:pt x="33094" y="11025"/>
                </a:lnTo>
                <a:lnTo>
                  <a:pt x="36351" y="10196"/>
                </a:lnTo>
                <a:lnTo>
                  <a:pt x="42508" y="6735"/>
                </a:lnTo>
                <a:lnTo>
                  <a:pt x="45484" y="4478"/>
                </a:lnTo>
                <a:lnTo>
                  <a:pt x="51330" y="1971"/>
                </a:lnTo>
                <a:lnTo>
                  <a:pt x="57104" y="857"/>
                </a:lnTo>
                <a:lnTo>
                  <a:pt x="62844" y="361"/>
                </a:lnTo>
                <a:lnTo>
                  <a:pt x="68570" y="141"/>
                </a:lnTo>
                <a:lnTo>
                  <a:pt x="77150" y="17"/>
                </a:lnTo>
                <a:lnTo>
                  <a:pt x="80008" y="0"/>
                </a:lnTo>
                <a:lnTo>
                  <a:pt x="82866" y="941"/>
                </a:lnTo>
                <a:lnTo>
                  <a:pt x="88582" y="4526"/>
                </a:lnTo>
                <a:lnTo>
                  <a:pt x="94121" y="8698"/>
                </a:lnTo>
                <a:lnTo>
                  <a:pt x="98348" y="12736"/>
                </a:lnTo>
                <a:lnTo>
                  <a:pt x="99855" y="15147"/>
                </a:lnTo>
                <a:lnTo>
                  <a:pt x="100860" y="17706"/>
                </a:lnTo>
                <a:lnTo>
                  <a:pt x="101530" y="20365"/>
                </a:lnTo>
                <a:lnTo>
                  <a:pt x="101976" y="23090"/>
                </a:lnTo>
                <a:lnTo>
                  <a:pt x="102275" y="25859"/>
                </a:lnTo>
                <a:lnTo>
                  <a:pt x="102474" y="28658"/>
                </a:lnTo>
                <a:lnTo>
                  <a:pt x="102606" y="32429"/>
                </a:lnTo>
                <a:lnTo>
                  <a:pt x="102818" y="49628"/>
                </a:lnTo>
                <a:lnTo>
                  <a:pt x="102836" y="53076"/>
                </a:lnTo>
                <a:lnTo>
                  <a:pt x="101895" y="56327"/>
                </a:lnTo>
                <a:lnTo>
                  <a:pt x="100315" y="59448"/>
                </a:lnTo>
                <a:lnTo>
                  <a:pt x="98310" y="62480"/>
                </a:lnTo>
                <a:lnTo>
                  <a:pt x="96973" y="66407"/>
                </a:lnTo>
                <a:lnTo>
                  <a:pt x="96080" y="70930"/>
                </a:lnTo>
                <a:lnTo>
                  <a:pt x="95487" y="75850"/>
                </a:lnTo>
                <a:lnTo>
                  <a:pt x="94137" y="80083"/>
                </a:lnTo>
                <a:lnTo>
                  <a:pt x="92286" y="83857"/>
                </a:lnTo>
                <a:lnTo>
                  <a:pt x="90099" y="87326"/>
                </a:lnTo>
                <a:lnTo>
                  <a:pt x="87688" y="89638"/>
                </a:lnTo>
                <a:lnTo>
                  <a:pt x="85128" y="91180"/>
                </a:lnTo>
                <a:lnTo>
                  <a:pt x="82470" y="92207"/>
                </a:lnTo>
                <a:lnTo>
                  <a:pt x="80698" y="93845"/>
                </a:lnTo>
                <a:lnTo>
                  <a:pt x="79516" y="95889"/>
                </a:lnTo>
                <a:lnTo>
                  <a:pt x="78729" y="98204"/>
                </a:lnTo>
                <a:lnTo>
                  <a:pt x="78203" y="100700"/>
                </a:lnTo>
                <a:lnTo>
                  <a:pt x="77853" y="103317"/>
                </a:lnTo>
                <a:lnTo>
                  <a:pt x="77619" y="106014"/>
                </a:lnTo>
                <a:lnTo>
                  <a:pt x="76511" y="107812"/>
                </a:lnTo>
                <a:lnTo>
                  <a:pt x="74820" y="109010"/>
                </a:lnTo>
                <a:lnTo>
                  <a:pt x="72741" y="109809"/>
                </a:lnTo>
                <a:lnTo>
                  <a:pt x="71354" y="111295"/>
                </a:lnTo>
                <a:lnTo>
                  <a:pt x="70429" y="113237"/>
                </a:lnTo>
                <a:lnTo>
                  <a:pt x="69813" y="115485"/>
                </a:lnTo>
                <a:lnTo>
                  <a:pt x="69401" y="117936"/>
                </a:lnTo>
                <a:lnTo>
                  <a:pt x="69128" y="120522"/>
                </a:lnTo>
                <a:lnTo>
                  <a:pt x="68612" y="128082"/>
                </a:lnTo>
                <a:lnTo>
                  <a:pt x="68590" y="132964"/>
                </a:lnTo>
                <a:lnTo>
                  <a:pt x="69539" y="134351"/>
                </a:lnTo>
                <a:lnTo>
                  <a:pt x="71124" y="135276"/>
                </a:lnTo>
                <a:lnTo>
                  <a:pt x="75961" y="136760"/>
                </a:lnTo>
                <a:lnTo>
                  <a:pt x="81351" y="137017"/>
                </a:lnTo>
                <a:lnTo>
                  <a:pt x="82808" y="138005"/>
                </a:lnTo>
                <a:lnTo>
                  <a:pt x="83781" y="139617"/>
                </a:lnTo>
                <a:lnTo>
                  <a:pt x="84430" y="141644"/>
                </a:lnTo>
                <a:lnTo>
                  <a:pt x="85814" y="142995"/>
                </a:lnTo>
                <a:lnTo>
                  <a:pt x="87689" y="143896"/>
                </a:lnTo>
                <a:lnTo>
                  <a:pt x="89892" y="144496"/>
                </a:lnTo>
                <a:lnTo>
                  <a:pt x="91360" y="143945"/>
                </a:lnTo>
                <a:lnTo>
                  <a:pt x="92339" y="142624"/>
                </a:lnTo>
                <a:lnTo>
                  <a:pt x="92993" y="140791"/>
                </a:lnTo>
                <a:lnTo>
                  <a:pt x="95332" y="139569"/>
                </a:lnTo>
                <a:lnTo>
                  <a:pt x="98797" y="138754"/>
                </a:lnTo>
                <a:lnTo>
                  <a:pt x="103012" y="138211"/>
                </a:lnTo>
                <a:lnTo>
                  <a:pt x="106775" y="137849"/>
                </a:lnTo>
                <a:lnTo>
                  <a:pt x="110236" y="137608"/>
                </a:lnTo>
                <a:lnTo>
                  <a:pt x="113496" y="137447"/>
                </a:lnTo>
                <a:lnTo>
                  <a:pt x="116622" y="136387"/>
                </a:lnTo>
                <a:lnTo>
                  <a:pt x="122635" y="132670"/>
                </a:lnTo>
                <a:lnTo>
                  <a:pt x="128481" y="130383"/>
                </a:lnTo>
                <a:lnTo>
                  <a:pt x="134255" y="129366"/>
                </a:lnTo>
                <a:lnTo>
                  <a:pt x="139997" y="128914"/>
                </a:lnTo>
                <a:lnTo>
                  <a:pt x="142861" y="127841"/>
                </a:lnTo>
                <a:lnTo>
                  <a:pt x="148584" y="124109"/>
                </a:lnTo>
                <a:lnTo>
                  <a:pt x="154302" y="121815"/>
                </a:lnTo>
                <a:lnTo>
                  <a:pt x="160971" y="120796"/>
                </a:lnTo>
                <a:lnTo>
                  <a:pt x="165417" y="120524"/>
                </a:lnTo>
                <a:lnTo>
                  <a:pt x="170285" y="120343"/>
                </a:lnTo>
                <a:lnTo>
                  <a:pt x="174483" y="119269"/>
                </a:lnTo>
                <a:lnTo>
                  <a:pt x="178235" y="117601"/>
                </a:lnTo>
                <a:lnTo>
                  <a:pt x="181688" y="115537"/>
                </a:lnTo>
                <a:lnTo>
                  <a:pt x="188065" y="113243"/>
                </a:lnTo>
                <a:lnTo>
                  <a:pt x="191100" y="112631"/>
                </a:lnTo>
                <a:lnTo>
                  <a:pt x="197011" y="109411"/>
                </a:lnTo>
                <a:lnTo>
                  <a:pt x="199921" y="107219"/>
                </a:lnTo>
                <a:lnTo>
                  <a:pt x="205694" y="104783"/>
                </a:lnTo>
                <a:lnTo>
                  <a:pt x="214313" y="10283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257"/>
          <p:cNvSpPr/>
          <p:nvPr/>
        </p:nvSpPr>
        <p:spPr bwMode="auto">
          <a:xfrm>
            <a:off x="8155315" y="3411854"/>
            <a:ext cx="154292" cy="145734"/>
          </a:xfrm>
          <a:custGeom>
            <a:avLst/>
            <a:gdLst/>
            <a:ahLst/>
            <a:cxnLst/>
            <a:rect l="0" t="0" r="0" b="0"/>
            <a:pathLst>
              <a:path w="154292" h="145734">
                <a:moveTo>
                  <a:pt x="111432" y="0"/>
                </a:moveTo>
                <a:lnTo>
                  <a:pt x="81901" y="0"/>
                </a:lnTo>
                <a:lnTo>
                  <a:pt x="79362" y="953"/>
                </a:lnTo>
                <a:lnTo>
                  <a:pt x="76717" y="2541"/>
                </a:lnTo>
                <a:lnTo>
                  <a:pt x="74002" y="4552"/>
                </a:lnTo>
                <a:lnTo>
                  <a:pt x="71238" y="5892"/>
                </a:lnTo>
                <a:lnTo>
                  <a:pt x="68444" y="6786"/>
                </a:lnTo>
                <a:lnTo>
                  <a:pt x="65628" y="7381"/>
                </a:lnTo>
                <a:lnTo>
                  <a:pt x="62798" y="7779"/>
                </a:lnTo>
                <a:lnTo>
                  <a:pt x="59961" y="8044"/>
                </a:lnTo>
                <a:lnTo>
                  <a:pt x="57115" y="8220"/>
                </a:lnTo>
                <a:lnTo>
                  <a:pt x="51414" y="8416"/>
                </a:lnTo>
                <a:lnTo>
                  <a:pt x="35973" y="8564"/>
                </a:lnTo>
                <a:lnTo>
                  <a:pt x="32492" y="6029"/>
                </a:lnTo>
                <a:lnTo>
                  <a:pt x="30230" y="4020"/>
                </a:lnTo>
                <a:lnTo>
                  <a:pt x="27770" y="2680"/>
                </a:lnTo>
                <a:lnTo>
                  <a:pt x="25177" y="1787"/>
                </a:lnTo>
                <a:lnTo>
                  <a:pt x="17162" y="7"/>
                </a:lnTo>
                <a:lnTo>
                  <a:pt x="17140" y="2"/>
                </a:lnTo>
                <a:lnTo>
                  <a:pt x="17138" y="1"/>
                </a:lnTo>
                <a:lnTo>
                  <a:pt x="17135" y="1"/>
                </a:lnTo>
                <a:lnTo>
                  <a:pt x="4365" y="12771"/>
                </a:lnTo>
                <a:lnTo>
                  <a:pt x="2906" y="15182"/>
                </a:lnTo>
                <a:lnTo>
                  <a:pt x="1934" y="17741"/>
                </a:lnTo>
                <a:lnTo>
                  <a:pt x="1286" y="20400"/>
                </a:lnTo>
                <a:lnTo>
                  <a:pt x="854" y="23125"/>
                </a:lnTo>
                <a:lnTo>
                  <a:pt x="566" y="25895"/>
                </a:lnTo>
                <a:lnTo>
                  <a:pt x="374" y="28693"/>
                </a:lnTo>
                <a:lnTo>
                  <a:pt x="246" y="31511"/>
                </a:lnTo>
                <a:lnTo>
                  <a:pt x="23" y="41180"/>
                </a:lnTo>
                <a:lnTo>
                  <a:pt x="0" y="46915"/>
                </a:lnTo>
                <a:lnTo>
                  <a:pt x="949" y="49375"/>
                </a:lnTo>
                <a:lnTo>
                  <a:pt x="2535" y="51967"/>
                </a:lnTo>
                <a:lnTo>
                  <a:pt x="4542" y="54647"/>
                </a:lnTo>
                <a:lnTo>
                  <a:pt x="5883" y="57386"/>
                </a:lnTo>
                <a:lnTo>
                  <a:pt x="6775" y="60165"/>
                </a:lnTo>
                <a:lnTo>
                  <a:pt x="8209" y="66918"/>
                </a:lnTo>
                <a:lnTo>
                  <a:pt x="8405" y="70382"/>
                </a:lnTo>
                <a:lnTo>
                  <a:pt x="8553" y="76757"/>
                </a:lnTo>
                <a:lnTo>
                  <a:pt x="8560" y="81587"/>
                </a:lnTo>
                <a:lnTo>
                  <a:pt x="9513" y="82966"/>
                </a:lnTo>
                <a:lnTo>
                  <a:pt x="11101" y="83886"/>
                </a:lnTo>
                <a:lnTo>
                  <a:pt x="16782" y="85618"/>
                </a:lnTo>
                <a:lnTo>
                  <a:pt x="21581" y="85694"/>
                </a:lnTo>
                <a:lnTo>
                  <a:pt x="22956" y="84752"/>
                </a:lnTo>
                <a:lnTo>
                  <a:pt x="23874" y="83171"/>
                </a:lnTo>
                <a:lnTo>
                  <a:pt x="24484" y="81165"/>
                </a:lnTo>
                <a:lnTo>
                  <a:pt x="25845" y="79828"/>
                </a:lnTo>
                <a:lnTo>
                  <a:pt x="27704" y="78936"/>
                </a:lnTo>
                <a:lnTo>
                  <a:pt x="32310" y="77946"/>
                </a:lnTo>
                <a:lnTo>
                  <a:pt x="34872" y="77681"/>
                </a:lnTo>
                <a:lnTo>
                  <a:pt x="37532" y="77505"/>
                </a:lnTo>
                <a:lnTo>
                  <a:pt x="40258" y="76435"/>
                </a:lnTo>
                <a:lnTo>
                  <a:pt x="43027" y="74770"/>
                </a:lnTo>
                <a:lnTo>
                  <a:pt x="45827" y="72707"/>
                </a:lnTo>
                <a:lnTo>
                  <a:pt x="48645" y="71331"/>
                </a:lnTo>
                <a:lnTo>
                  <a:pt x="51477" y="70414"/>
                </a:lnTo>
                <a:lnTo>
                  <a:pt x="54317" y="69803"/>
                </a:lnTo>
                <a:lnTo>
                  <a:pt x="57163" y="68443"/>
                </a:lnTo>
                <a:lnTo>
                  <a:pt x="60013" y="66584"/>
                </a:lnTo>
                <a:lnTo>
                  <a:pt x="62865" y="64392"/>
                </a:lnTo>
                <a:lnTo>
                  <a:pt x="65719" y="62931"/>
                </a:lnTo>
                <a:lnTo>
                  <a:pt x="68575" y="61957"/>
                </a:lnTo>
                <a:lnTo>
                  <a:pt x="71430" y="61307"/>
                </a:lnTo>
                <a:lnTo>
                  <a:pt x="75239" y="59922"/>
                </a:lnTo>
                <a:lnTo>
                  <a:pt x="79684" y="58045"/>
                </a:lnTo>
                <a:lnTo>
                  <a:pt x="84551" y="55842"/>
                </a:lnTo>
                <a:lnTo>
                  <a:pt x="88750" y="54373"/>
                </a:lnTo>
                <a:lnTo>
                  <a:pt x="92500" y="53394"/>
                </a:lnTo>
                <a:lnTo>
                  <a:pt x="95953" y="52741"/>
                </a:lnTo>
                <a:lnTo>
                  <a:pt x="99208" y="52306"/>
                </a:lnTo>
                <a:lnTo>
                  <a:pt x="102330" y="52016"/>
                </a:lnTo>
                <a:lnTo>
                  <a:pt x="105365" y="51822"/>
                </a:lnTo>
                <a:lnTo>
                  <a:pt x="111275" y="51608"/>
                </a:lnTo>
                <a:lnTo>
                  <a:pt x="122498" y="51486"/>
                </a:lnTo>
                <a:lnTo>
                  <a:pt x="127382" y="51470"/>
                </a:lnTo>
                <a:lnTo>
                  <a:pt x="131591" y="52411"/>
                </a:lnTo>
                <a:lnTo>
                  <a:pt x="135348" y="53991"/>
                </a:lnTo>
                <a:lnTo>
                  <a:pt x="143673" y="58820"/>
                </a:lnTo>
                <a:lnTo>
                  <a:pt x="147351" y="62020"/>
                </a:lnTo>
                <a:lnTo>
                  <a:pt x="149666" y="64207"/>
                </a:lnTo>
                <a:lnTo>
                  <a:pt x="151208" y="66617"/>
                </a:lnTo>
                <a:lnTo>
                  <a:pt x="152237" y="69177"/>
                </a:lnTo>
                <a:lnTo>
                  <a:pt x="153888" y="75578"/>
                </a:lnTo>
                <a:lnTo>
                  <a:pt x="154115" y="78993"/>
                </a:lnTo>
                <a:lnTo>
                  <a:pt x="154214" y="83686"/>
                </a:lnTo>
                <a:lnTo>
                  <a:pt x="154291" y="105760"/>
                </a:lnTo>
                <a:lnTo>
                  <a:pt x="153340" y="107654"/>
                </a:lnTo>
                <a:lnTo>
                  <a:pt x="151753" y="108917"/>
                </a:lnTo>
                <a:lnTo>
                  <a:pt x="149743" y="109759"/>
                </a:lnTo>
                <a:lnTo>
                  <a:pt x="148403" y="111273"/>
                </a:lnTo>
                <a:lnTo>
                  <a:pt x="147509" y="113235"/>
                </a:lnTo>
                <a:lnTo>
                  <a:pt x="146913" y="115495"/>
                </a:lnTo>
                <a:lnTo>
                  <a:pt x="146517" y="117954"/>
                </a:lnTo>
                <a:lnTo>
                  <a:pt x="146251" y="120547"/>
                </a:lnTo>
                <a:lnTo>
                  <a:pt x="146075" y="123227"/>
                </a:lnTo>
                <a:lnTo>
                  <a:pt x="145005" y="125966"/>
                </a:lnTo>
                <a:lnTo>
                  <a:pt x="143339" y="128745"/>
                </a:lnTo>
                <a:lnTo>
                  <a:pt x="141276" y="131551"/>
                </a:lnTo>
                <a:lnTo>
                  <a:pt x="138948" y="133421"/>
                </a:lnTo>
                <a:lnTo>
                  <a:pt x="136443" y="134667"/>
                </a:lnTo>
                <a:lnTo>
                  <a:pt x="130131" y="136668"/>
                </a:lnTo>
                <a:lnTo>
                  <a:pt x="127708" y="137785"/>
                </a:lnTo>
                <a:lnTo>
                  <a:pt x="113952" y="144498"/>
                </a:lnTo>
                <a:lnTo>
                  <a:pt x="110012" y="145184"/>
                </a:lnTo>
                <a:lnTo>
                  <a:pt x="107628" y="145368"/>
                </a:lnTo>
                <a:lnTo>
                  <a:pt x="105085" y="145489"/>
                </a:lnTo>
                <a:lnTo>
                  <a:pt x="95897" y="145701"/>
                </a:lnTo>
                <a:lnTo>
                  <a:pt x="59997" y="14573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258"/>
          <p:cNvSpPr/>
          <p:nvPr/>
        </p:nvSpPr>
        <p:spPr bwMode="auto">
          <a:xfrm>
            <a:off x="7066597" y="3051810"/>
            <a:ext cx="265748" cy="600076"/>
          </a:xfrm>
          <a:custGeom>
            <a:avLst/>
            <a:gdLst/>
            <a:ahLst/>
            <a:cxnLst/>
            <a:rect l="0" t="0" r="0" b="0"/>
            <a:pathLst>
              <a:path w="265748" h="60007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4228"/>
                </a:lnTo>
                <a:lnTo>
                  <a:pt x="10583" y="15200"/>
                </a:lnTo>
                <a:lnTo>
                  <a:pt x="12771" y="15848"/>
                </a:lnTo>
                <a:lnTo>
                  <a:pt x="14229" y="17233"/>
                </a:lnTo>
                <a:lnTo>
                  <a:pt x="15201" y="19108"/>
                </a:lnTo>
                <a:lnTo>
                  <a:pt x="16281" y="23732"/>
                </a:lnTo>
                <a:lnTo>
                  <a:pt x="16761" y="28962"/>
                </a:lnTo>
                <a:lnTo>
                  <a:pt x="17841" y="31691"/>
                </a:lnTo>
                <a:lnTo>
                  <a:pt x="22960" y="40081"/>
                </a:lnTo>
                <a:lnTo>
                  <a:pt x="24492" y="45754"/>
                </a:lnTo>
                <a:lnTo>
                  <a:pt x="25556" y="62552"/>
                </a:lnTo>
                <a:lnTo>
                  <a:pt x="25686" y="78819"/>
                </a:lnTo>
                <a:lnTo>
                  <a:pt x="26649" y="82073"/>
                </a:lnTo>
                <a:lnTo>
                  <a:pt x="31603" y="91205"/>
                </a:lnTo>
                <a:lnTo>
                  <a:pt x="33095" y="97050"/>
                </a:lnTo>
                <a:lnTo>
                  <a:pt x="34185" y="114290"/>
                </a:lnTo>
                <a:lnTo>
                  <a:pt x="34281" y="135995"/>
                </a:lnTo>
                <a:lnTo>
                  <a:pt x="35236" y="140193"/>
                </a:lnTo>
                <a:lnTo>
                  <a:pt x="41074" y="153775"/>
                </a:lnTo>
                <a:lnTo>
                  <a:pt x="43579" y="169475"/>
                </a:lnTo>
                <a:lnTo>
                  <a:pt x="49601" y="186793"/>
                </a:lnTo>
                <a:lnTo>
                  <a:pt x="52146" y="203597"/>
                </a:lnTo>
                <a:lnTo>
                  <a:pt x="55879" y="213043"/>
                </a:lnTo>
                <a:lnTo>
                  <a:pt x="63336" y="224519"/>
                </a:lnTo>
                <a:lnTo>
                  <a:pt x="71577" y="233952"/>
                </a:lnTo>
                <a:lnTo>
                  <a:pt x="73436" y="237883"/>
                </a:lnTo>
                <a:lnTo>
                  <a:pt x="77004" y="251564"/>
                </a:lnTo>
                <a:lnTo>
                  <a:pt x="81213" y="258809"/>
                </a:lnTo>
                <a:lnTo>
                  <a:pt x="88939" y="268242"/>
                </a:lnTo>
                <a:lnTo>
                  <a:pt x="90725" y="272173"/>
                </a:lnTo>
                <a:lnTo>
                  <a:pt x="94192" y="285854"/>
                </a:lnTo>
                <a:lnTo>
                  <a:pt x="100828" y="297316"/>
                </a:lnTo>
                <a:lnTo>
                  <a:pt x="108827" y="311402"/>
                </a:lnTo>
                <a:lnTo>
                  <a:pt x="114407" y="318740"/>
                </a:lnTo>
                <a:lnTo>
                  <a:pt x="116276" y="322984"/>
                </a:lnTo>
                <a:lnTo>
                  <a:pt x="119860" y="337104"/>
                </a:lnTo>
                <a:lnTo>
                  <a:pt x="124074" y="344452"/>
                </a:lnTo>
                <a:lnTo>
                  <a:pt x="131801" y="353943"/>
                </a:lnTo>
                <a:lnTo>
                  <a:pt x="133588" y="357882"/>
                </a:lnTo>
                <a:lnTo>
                  <a:pt x="137053" y="371575"/>
                </a:lnTo>
                <a:lnTo>
                  <a:pt x="142738" y="382088"/>
                </a:lnTo>
                <a:lnTo>
                  <a:pt x="145798" y="391235"/>
                </a:lnTo>
                <a:lnTo>
                  <a:pt x="152314" y="400930"/>
                </a:lnTo>
                <a:lnTo>
                  <a:pt x="159324" y="414492"/>
                </a:lnTo>
                <a:lnTo>
                  <a:pt x="162777" y="424966"/>
                </a:lnTo>
                <a:lnTo>
                  <a:pt x="169410" y="434102"/>
                </a:lnTo>
                <a:lnTo>
                  <a:pt x="177408" y="442842"/>
                </a:lnTo>
                <a:lnTo>
                  <a:pt x="182988" y="448596"/>
                </a:lnTo>
                <a:lnTo>
                  <a:pt x="184857" y="451464"/>
                </a:lnTo>
                <a:lnTo>
                  <a:pt x="188440" y="460051"/>
                </a:lnTo>
                <a:lnTo>
                  <a:pt x="195110" y="468628"/>
                </a:lnTo>
                <a:lnTo>
                  <a:pt x="200381" y="474344"/>
                </a:lnTo>
                <a:lnTo>
                  <a:pt x="202167" y="477202"/>
                </a:lnTo>
                <a:lnTo>
                  <a:pt x="207575" y="491172"/>
                </a:lnTo>
                <a:lnTo>
                  <a:pt x="211318" y="500239"/>
                </a:lnTo>
                <a:lnTo>
                  <a:pt x="212982" y="507443"/>
                </a:lnTo>
                <a:lnTo>
                  <a:pt x="214378" y="509745"/>
                </a:lnTo>
                <a:lnTo>
                  <a:pt x="216261" y="511280"/>
                </a:lnTo>
                <a:lnTo>
                  <a:pt x="218469" y="512303"/>
                </a:lnTo>
                <a:lnTo>
                  <a:pt x="219941" y="513938"/>
                </a:lnTo>
                <a:lnTo>
                  <a:pt x="220923" y="515980"/>
                </a:lnTo>
                <a:lnTo>
                  <a:pt x="221576" y="518294"/>
                </a:lnTo>
                <a:lnTo>
                  <a:pt x="224843" y="523405"/>
                </a:lnTo>
                <a:lnTo>
                  <a:pt x="227048" y="526102"/>
                </a:lnTo>
                <a:lnTo>
                  <a:pt x="228518" y="528852"/>
                </a:lnTo>
                <a:lnTo>
                  <a:pt x="231539" y="537273"/>
                </a:lnTo>
                <a:lnTo>
                  <a:pt x="237091" y="545801"/>
                </a:lnTo>
                <a:lnTo>
                  <a:pt x="238723" y="551506"/>
                </a:lnTo>
                <a:lnTo>
                  <a:pt x="239643" y="560072"/>
                </a:lnTo>
                <a:lnTo>
                  <a:pt x="240725" y="561976"/>
                </a:lnTo>
                <a:lnTo>
                  <a:pt x="242398" y="563246"/>
                </a:lnTo>
                <a:lnTo>
                  <a:pt x="244466" y="564092"/>
                </a:lnTo>
                <a:lnTo>
                  <a:pt x="245845" y="565609"/>
                </a:lnTo>
                <a:lnTo>
                  <a:pt x="246765" y="567572"/>
                </a:lnTo>
                <a:lnTo>
                  <a:pt x="248240" y="573017"/>
                </a:lnTo>
                <a:lnTo>
                  <a:pt x="248593" y="587093"/>
                </a:lnTo>
                <a:lnTo>
                  <a:pt x="249549" y="588562"/>
                </a:lnTo>
                <a:lnTo>
                  <a:pt x="251139" y="589542"/>
                </a:lnTo>
                <a:lnTo>
                  <a:pt x="255983" y="591115"/>
                </a:lnTo>
                <a:lnTo>
                  <a:pt x="263803" y="591451"/>
                </a:lnTo>
                <a:lnTo>
                  <a:pt x="265363" y="591492"/>
                </a:lnTo>
                <a:lnTo>
                  <a:pt x="265747" y="6000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259"/>
          <p:cNvSpPr/>
          <p:nvPr/>
        </p:nvSpPr>
        <p:spPr bwMode="auto">
          <a:xfrm>
            <a:off x="7255192" y="3283270"/>
            <a:ext cx="119975" cy="137158"/>
          </a:xfrm>
          <a:custGeom>
            <a:avLst/>
            <a:gdLst/>
            <a:ahLst/>
            <a:cxnLst/>
            <a:rect l="0" t="0" r="0" b="0"/>
            <a:pathLst>
              <a:path w="119975" h="137158">
                <a:moveTo>
                  <a:pt x="0" y="17142"/>
                </a:moveTo>
                <a:lnTo>
                  <a:pt x="8220" y="17142"/>
                </a:lnTo>
                <a:lnTo>
                  <a:pt x="8416" y="14602"/>
                </a:lnTo>
                <a:lnTo>
                  <a:pt x="8468" y="12592"/>
                </a:lnTo>
                <a:lnTo>
                  <a:pt x="9456" y="11250"/>
                </a:lnTo>
                <a:lnTo>
                  <a:pt x="11066" y="10357"/>
                </a:lnTo>
                <a:lnTo>
                  <a:pt x="15945" y="8922"/>
                </a:lnTo>
                <a:lnTo>
                  <a:pt x="19152" y="6186"/>
                </a:lnTo>
                <a:lnTo>
                  <a:pt x="24421" y="1220"/>
                </a:lnTo>
                <a:lnTo>
                  <a:pt x="27682" y="540"/>
                </a:lnTo>
                <a:lnTo>
                  <a:pt x="32984" y="105"/>
                </a:lnTo>
                <a:lnTo>
                  <a:pt x="36250" y="45"/>
                </a:lnTo>
                <a:lnTo>
                  <a:pt x="47027" y="0"/>
                </a:lnTo>
                <a:lnTo>
                  <a:pt x="48496" y="952"/>
                </a:lnTo>
                <a:lnTo>
                  <a:pt x="49476" y="2538"/>
                </a:lnTo>
                <a:lnTo>
                  <a:pt x="51048" y="7378"/>
                </a:lnTo>
                <a:lnTo>
                  <a:pt x="51263" y="10580"/>
                </a:lnTo>
                <a:lnTo>
                  <a:pt x="51401" y="15846"/>
                </a:lnTo>
                <a:lnTo>
                  <a:pt x="51432" y="28960"/>
                </a:lnTo>
                <a:lnTo>
                  <a:pt x="50481" y="31688"/>
                </a:lnTo>
                <a:lnTo>
                  <a:pt x="48893" y="34460"/>
                </a:lnTo>
                <a:lnTo>
                  <a:pt x="46883" y="37259"/>
                </a:lnTo>
                <a:lnTo>
                  <a:pt x="45543" y="40079"/>
                </a:lnTo>
                <a:lnTo>
                  <a:pt x="44650" y="42911"/>
                </a:lnTo>
                <a:lnTo>
                  <a:pt x="44054" y="45751"/>
                </a:lnTo>
                <a:lnTo>
                  <a:pt x="43657" y="48597"/>
                </a:lnTo>
                <a:lnTo>
                  <a:pt x="43392" y="51447"/>
                </a:lnTo>
                <a:lnTo>
                  <a:pt x="43216" y="54299"/>
                </a:lnTo>
                <a:lnTo>
                  <a:pt x="42145" y="57154"/>
                </a:lnTo>
                <a:lnTo>
                  <a:pt x="40479" y="60009"/>
                </a:lnTo>
                <a:lnTo>
                  <a:pt x="35513" y="66885"/>
                </a:lnTo>
                <a:lnTo>
                  <a:pt x="34153" y="67449"/>
                </a:lnTo>
                <a:lnTo>
                  <a:pt x="32294" y="67825"/>
                </a:lnTo>
                <a:lnTo>
                  <a:pt x="30102" y="68076"/>
                </a:lnTo>
                <a:lnTo>
                  <a:pt x="28640" y="69195"/>
                </a:lnTo>
                <a:lnTo>
                  <a:pt x="27666" y="70894"/>
                </a:lnTo>
                <a:lnTo>
                  <a:pt x="25831" y="76784"/>
                </a:lnTo>
                <a:lnTo>
                  <a:pt x="28309" y="76987"/>
                </a:lnTo>
                <a:lnTo>
                  <a:pt x="33108" y="77117"/>
                </a:lnTo>
                <a:lnTo>
                  <a:pt x="33503" y="76176"/>
                </a:lnTo>
                <a:lnTo>
                  <a:pt x="33941" y="72589"/>
                </a:lnTo>
                <a:lnTo>
                  <a:pt x="35010" y="71252"/>
                </a:lnTo>
                <a:lnTo>
                  <a:pt x="36675" y="70360"/>
                </a:lnTo>
                <a:lnTo>
                  <a:pt x="38737" y="69766"/>
                </a:lnTo>
                <a:lnTo>
                  <a:pt x="41065" y="69369"/>
                </a:lnTo>
                <a:lnTo>
                  <a:pt x="43570" y="69105"/>
                </a:lnTo>
                <a:lnTo>
                  <a:pt x="46191" y="68929"/>
                </a:lnTo>
                <a:lnTo>
                  <a:pt x="48892" y="67859"/>
                </a:lnTo>
                <a:lnTo>
                  <a:pt x="51645" y="66194"/>
                </a:lnTo>
                <a:lnTo>
                  <a:pt x="54432" y="64131"/>
                </a:lnTo>
                <a:lnTo>
                  <a:pt x="57243" y="62755"/>
                </a:lnTo>
                <a:lnTo>
                  <a:pt x="60070" y="61838"/>
                </a:lnTo>
                <a:lnTo>
                  <a:pt x="62907" y="61227"/>
                </a:lnTo>
                <a:lnTo>
                  <a:pt x="65751" y="60820"/>
                </a:lnTo>
                <a:lnTo>
                  <a:pt x="68599" y="60548"/>
                </a:lnTo>
                <a:lnTo>
                  <a:pt x="71450" y="60367"/>
                </a:lnTo>
                <a:lnTo>
                  <a:pt x="73351" y="59294"/>
                </a:lnTo>
                <a:lnTo>
                  <a:pt x="74618" y="57626"/>
                </a:lnTo>
                <a:lnTo>
                  <a:pt x="75462" y="55561"/>
                </a:lnTo>
                <a:lnTo>
                  <a:pt x="76979" y="54185"/>
                </a:lnTo>
                <a:lnTo>
                  <a:pt x="78941" y="53267"/>
                </a:lnTo>
                <a:lnTo>
                  <a:pt x="81203" y="52656"/>
                </a:lnTo>
                <a:lnTo>
                  <a:pt x="83663" y="52248"/>
                </a:lnTo>
                <a:lnTo>
                  <a:pt x="86255" y="51976"/>
                </a:lnTo>
                <a:lnTo>
                  <a:pt x="88936" y="51795"/>
                </a:lnTo>
                <a:lnTo>
                  <a:pt x="91675" y="52626"/>
                </a:lnTo>
                <a:lnTo>
                  <a:pt x="94454" y="54133"/>
                </a:lnTo>
                <a:lnTo>
                  <a:pt x="101208" y="58845"/>
                </a:lnTo>
                <a:lnTo>
                  <a:pt x="104671" y="59489"/>
                </a:lnTo>
                <a:lnTo>
                  <a:pt x="106928" y="59661"/>
                </a:lnTo>
                <a:lnTo>
                  <a:pt x="109385" y="60728"/>
                </a:lnTo>
                <a:lnTo>
                  <a:pt x="111976" y="62392"/>
                </a:lnTo>
                <a:lnTo>
                  <a:pt x="118427" y="67355"/>
                </a:lnTo>
                <a:lnTo>
                  <a:pt x="118957" y="68715"/>
                </a:lnTo>
                <a:lnTo>
                  <a:pt x="119545" y="72766"/>
                </a:lnTo>
                <a:lnTo>
                  <a:pt x="119875" y="75851"/>
                </a:lnTo>
                <a:lnTo>
                  <a:pt x="119953" y="79112"/>
                </a:lnTo>
                <a:lnTo>
                  <a:pt x="119974" y="81316"/>
                </a:lnTo>
                <a:lnTo>
                  <a:pt x="119035" y="83737"/>
                </a:lnTo>
                <a:lnTo>
                  <a:pt x="117457" y="86304"/>
                </a:lnTo>
                <a:lnTo>
                  <a:pt x="115452" y="88967"/>
                </a:lnTo>
                <a:lnTo>
                  <a:pt x="114116" y="91696"/>
                </a:lnTo>
                <a:lnTo>
                  <a:pt x="113224" y="94467"/>
                </a:lnTo>
                <a:lnTo>
                  <a:pt x="112631" y="97267"/>
                </a:lnTo>
                <a:lnTo>
                  <a:pt x="111283" y="99134"/>
                </a:lnTo>
                <a:lnTo>
                  <a:pt x="109431" y="100378"/>
                </a:lnTo>
                <a:lnTo>
                  <a:pt x="107243" y="101208"/>
                </a:lnTo>
                <a:lnTo>
                  <a:pt x="105786" y="102714"/>
                </a:lnTo>
                <a:lnTo>
                  <a:pt x="104814" y="104670"/>
                </a:lnTo>
                <a:lnTo>
                  <a:pt x="104166" y="106926"/>
                </a:lnTo>
                <a:lnTo>
                  <a:pt x="103734" y="109383"/>
                </a:lnTo>
                <a:lnTo>
                  <a:pt x="103446" y="111974"/>
                </a:lnTo>
                <a:lnTo>
                  <a:pt x="103254" y="114653"/>
                </a:lnTo>
                <a:lnTo>
                  <a:pt x="102174" y="116439"/>
                </a:lnTo>
                <a:lnTo>
                  <a:pt x="100501" y="117630"/>
                </a:lnTo>
                <a:lnTo>
                  <a:pt x="98433" y="118424"/>
                </a:lnTo>
                <a:lnTo>
                  <a:pt x="96102" y="118954"/>
                </a:lnTo>
                <a:lnTo>
                  <a:pt x="93596" y="119306"/>
                </a:lnTo>
                <a:lnTo>
                  <a:pt x="90972" y="119542"/>
                </a:lnTo>
                <a:lnTo>
                  <a:pt x="89223" y="120651"/>
                </a:lnTo>
                <a:lnTo>
                  <a:pt x="88057" y="122343"/>
                </a:lnTo>
                <a:lnTo>
                  <a:pt x="87279" y="124423"/>
                </a:lnTo>
                <a:lnTo>
                  <a:pt x="85809" y="125811"/>
                </a:lnTo>
                <a:lnTo>
                  <a:pt x="83876" y="126735"/>
                </a:lnTo>
                <a:lnTo>
                  <a:pt x="78481" y="128219"/>
                </a:lnTo>
                <a:lnTo>
                  <a:pt x="75203" y="130962"/>
                </a:lnTo>
                <a:lnTo>
                  <a:pt x="68580" y="13715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260"/>
          <p:cNvSpPr/>
          <p:nvPr/>
        </p:nvSpPr>
        <p:spPr bwMode="auto">
          <a:xfrm>
            <a:off x="7392355" y="3257560"/>
            <a:ext cx="101665" cy="94287"/>
          </a:xfrm>
          <a:custGeom>
            <a:avLst/>
            <a:gdLst/>
            <a:ahLst/>
            <a:cxnLst/>
            <a:rect l="0" t="0" r="0" b="0"/>
            <a:pathLst>
              <a:path w="101665" h="94287">
                <a:moveTo>
                  <a:pt x="8570" y="8562"/>
                </a:moveTo>
                <a:lnTo>
                  <a:pt x="8570" y="21332"/>
                </a:lnTo>
                <a:lnTo>
                  <a:pt x="7618" y="23743"/>
                </a:lnTo>
                <a:lnTo>
                  <a:pt x="6030" y="26303"/>
                </a:lnTo>
                <a:lnTo>
                  <a:pt x="4019" y="28962"/>
                </a:lnTo>
                <a:lnTo>
                  <a:pt x="2678" y="31687"/>
                </a:lnTo>
                <a:lnTo>
                  <a:pt x="1785" y="34456"/>
                </a:lnTo>
                <a:lnTo>
                  <a:pt x="1189" y="37255"/>
                </a:lnTo>
                <a:lnTo>
                  <a:pt x="792" y="40073"/>
                </a:lnTo>
                <a:lnTo>
                  <a:pt x="527" y="42904"/>
                </a:lnTo>
                <a:lnTo>
                  <a:pt x="351" y="45744"/>
                </a:lnTo>
                <a:lnTo>
                  <a:pt x="154" y="51440"/>
                </a:lnTo>
                <a:lnTo>
                  <a:pt x="6" y="66877"/>
                </a:lnTo>
                <a:lnTo>
                  <a:pt x="0" y="72619"/>
                </a:lnTo>
                <a:lnTo>
                  <a:pt x="952" y="74127"/>
                </a:lnTo>
                <a:lnTo>
                  <a:pt x="2538" y="75132"/>
                </a:lnTo>
                <a:lnTo>
                  <a:pt x="4549" y="75802"/>
                </a:lnTo>
                <a:lnTo>
                  <a:pt x="5889" y="77201"/>
                </a:lnTo>
                <a:lnTo>
                  <a:pt x="6783" y="79086"/>
                </a:lnTo>
                <a:lnTo>
                  <a:pt x="7378" y="81296"/>
                </a:lnTo>
                <a:lnTo>
                  <a:pt x="8728" y="82769"/>
                </a:lnTo>
                <a:lnTo>
                  <a:pt x="10580" y="83751"/>
                </a:lnTo>
                <a:lnTo>
                  <a:pt x="12768" y="84405"/>
                </a:lnTo>
                <a:lnTo>
                  <a:pt x="14226" y="85794"/>
                </a:lnTo>
                <a:lnTo>
                  <a:pt x="15199" y="87673"/>
                </a:lnTo>
                <a:lnTo>
                  <a:pt x="15846" y="89877"/>
                </a:lnTo>
                <a:lnTo>
                  <a:pt x="17230" y="91347"/>
                </a:lnTo>
                <a:lnTo>
                  <a:pt x="19106" y="92327"/>
                </a:lnTo>
                <a:lnTo>
                  <a:pt x="24409" y="93900"/>
                </a:lnTo>
                <a:lnTo>
                  <a:pt x="25796" y="94029"/>
                </a:lnTo>
                <a:lnTo>
                  <a:pt x="27675" y="94115"/>
                </a:lnTo>
                <a:lnTo>
                  <a:pt x="32301" y="94210"/>
                </a:lnTo>
                <a:lnTo>
                  <a:pt x="55491" y="94286"/>
                </a:lnTo>
                <a:lnTo>
                  <a:pt x="57948" y="93334"/>
                </a:lnTo>
                <a:lnTo>
                  <a:pt x="60538" y="91747"/>
                </a:lnTo>
                <a:lnTo>
                  <a:pt x="63218" y="89736"/>
                </a:lnTo>
                <a:lnTo>
                  <a:pt x="65957" y="88396"/>
                </a:lnTo>
                <a:lnTo>
                  <a:pt x="68736" y="87502"/>
                </a:lnTo>
                <a:lnTo>
                  <a:pt x="71540" y="86906"/>
                </a:lnTo>
                <a:lnTo>
                  <a:pt x="73410" y="85556"/>
                </a:lnTo>
                <a:lnTo>
                  <a:pt x="74656" y="83704"/>
                </a:lnTo>
                <a:lnTo>
                  <a:pt x="75488" y="81517"/>
                </a:lnTo>
                <a:lnTo>
                  <a:pt x="76994" y="79106"/>
                </a:lnTo>
                <a:lnTo>
                  <a:pt x="78951" y="76546"/>
                </a:lnTo>
                <a:lnTo>
                  <a:pt x="81208" y="73888"/>
                </a:lnTo>
                <a:lnTo>
                  <a:pt x="83665" y="72115"/>
                </a:lnTo>
                <a:lnTo>
                  <a:pt x="86256" y="70933"/>
                </a:lnTo>
                <a:lnTo>
                  <a:pt x="88936" y="70145"/>
                </a:lnTo>
                <a:lnTo>
                  <a:pt x="90722" y="68667"/>
                </a:lnTo>
                <a:lnTo>
                  <a:pt x="91912" y="66730"/>
                </a:lnTo>
                <a:lnTo>
                  <a:pt x="92706" y="64486"/>
                </a:lnTo>
                <a:lnTo>
                  <a:pt x="93236" y="62037"/>
                </a:lnTo>
                <a:lnTo>
                  <a:pt x="93588" y="59452"/>
                </a:lnTo>
                <a:lnTo>
                  <a:pt x="93824" y="56776"/>
                </a:lnTo>
                <a:lnTo>
                  <a:pt x="93981" y="54040"/>
                </a:lnTo>
                <a:lnTo>
                  <a:pt x="94155" y="48459"/>
                </a:lnTo>
                <a:lnTo>
                  <a:pt x="95154" y="45638"/>
                </a:lnTo>
                <a:lnTo>
                  <a:pt x="96773" y="42804"/>
                </a:lnTo>
                <a:lnTo>
                  <a:pt x="98804" y="39963"/>
                </a:lnTo>
                <a:lnTo>
                  <a:pt x="100158" y="37116"/>
                </a:lnTo>
                <a:lnTo>
                  <a:pt x="101062" y="34265"/>
                </a:lnTo>
                <a:lnTo>
                  <a:pt x="101664" y="31412"/>
                </a:lnTo>
                <a:lnTo>
                  <a:pt x="101112" y="29511"/>
                </a:lnTo>
                <a:lnTo>
                  <a:pt x="99792" y="28243"/>
                </a:lnTo>
                <a:lnTo>
                  <a:pt x="97959" y="27398"/>
                </a:lnTo>
                <a:lnTo>
                  <a:pt x="96738" y="25882"/>
                </a:lnTo>
                <a:lnTo>
                  <a:pt x="95923" y="23918"/>
                </a:lnTo>
                <a:lnTo>
                  <a:pt x="95380" y="21657"/>
                </a:lnTo>
                <a:lnTo>
                  <a:pt x="94066" y="20150"/>
                </a:lnTo>
                <a:lnTo>
                  <a:pt x="92237" y="19145"/>
                </a:lnTo>
                <a:lnTo>
                  <a:pt x="90065" y="18474"/>
                </a:lnTo>
                <a:lnTo>
                  <a:pt x="87665" y="17075"/>
                </a:lnTo>
                <a:lnTo>
                  <a:pt x="85112" y="15190"/>
                </a:lnTo>
                <a:lnTo>
                  <a:pt x="78723" y="9871"/>
                </a:lnTo>
                <a:lnTo>
                  <a:pt x="77246" y="8482"/>
                </a:lnTo>
                <a:lnTo>
                  <a:pt x="73065" y="4399"/>
                </a:lnTo>
                <a:lnTo>
                  <a:pt x="70617" y="2929"/>
                </a:lnTo>
                <a:lnTo>
                  <a:pt x="68032" y="1949"/>
                </a:lnTo>
                <a:lnTo>
                  <a:pt x="65356" y="1296"/>
                </a:lnTo>
                <a:lnTo>
                  <a:pt x="62620" y="861"/>
                </a:lnTo>
                <a:lnTo>
                  <a:pt x="59843" y="570"/>
                </a:lnTo>
                <a:lnTo>
                  <a:pt x="53093" y="104"/>
                </a:lnTo>
                <a:lnTo>
                  <a:pt x="49631" y="41"/>
                </a:lnTo>
                <a:lnTo>
                  <a:pt x="39646" y="0"/>
                </a:lnTo>
                <a:lnTo>
                  <a:pt x="36907" y="949"/>
                </a:lnTo>
                <a:lnTo>
                  <a:pt x="34129" y="2534"/>
                </a:lnTo>
                <a:lnTo>
                  <a:pt x="27376" y="7372"/>
                </a:lnTo>
                <a:lnTo>
                  <a:pt x="25870" y="8721"/>
                </a:lnTo>
                <a:lnTo>
                  <a:pt x="17142" y="171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261"/>
          <p:cNvSpPr/>
          <p:nvPr/>
        </p:nvSpPr>
        <p:spPr bwMode="auto">
          <a:xfrm>
            <a:off x="6603682" y="3394710"/>
            <a:ext cx="240031" cy="85726"/>
          </a:xfrm>
          <a:custGeom>
            <a:avLst/>
            <a:gdLst/>
            <a:ahLst/>
            <a:cxnLst/>
            <a:rect l="0" t="0" r="0" b="0"/>
            <a:pathLst>
              <a:path w="240031" h="85726">
                <a:moveTo>
                  <a:pt x="0" y="85725"/>
                </a:moveTo>
                <a:lnTo>
                  <a:pt x="7381" y="78344"/>
                </a:lnTo>
                <a:lnTo>
                  <a:pt x="13123" y="77681"/>
                </a:lnTo>
                <a:lnTo>
                  <a:pt x="17321" y="77505"/>
                </a:lnTo>
                <a:lnTo>
                  <a:pt x="21072" y="76435"/>
                </a:lnTo>
                <a:lnTo>
                  <a:pt x="24526" y="74769"/>
                </a:lnTo>
                <a:lnTo>
                  <a:pt x="27781" y="72706"/>
                </a:lnTo>
                <a:lnTo>
                  <a:pt x="33937" y="70414"/>
                </a:lnTo>
                <a:lnTo>
                  <a:pt x="40800" y="69395"/>
                </a:lnTo>
                <a:lnTo>
                  <a:pt x="45298" y="69123"/>
                </a:lnTo>
                <a:lnTo>
                  <a:pt x="50201" y="68942"/>
                </a:lnTo>
                <a:lnTo>
                  <a:pt x="54423" y="67868"/>
                </a:lnTo>
                <a:lnTo>
                  <a:pt x="58189" y="66201"/>
                </a:lnTo>
                <a:lnTo>
                  <a:pt x="61653" y="64136"/>
                </a:lnTo>
                <a:lnTo>
                  <a:pt x="65867" y="62760"/>
                </a:lnTo>
                <a:lnTo>
                  <a:pt x="70581" y="61842"/>
                </a:lnTo>
                <a:lnTo>
                  <a:pt x="75629" y="61230"/>
                </a:lnTo>
                <a:lnTo>
                  <a:pt x="80899" y="59870"/>
                </a:lnTo>
                <a:lnTo>
                  <a:pt x="86318" y="58011"/>
                </a:lnTo>
                <a:lnTo>
                  <a:pt x="91835" y="55819"/>
                </a:lnTo>
                <a:lnTo>
                  <a:pt x="96466" y="53405"/>
                </a:lnTo>
                <a:lnTo>
                  <a:pt x="100506" y="50843"/>
                </a:lnTo>
                <a:lnTo>
                  <a:pt x="104151" y="48183"/>
                </a:lnTo>
                <a:lnTo>
                  <a:pt x="108487" y="45457"/>
                </a:lnTo>
                <a:lnTo>
                  <a:pt x="113282" y="42687"/>
                </a:lnTo>
                <a:lnTo>
                  <a:pt x="118384" y="39888"/>
                </a:lnTo>
                <a:lnTo>
                  <a:pt x="123690" y="38022"/>
                </a:lnTo>
                <a:lnTo>
                  <a:pt x="129133" y="36778"/>
                </a:lnTo>
                <a:lnTo>
                  <a:pt x="134666" y="35948"/>
                </a:lnTo>
                <a:lnTo>
                  <a:pt x="141212" y="34443"/>
                </a:lnTo>
                <a:lnTo>
                  <a:pt x="148434" y="32487"/>
                </a:lnTo>
                <a:lnTo>
                  <a:pt x="156106" y="30230"/>
                </a:lnTo>
                <a:lnTo>
                  <a:pt x="163126" y="27773"/>
                </a:lnTo>
                <a:lnTo>
                  <a:pt x="169711" y="25183"/>
                </a:lnTo>
                <a:lnTo>
                  <a:pt x="176005" y="22503"/>
                </a:lnTo>
                <a:lnTo>
                  <a:pt x="181155" y="20717"/>
                </a:lnTo>
                <a:lnTo>
                  <a:pt x="185540" y="19526"/>
                </a:lnTo>
                <a:lnTo>
                  <a:pt x="189416" y="18732"/>
                </a:lnTo>
                <a:lnTo>
                  <a:pt x="194858" y="17251"/>
                </a:lnTo>
                <a:lnTo>
                  <a:pt x="208523" y="13064"/>
                </a:lnTo>
                <a:lnTo>
                  <a:pt x="214263" y="10615"/>
                </a:lnTo>
                <a:lnTo>
                  <a:pt x="219042" y="8029"/>
                </a:lnTo>
                <a:lnTo>
                  <a:pt x="223181" y="5353"/>
                </a:lnTo>
                <a:lnTo>
                  <a:pt x="226892" y="3568"/>
                </a:lnTo>
                <a:lnTo>
                  <a:pt x="230319" y="2379"/>
                </a:lnTo>
                <a:lnTo>
                  <a:pt x="240030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262"/>
          <p:cNvSpPr/>
          <p:nvPr/>
        </p:nvSpPr>
        <p:spPr bwMode="auto">
          <a:xfrm>
            <a:off x="6972300" y="3343275"/>
            <a:ext cx="188595" cy="47802"/>
          </a:xfrm>
          <a:custGeom>
            <a:avLst/>
            <a:gdLst/>
            <a:ahLst/>
            <a:cxnLst/>
            <a:rect l="0" t="0" r="0" b="0"/>
            <a:pathLst>
              <a:path w="188595" h="47802">
                <a:moveTo>
                  <a:pt x="0" y="42862"/>
                </a:moveTo>
                <a:lnTo>
                  <a:pt x="4550" y="42862"/>
                </a:lnTo>
                <a:lnTo>
                  <a:pt x="6844" y="43815"/>
                </a:lnTo>
                <a:lnTo>
                  <a:pt x="9325" y="45402"/>
                </a:lnTo>
                <a:lnTo>
                  <a:pt x="11931" y="47413"/>
                </a:lnTo>
                <a:lnTo>
                  <a:pt x="14622" y="47801"/>
                </a:lnTo>
                <a:lnTo>
                  <a:pt x="17367" y="47107"/>
                </a:lnTo>
                <a:lnTo>
                  <a:pt x="20151" y="45692"/>
                </a:lnTo>
                <a:lnTo>
                  <a:pt x="22959" y="44749"/>
                </a:lnTo>
                <a:lnTo>
                  <a:pt x="28619" y="43701"/>
                </a:lnTo>
                <a:lnTo>
                  <a:pt x="34309" y="43235"/>
                </a:lnTo>
                <a:lnTo>
                  <a:pt x="37160" y="43110"/>
                </a:lnTo>
                <a:lnTo>
                  <a:pt x="39061" y="42075"/>
                </a:lnTo>
                <a:lnTo>
                  <a:pt x="40328" y="40432"/>
                </a:lnTo>
                <a:lnTo>
                  <a:pt x="41173" y="38385"/>
                </a:lnTo>
                <a:lnTo>
                  <a:pt x="43641" y="37020"/>
                </a:lnTo>
                <a:lnTo>
                  <a:pt x="47191" y="36110"/>
                </a:lnTo>
                <a:lnTo>
                  <a:pt x="51463" y="35503"/>
                </a:lnTo>
                <a:lnTo>
                  <a:pt x="55264" y="35099"/>
                </a:lnTo>
                <a:lnTo>
                  <a:pt x="58749" y="34829"/>
                </a:lnTo>
                <a:lnTo>
                  <a:pt x="62026" y="34649"/>
                </a:lnTo>
                <a:lnTo>
                  <a:pt x="66116" y="33577"/>
                </a:lnTo>
                <a:lnTo>
                  <a:pt x="70747" y="31910"/>
                </a:lnTo>
                <a:lnTo>
                  <a:pt x="75739" y="29845"/>
                </a:lnTo>
                <a:lnTo>
                  <a:pt x="80020" y="28469"/>
                </a:lnTo>
                <a:lnTo>
                  <a:pt x="83827" y="27552"/>
                </a:lnTo>
                <a:lnTo>
                  <a:pt x="87317" y="26940"/>
                </a:lnTo>
                <a:lnTo>
                  <a:pt x="90596" y="25580"/>
                </a:lnTo>
                <a:lnTo>
                  <a:pt x="93735" y="23721"/>
                </a:lnTo>
                <a:lnTo>
                  <a:pt x="96780" y="21529"/>
                </a:lnTo>
                <a:lnTo>
                  <a:pt x="100715" y="20067"/>
                </a:lnTo>
                <a:lnTo>
                  <a:pt x="105243" y="19093"/>
                </a:lnTo>
                <a:lnTo>
                  <a:pt x="110167" y="18443"/>
                </a:lnTo>
                <a:lnTo>
                  <a:pt x="114402" y="17058"/>
                </a:lnTo>
                <a:lnTo>
                  <a:pt x="118178" y="15182"/>
                </a:lnTo>
                <a:lnTo>
                  <a:pt x="121648" y="12979"/>
                </a:lnTo>
                <a:lnTo>
                  <a:pt x="124914" y="11510"/>
                </a:lnTo>
                <a:lnTo>
                  <a:pt x="128043" y="10531"/>
                </a:lnTo>
                <a:lnTo>
                  <a:pt x="131081" y="9878"/>
                </a:lnTo>
                <a:lnTo>
                  <a:pt x="135013" y="9442"/>
                </a:lnTo>
                <a:lnTo>
                  <a:pt x="139538" y="9152"/>
                </a:lnTo>
                <a:lnTo>
                  <a:pt x="144460" y="8959"/>
                </a:lnTo>
                <a:lnTo>
                  <a:pt x="148694" y="7877"/>
                </a:lnTo>
                <a:lnTo>
                  <a:pt x="152469" y="6204"/>
                </a:lnTo>
                <a:lnTo>
                  <a:pt x="155939" y="4136"/>
                </a:lnTo>
                <a:lnTo>
                  <a:pt x="159204" y="2757"/>
                </a:lnTo>
                <a:lnTo>
                  <a:pt x="162333" y="1838"/>
                </a:lnTo>
                <a:lnTo>
                  <a:pt x="165372" y="1225"/>
                </a:lnTo>
                <a:lnTo>
                  <a:pt x="168350" y="817"/>
                </a:lnTo>
                <a:lnTo>
                  <a:pt x="174200" y="363"/>
                </a:lnTo>
                <a:lnTo>
                  <a:pt x="179975" y="161"/>
                </a:lnTo>
                <a:lnTo>
                  <a:pt x="188594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263"/>
          <p:cNvSpPr/>
          <p:nvPr/>
        </p:nvSpPr>
        <p:spPr bwMode="auto">
          <a:xfrm>
            <a:off x="7400925" y="3197542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12770" y="42863"/>
                </a:lnTo>
                <a:lnTo>
                  <a:pt x="15181" y="41910"/>
                </a:lnTo>
                <a:lnTo>
                  <a:pt x="17740" y="40323"/>
                </a:lnTo>
                <a:lnTo>
                  <a:pt x="20400" y="38312"/>
                </a:lnTo>
                <a:lnTo>
                  <a:pt x="23124" y="36971"/>
                </a:lnTo>
                <a:lnTo>
                  <a:pt x="25894" y="36077"/>
                </a:lnTo>
                <a:lnTo>
                  <a:pt x="31511" y="35085"/>
                </a:lnTo>
                <a:lnTo>
                  <a:pt x="37182" y="34643"/>
                </a:lnTo>
                <a:lnTo>
                  <a:pt x="42692" y="34360"/>
                </a:lnTo>
                <a:lnTo>
                  <a:pt x="46914" y="34321"/>
                </a:lnTo>
                <a:lnTo>
                  <a:pt x="50327" y="33358"/>
                </a:lnTo>
                <a:lnTo>
                  <a:pt x="54505" y="31764"/>
                </a:lnTo>
                <a:lnTo>
                  <a:pt x="59197" y="29748"/>
                </a:lnTo>
                <a:lnTo>
                  <a:pt x="63277" y="28405"/>
                </a:lnTo>
                <a:lnTo>
                  <a:pt x="66950" y="27509"/>
                </a:lnTo>
                <a:lnTo>
                  <a:pt x="70351" y="26912"/>
                </a:lnTo>
                <a:lnTo>
                  <a:pt x="74523" y="26514"/>
                </a:lnTo>
                <a:lnTo>
                  <a:pt x="79209" y="26248"/>
                </a:lnTo>
                <a:lnTo>
                  <a:pt x="84239" y="26072"/>
                </a:lnTo>
                <a:lnTo>
                  <a:pt x="89496" y="25001"/>
                </a:lnTo>
                <a:lnTo>
                  <a:pt x="94907" y="23335"/>
                </a:lnTo>
                <a:lnTo>
                  <a:pt x="100418" y="21272"/>
                </a:lnTo>
                <a:lnTo>
                  <a:pt x="105046" y="19896"/>
                </a:lnTo>
                <a:lnTo>
                  <a:pt x="109083" y="18979"/>
                </a:lnTo>
                <a:lnTo>
                  <a:pt x="112727" y="18368"/>
                </a:lnTo>
                <a:lnTo>
                  <a:pt x="116108" y="17960"/>
                </a:lnTo>
                <a:lnTo>
                  <a:pt x="122406" y="17507"/>
                </a:lnTo>
                <a:lnTo>
                  <a:pt x="126371" y="16434"/>
                </a:lnTo>
                <a:lnTo>
                  <a:pt x="130920" y="14766"/>
                </a:lnTo>
                <a:lnTo>
                  <a:pt x="135857" y="12702"/>
                </a:lnTo>
                <a:lnTo>
                  <a:pt x="141054" y="11325"/>
                </a:lnTo>
                <a:lnTo>
                  <a:pt x="146423" y="10408"/>
                </a:lnTo>
                <a:lnTo>
                  <a:pt x="151907" y="9796"/>
                </a:lnTo>
                <a:lnTo>
                  <a:pt x="156517" y="9388"/>
                </a:lnTo>
                <a:lnTo>
                  <a:pt x="160542" y="9116"/>
                </a:lnTo>
                <a:lnTo>
                  <a:pt x="164179" y="8935"/>
                </a:lnTo>
                <a:lnTo>
                  <a:pt x="167554" y="7862"/>
                </a:lnTo>
                <a:lnTo>
                  <a:pt x="170758" y="6194"/>
                </a:lnTo>
                <a:lnTo>
                  <a:pt x="173846" y="4129"/>
                </a:lnTo>
                <a:lnTo>
                  <a:pt x="176857" y="2753"/>
                </a:lnTo>
                <a:lnTo>
                  <a:pt x="179817" y="1835"/>
                </a:lnTo>
                <a:lnTo>
                  <a:pt x="185646" y="816"/>
                </a:lnTo>
                <a:lnTo>
                  <a:pt x="191412" y="363"/>
                </a:lnTo>
                <a:lnTo>
                  <a:pt x="197149" y="161"/>
                </a:lnTo>
                <a:lnTo>
                  <a:pt x="205740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264"/>
          <p:cNvSpPr/>
          <p:nvPr/>
        </p:nvSpPr>
        <p:spPr bwMode="auto">
          <a:xfrm>
            <a:off x="7735252" y="3094672"/>
            <a:ext cx="222886" cy="68581"/>
          </a:xfrm>
          <a:custGeom>
            <a:avLst/>
            <a:gdLst/>
            <a:ahLst/>
            <a:cxnLst/>
            <a:rect l="0" t="0" r="0" b="0"/>
            <a:pathLst>
              <a:path w="222886" h="68581">
                <a:moveTo>
                  <a:pt x="0" y="68580"/>
                </a:moveTo>
                <a:lnTo>
                  <a:pt x="7381" y="61199"/>
                </a:lnTo>
                <a:lnTo>
                  <a:pt x="10583" y="60537"/>
                </a:lnTo>
                <a:lnTo>
                  <a:pt x="15181" y="60243"/>
                </a:lnTo>
                <a:lnTo>
                  <a:pt x="24142" y="60039"/>
                </a:lnTo>
                <a:lnTo>
                  <a:pt x="29801" y="60017"/>
                </a:lnTo>
                <a:lnTo>
                  <a:pt x="32250" y="59061"/>
                </a:lnTo>
                <a:lnTo>
                  <a:pt x="34835" y="57472"/>
                </a:lnTo>
                <a:lnTo>
                  <a:pt x="37511" y="55459"/>
                </a:lnTo>
                <a:lnTo>
                  <a:pt x="40247" y="54118"/>
                </a:lnTo>
                <a:lnTo>
                  <a:pt x="45828" y="52627"/>
                </a:lnTo>
                <a:lnTo>
                  <a:pt x="49603" y="51278"/>
                </a:lnTo>
                <a:lnTo>
                  <a:pt x="54023" y="49425"/>
                </a:lnTo>
                <a:lnTo>
                  <a:pt x="58876" y="47238"/>
                </a:lnTo>
                <a:lnTo>
                  <a:pt x="63063" y="45779"/>
                </a:lnTo>
                <a:lnTo>
                  <a:pt x="66807" y="44807"/>
                </a:lnTo>
                <a:lnTo>
                  <a:pt x="73507" y="43727"/>
                </a:lnTo>
                <a:lnTo>
                  <a:pt x="79660" y="43247"/>
                </a:lnTo>
                <a:lnTo>
                  <a:pt x="88110" y="43033"/>
                </a:lnTo>
                <a:lnTo>
                  <a:pt x="93029" y="42976"/>
                </a:lnTo>
                <a:lnTo>
                  <a:pt x="97262" y="41986"/>
                </a:lnTo>
                <a:lnTo>
                  <a:pt x="101037" y="40373"/>
                </a:lnTo>
                <a:lnTo>
                  <a:pt x="104505" y="38346"/>
                </a:lnTo>
                <a:lnTo>
                  <a:pt x="107770" y="36994"/>
                </a:lnTo>
                <a:lnTo>
                  <a:pt x="113938" y="35492"/>
                </a:lnTo>
                <a:lnTo>
                  <a:pt x="119854" y="34824"/>
                </a:lnTo>
                <a:lnTo>
                  <a:pt x="122765" y="34646"/>
                </a:lnTo>
                <a:lnTo>
                  <a:pt x="125658" y="33575"/>
                </a:lnTo>
                <a:lnTo>
                  <a:pt x="128540" y="31908"/>
                </a:lnTo>
                <a:lnTo>
                  <a:pt x="131414" y="29845"/>
                </a:lnTo>
                <a:lnTo>
                  <a:pt x="134281" y="28469"/>
                </a:lnTo>
                <a:lnTo>
                  <a:pt x="140009" y="26940"/>
                </a:lnTo>
                <a:lnTo>
                  <a:pt x="145728" y="26261"/>
                </a:lnTo>
                <a:lnTo>
                  <a:pt x="148587" y="26080"/>
                </a:lnTo>
                <a:lnTo>
                  <a:pt x="150494" y="25006"/>
                </a:lnTo>
                <a:lnTo>
                  <a:pt x="151765" y="23339"/>
                </a:lnTo>
                <a:lnTo>
                  <a:pt x="152611" y="21274"/>
                </a:lnTo>
                <a:lnTo>
                  <a:pt x="154128" y="19898"/>
                </a:lnTo>
                <a:lnTo>
                  <a:pt x="156092" y="18980"/>
                </a:lnTo>
                <a:lnTo>
                  <a:pt x="158354" y="18369"/>
                </a:lnTo>
                <a:lnTo>
                  <a:pt x="160814" y="17008"/>
                </a:lnTo>
                <a:lnTo>
                  <a:pt x="163407" y="15149"/>
                </a:lnTo>
                <a:lnTo>
                  <a:pt x="166088" y="12957"/>
                </a:lnTo>
                <a:lnTo>
                  <a:pt x="168828" y="11495"/>
                </a:lnTo>
                <a:lnTo>
                  <a:pt x="174413" y="9872"/>
                </a:lnTo>
                <a:lnTo>
                  <a:pt x="180070" y="9150"/>
                </a:lnTo>
                <a:lnTo>
                  <a:pt x="185758" y="8829"/>
                </a:lnTo>
                <a:lnTo>
                  <a:pt x="191462" y="8687"/>
                </a:lnTo>
                <a:lnTo>
                  <a:pt x="193364" y="7696"/>
                </a:lnTo>
                <a:lnTo>
                  <a:pt x="194632" y="6083"/>
                </a:lnTo>
                <a:lnTo>
                  <a:pt x="195477" y="4056"/>
                </a:lnTo>
                <a:lnTo>
                  <a:pt x="196993" y="2704"/>
                </a:lnTo>
                <a:lnTo>
                  <a:pt x="198956" y="1803"/>
                </a:lnTo>
                <a:lnTo>
                  <a:pt x="203678" y="801"/>
                </a:lnTo>
                <a:lnTo>
                  <a:pt x="208952" y="356"/>
                </a:lnTo>
                <a:lnTo>
                  <a:pt x="214206" y="70"/>
                </a:lnTo>
                <a:lnTo>
                  <a:pt x="222885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265"/>
          <p:cNvSpPr/>
          <p:nvPr/>
        </p:nvSpPr>
        <p:spPr bwMode="auto">
          <a:xfrm>
            <a:off x="7289482" y="3909063"/>
            <a:ext cx="797244" cy="848675"/>
          </a:xfrm>
          <a:custGeom>
            <a:avLst/>
            <a:gdLst/>
            <a:ahLst/>
            <a:cxnLst/>
            <a:rect l="0" t="0" r="0" b="0"/>
            <a:pathLst>
              <a:path w="797244" h="848675">
                <a:moveTo>
                  <a:pt x="17145" y="831529"/>
                </a:moveTo>
                <a:lnTo>
                  <a:pt x="24526" y="824148"/>
                </a:lnTo>
                <a:lnTo>
                  <a:pt x="25188" y="820946"/>
                </a:lnTo>
                <a:lnTo>
                  <a:pt x="25365" y="818759"/>
                </a:lnTo>
                <a:lnTo>
                  <a:pt x="26435" y="817301"/>
                </a:lnTo>
                <a:lnTo>
                  <a:pt x="28101" y="816328"/>
                </a:lnTo>
                <a:lnTo>
                  <a:pt x="30164" y="815681"/>
                </a:lnTo>
                <a:lnTo>
                  <a:pt x="31540" y="814295"/>
                </a:lnTo>
                <a:lnTo>
                  <a:pt x="32456" y="812420"/>
                </a:lnTo>
                <a:lnTo>
                  <a:pt x="33067" y="810218"/>
                </a:lnTo>
                <a:lnTo>
                  <a:pt x="36287" y="805230"/>
                </a:lnTo>
                <a:lnTo>
                  <a:pt x="60060" y="780079"/>
                </a:lnTo>
                <a:lnTo>
                  <a:pt x="62900" y="777226"/>
                </a:lnTo>
                <a:lnTo>
                  <a:pt x="64793" y="773420"/>
                </a:lnTo>
                <a:lnTo>
                  <a:pt x="68410" y="759914"/>
                </a:lnTo>
                <a:lnTo>
                  <a:pt x="83104" y="734433"/>
                </a:lnTo>
                <a:lnTo>
                  <a:pt x="100986" y="707784"/>
                </a:lnTo>
                <a:lnTo>
                  <a:pt x="118232" y="685624"/>
                </a:lnTo>
                <a:lnTo>
                  <a:pt x="131092" y="667453"/>
                </a:lnTo>
                <a:lnTo>
                  <a:pt x="152471" y="642400"/>
                </a:lnTo>
                <a:lnTo>
                  <a:pt x="165373" y="619969"/>
                </a:lnTo>
                <a:lnTo>
                  <a:pt x="182985" y="597193"/>
                </a:lnTo>
                <a:lnTo>
                  <a:pt x="196624" y="574350"/>
                </a:lnTo>
                <a:lnTo>
                  <a:pt x="203593" y="562922"/>
                </a:lnTo>
                <a:lnTo>
                  <a:pt x="223590" y="540063"/>
                </a:lnTo>
                <a:lnTo>
                  <a:pt x="229070" y="534349"/>
                </a:lnTo>
                <a:lnTo>
                  <a:pt x="232723" y="528634"/>
                </a:lnTo>
                <a:lnTo>
                  <a:pt x="239770" y="511489"/>
                </a:lnTo>
                <a:lnTo>
                  <a:pt x="258253" y="488629"/>
                </a:lnTo>
                <a:lnTo>
                  <a:pt x="272099" y="471484"/>
                </a:lnTo>
                <a:lnTo>
                  <a:pt x="284775" y="454339"/>
                </a:lnTo>
                <a:lnTo>
                  <a:pt x="298055" y="437194"/>
                </a:lnTo>
                <a:lnTo>
                  <a:pt x="310563" y="420049"/>
                </a:lnTo>
                <a:lnTo>
                  <a:pt x="323793" y="402904"/>
                </a:lnTo>
                <a:lnTo>
                  <a:pt x="336798" y="380044"/>
                </a:lnTo>
                <a:lnTo>
                  <a:pt x="354430" y="351293"/>
                </a:lnTo>
                <a:lnTo>
                  <a:pt x="368073" y="326281"/>
                </a:lnTo>
                <a:lnTo>
                  <a:pt x="375043" y="314557"/>
                </a:lnTo>
                <a:lnTo>
                  <a:pt x="395040" y="288968"/>
                </a:lnTo>
                <a:lnTo>
                  <a:pt x="409149" y="267545"/>
                </a:lnTo>
                <a:lnTo>
                  <a:pt x="422450" y="243240"/>
                </a:lnTo>
                <a:lnTo>
                  <a:pt x="440141" y="220095"/>
                </a:lnTo>
                <a:lnTo>
                  <a:pt x="456335" y="197178"/>
                </a:lnTo>
                <a:lnTo>
                  <a:pt x="477596" y="174307"/>
                </a:lnTo>
                <a:lnTo>
                  <a:pt x="493297" y="157336"/>
                </a:lnTo>
                <a:lnTo>
                  <a:pt x="513047" y="131089"/>
                </a:lnTo>
                <a:lnTo>
                  <a:pt x="527816" y="108512"/>
                </a:lnTo>
                <a:lnTo>
                  <a:pt x="537919" y="91416"/>
                </a:lnTo>
                <a:lnTo>
                  <a:pt x="558846" y="67410"/>
                </a:lnTo>
                <a:lnTo>
                  <a:pt x="576197" y="48732"/>
                </a:lnTo>
                <a:lnTo>
                  <a:pt x="579938" y="41342"/>
                </a:lnTo>
                <a:lnTo>
                  <a:pt x="582840" y="38037"/>
                </a:lnTo>
                <a:lnTo>
                  <a:pt x="594122" y="28836"/>
                </a:lnTo>
                <a:lnTo>
                  <a:pt x="596107" y="25891"/>
                </a:lnTo>
                <a:lnTo>
                  <a:pt x="599264" y="20078"/>
                </a:lnTo>
                <a:lnTo>
                  <a:pt x="603841" y="14319"/>
                </a:lnTo>
                <a:lnTo>
                  <a:pt x="606397" y="12403"/>
                </a:lnTo>
                <a:lnTo>
                  <a:pt x="614542" y="8752"/>
                </a:lnTo>
                <a:lnTo>
                  <a:pt x="625297" y="394"/>
                </a:lnTo>
                <a:lnTo>
                  <a:pt x="641638" y="0"/>
                </a:lnTo>
                <a:lnTo>
                  <a:pt x="642071" y="951"/>
                </a:lnTo>
                <a:lnTo>
                  <a:pt x="642553" y="4548"/>
                </a:lnTo>
                <a:lnTo>
                  <a:pt x="643633" y="5889"/>
                </a:lnTo>
                <a:lnTo>
                  <a:pt x="645307" y="6782"/>
                </a:lnTo>
                <a:lnTo>
                  <a:pt x="647374" y="7378"/>
                </a:lnTo>
                <a:lnTo>
                  <a:pt x="648752" y="8727"/>
                </a:lnTo>
                <a:lnTo>
                  <a:pt x="649672" y="10579"/>
                </a:lnTo>
                <a:lnTo>
                  <a:pt x="650693" y="15178"/>
                </a:lnTo>
                <a:lnTo>
                  <a:pt x="651147" y="20396"/>
                </a:lnTo>
                <a:lnTo>
                  <a:pt x="652220" y="23122"/>
                </a:lnTo>
                <a:lnTo>
                  <a:pt x="657329" y="31508"/>
                </a:lnTo>
                <a:lnTo>
                  <a:pt x="658859" y="37179"/>
                </a:lnTo>
                <a:lnTo>
                  <a:pt x="659719" y="45727"/>
                </a:lnTo>
                <a:lnTo>
                  <a:pt x="660793" y="48581"/>
                </a:lnTo>
                <a:lnTo>
                  <a:pt x="664526" y="54292"/>
                </a:lnTo>
                <a:lnTo>
                  <a:pt x="666819" y="62546"/>
                </a:lnTo>
                <a:lnTo>
                  <a:pt x="668494" y="87732"/>
                </a:lnTo>
                <a:lnTo>
                  <a:pt x="668548" y="92777"/>
                </a:lnTo>
                <a:lnTo>
                  <a:pt x="669536" y="97093"/>
                </a:lnTo>
                <a:lnTo>
                  <a:pt x="674526" y="108670"/>
                </a:lnTo>
                <a:lnTo>
                  <a:pt x="676694" y="129166"/>
                </a:lnTo>
                <a:lnTo>
                  <a:pt x="676872" y="134687"/>
                </a:lnTo>
                <a:lnTo>
                  <a:pt x="679609" y="145901"/>
                </a:lnTo>
                <a:lnTo>
                  <a:pt x="683049" y="157236"/>
                </a:lnTo>
                <a:lnTo>
                  <a:pt x="685257" y="180034"/>
                </a:lnTo>
                <a:lnTo>
                  <a:pt x="685438" y="185744"/>
                </a:lnTo>
                <a:lnTo>
                  <a:pt x="688179" y="197169"/>
                </a:lnTo>
                <a:lnTo>
                  <a:pt x="691620" y="208596"/>
                </a:lnTo>
                <a:lnTo>
                  <a:pt x="696369" y="233994"/>
                </a:lnTo>
                <a:lnTo>
                  <a:pt x="700996" y="255384"/>
                </a:lnTo>
                <a:lnTo>
                  <a:pt x="702560" y="279678"/>
                </a:lnTo>
                <a:lnTo>
                  <a:pt x="705314" y="291305"/>
                </a:lnTo>
                <a:lnTo>
                  <a:pt x="708760" y="302822"/>
                </a:lnTo>
                <a:lnTo>
                  <a:pt x="710973" y="328278"/>
                </a:lnTo>
                <a:lnTo>
                  <a:pt x="712228" y="343067"/>
                </a:lnTo>
                <a:lnTo>
                  <a:pt x="718254" y="368083"/>
                </a:lnTo>
                <a:lnTo>
                  <a:pt x="722087" y="388142"/>
                </a:lnTo>
                <a:lnTo>
                  <a:pt x="726714" y="409643"/>
                </a:lnTo>
                <a:lnTo>
                  <a:pt x="728749" y="422092"/>
                </a:lnTo>
                <a:lnTo>
                  <a:pt x="735277" y="445606"/>
                </a:lnTo>
                <a:lnTo>
                  <a:pt x="736848" y="468595"/>
                </a:lnTo>
                <a:lnTo>
                  <a:pt x="739603" y="480043"/>
                </a:lnTo>
                <a:lnTo>
                  <a:pt x="743050" y="491481"/>
                </a:lnTo>
                <a:lnTo>
                  <a:pt x="745943" y="508630"/>
                </a:lnTo>
                <a:lnTo>
                  <a:pt x="752431" y="531491"/>
                </a:lnTo>
                <a:lnTo>
                  <a:pt x="753995" y="554352"/>
                </a:lnTo>
                <a:lnTo>
                  <a:pt x="754303" y="577212"/>
                </a:lnTo>
                <a:lnTo>
                  <a:pt x="754347" y="588642"/>
                </a:lnTo>
                <a:lnTo>
                  <a:pt x="756905" y="600072"/>
                </a:lnTo>
                <a:lnTo>
                  <a:pt x="761161" y="614677"/>
                </a:lnTo>
                <a:lnTo>
                  <a:pt x="763669" y="638014"/>
                </a:lnTo>
                <a:lnTo>
                  <a:pt x="770303" y="661348"/>
                </a:lnTo>
                <a:lnTo>
                  <a:pt x="772236" y="675005"/>
                </a:lnTo>
                <a:lnTo>
                  <a:pt x="778263" y="692520"/>
                </a:lnTo>
                <a:lnTo>
                  <a:pt x="780808" y="709366"/>
                </a:lnTo>
                <a:lnTo>
                  <a:pt x="787447" y="725742"/>
                </a:lnTo>
                <a:lnTo>
                  <a:pt x="788563" y="743165"/>
                </a:lnTo>
                <a:lnTo>
                  <a:pt x="791163" y="747171"/>
                </a:lnTo>
                <a:lnTo>
                  <a:pt x="796041" y="752953"/>
                </a:lnTo>
                <a:lnTo>
                  <a:pt x="796709" y="756284"/>
                </a:lnTo>
                <a:lnTo>
                  <a:pt x="797243" y="767497"/>
                </a:lnTo>
                <a:lnTo>
                  <a:pt x="796291" y="768839"/>
                </a:lnTo>
                <a:lnTo>
                  <a:pt x="794703" y="769733"/>
                </a:lnTo>
                <a:lnTo>
                  <a:pt x="789862" y="771168"/>
                </a:lnTo>
                <a:lnTo>
                  <a:pt x="768550" y="771512"/>
                </a:lnTo>
                <a:lnTo>
                  <a:pt x="765732" y="772468"/>
                </a:lnTo>
                <a:lnTo>
                  <a:pt x="757215" y="777412"/>
                </a:lnTo>
                <a:lnTo>
                  <a:pt x="751512" y="778902"/>
                </a:lnTo>
                <a:lnTo>
                  <a:pt x="742947" y="779741"/>
                </a:lnTo>
                <a:lnTo>
                  <a:pt x="740091" y="780811"/>
                </a:lnTo>
                <a:lnTo>
                  <a:pt x="734377" y="784540"/>
                </a:lnTo>
                <a:lnTo>
                  <a:pt x="726123" y="786833"/>
                </a:lnTo>
                <a:lnTo>
                  <a:pt x="705645" y="789378"/>
                </a:lnTo>
                <a:lnTo>
                  <a:pt x="687745" y="795404"/>
                </a:lnTo>
                <a:lnTo>
                  <a:pt x="670204" y="796876"/>
                </a:lnTo>
                <a:lnTo>
                  <a:pt x="653980" y="797132"/>
                </a:lnTo>
                <a:lnTo>
                  <a:pt x="649347" y="798120"/>
                </a:lnTo>
                <a:lnTo>
                  <a:pt x="637322" y="803109"/>
                </a:lnTo>
                <a:lnTo>
                  <a:pt x="616676" y="805278"/>
                </a:lnTo>
                <a:lnTo>
                  <a:pt x="611142" y="805456"/>
                </a:lnTo>
                <a:lnTo>
                  <a:pt x="599914" y="808194"/>
                </a:lnTo>
                <a:lnTo>
                  <a:pt x="585423" y="812550"/>
                </a:lnTo>
                <a:lnTo>
                  <a:pt x="577370" y="814521"/>
                </a:lnTo>
                <a:lnTo>
                  <a:pt x="562127" y="820034"/>
                </a:lnTo>
                <a:lnTo>
                  <a:pt x="539909" y="822379"/>
                </a:lnTo>
                <a:lnTo>
                  <a:pt x="517177" y="822843"/>
                </a:lnTo>
                <a:lnTo>
                  <a:pt x="500054" y="822922"/>
                </a:lnTo>
                <a:lnTo>
                  <a:pt x="488628" y="825482"/>
                </a:lnTo>
                <a:lnTo>
                  <a:pt x="474027" y="829737"/>
                </a:lnTo>
                <a:lnTo>
                  <a:pt x="450691" y="831293"/>
                </a:lnTo>
                <a:lnTo>
                  <a:pt x="427357" y="831498"/>
                </a:lnTo>
                <a:lnTo>
                  <a:pt x="418218" y="828975"/>
                </a:lnTo>
                <a:lnTo>
                  <a:pt x="407807" y="825632"/>
                </a:lnTo>
                <a:lnTo>
                  <a:pt x="385602" y="823485"/>
                </a:lnTo>
                <a:lnTo>
                  <a:pt x="360783" y="823003"/>
                </a:lnTo>
                <a:lnTo>
                  <a:pt x="344210" y="822966"/>
                </a:lnTo>
                <a:lnTo>
                  <a:pt x="333640" y="820421"/>
                </a:lnTo>
                <a:lnTo>
                  <a:pt x="322592" y="817067"/>
                </a:lnTo>
                <a:lnTo>
                  <a:pt x="298833" y="814738"/>
                </a:lnTo>
                <a:lnTo>
                  <a:pt x="279232" y="814454"/>
                </a:lnTo>
                <a:lnTo>
                  <a:pt x="241665" y="814387"/>
                </a:lnTo>
                <a:lnTo>
                  <a:pt x="237310" y="815338"/>
                </a:lnTo>
                <a:lnTo>
                  <a:pt x="225677" y="820276"/>
                </a:lnTo>
                <a:lnTo>
                  <a:pt x="205163" y="822427"/>
                </a:lnTo>
                <a:lnTo>
                  <a:pt x="187317" y="822852"/>
                </a:lnTo>
                <a:lnTo>
                  <a:pt x="178184" y="825450"/>
                </a:lnTo>
                <a:lnTo>
                  <a:pt x="168728" y="828828"/>
                </a:lnTo>
                <a:lnTo>
                  <a:pt x="157097" y="830729"/>
                </a:lnTo>
                <a:lnTo>
                  <a:pt x="135612" y="831424"/>
                </a:lnTo>
                <a:lnTo>
                  <a:pt x="126629" y="834022"/>
                </a:lnTo>
                <a:lnTo>
                  <a:pt x="117240" y="837399"/>
                </a:lnTo>
                <a:lnTo>
                  <a:pt x="103451" y="839568"/>
                </a:lnTo>
                <a:lnTo>
                  <a:pt x="78991" y="840055"/>
                </a:lnTo>
                <a:lnTo>
                  <a:pt x="48610" y="840100"/>
                </a:lnTo>
                <a:lnTo>
                  <a:pt x="45742" y="841053"/>
                </a:lnTo>
                <a:lnTo>
                  <a:pt x="37154" y="845993"/>
                </a:lnTo>
                <a:lnTo>
                  <a:pt x="31436" y="847483"/>
                </a:lnTo>
                <a:lnTo>
                  <a:pt x="8043" y="848660"/>
                </a:lnTo>
                <a:lnTo>
                  <a:pt x="0" y="848674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266"/>
          <p:cNvSpPr/>
          <p:nvPr/>
        </p:nvSpPr>
        <p:spPr bwMode="auto">
          <a:xfrm>
            <a:off x="7555230" y="4869179"/>
            <a:ext cx="34290" cy="197169"/>
          </a:xfrm>
          <a:custGeom>
            <a:avLst/>
            <a:gdLst/>
            <a:ahLst/>
            <a:cxnLst/>
            <a:rect l="0" t="0" r="0" b="0"/>
            <a:pathLst>
              <a:path w="34290" h="197169">
                <a:moveTo>
                  <a:pt x="0" y="0"/>
                </a:moveTo>
                <a:lnTo>
                  <a:pt x="0" y="28620"/>
                </a:lnTo>
                <a:lnTo>
                  <a:pt x="952" y="31462"/>
                </a:lnTo>
                <a:lnTo>
                  <a:pt x="2540" y="34310"/>
                </a:lnTo>
                <a:lnTo>
                  <a:pt x="4551" y="37161"/>
                </a:lnTo>
                <a:lnTo>
                  <a:pt x="5891" y="40967"/>
                </a:lnTo>
                <a:lnTo>
                  <a:pt x="6785" y="45409"/>
                </a:lnTo>
                <a:lnTo>
                  <a:pt x="7381" y="50276"/>
                </a:lnTo>
                <a:lnTo>
                  <a:pt x="7778" y="54472"/>
                </a:lnTo>
                <a:lnTo>
                  <a:pt x="8043" y="58222"/>
                </a:lnTo>
                <a:lnTo>
                  <a:pt x="8219" y="61675"/>
                </a:lnTo>
                <a:lnTo>
                  <a:pt x="9289" y="65882"/>
                </a:lnTo>
                <a:lnTo>
                  <a:pt x="10955" y="70592"/>
                </a:lnTo>
                <a:lnTo>
                  <a:pt x="13018" y="75636"/>
                </a:lnTo>
                <a:lnTo>
                  <a:pt x="14394" y="80905"/>
                </a:lnTo>
                <a:lnTo>
                  <a:pt x="15311" y="86322"/>
                </a:lnTo>
                <a:lnTo>
                  <a:pt x="15922" y="91838"/>
                </a:lnTo>
                <a:lnTo>
                  <a:pt x="16330" y="97420"/>
                </a:lnTo>
                <a:lnTo>
                  <a:pt x="16601" y="103048"/>
                </a:lnTo>
                <a:lnTo>
                  <a:pt x="16984" y="117528"/>
                </a:lnTo>
                <a:lnTo>
                  <a:pt x="17142" y="164148"/>
                </a:lnTo>
                <a:lnTo>
                  <a:pt x="17145" y="182741"/>
                </a:lnTo>
                <a:lnTo>
                  <a:pt x="18097" y="185645"/>
                </a:lnTo>
                <a:lnTo>
                  <a:pt x="19685" y="188534"/>
                </a:lnTo>
                <a:lnTo>
                  <a:pt x="25364" y="196663"/>
                </a:lnTo>
                <a:lnTo>
                  <a:pt x="26435" y="196831"/>
                </a:lnTo>
                <a:lnTo>
                  <a:pt x="28100" y="196943"/>
                </a:lnTo>
                <a:lnTo>
                  <a:pt x="34289" y="197168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267"/>
          <p:cNvSpPr/>
          <p:nvPr/>
        </p:nvSpPr>
        <p:spPr bwMode="auto">
          <a:xfrm>
            <a:off x="7683818" y="4843462"/>
            <a:ext cx="188553" cy="162879"/>
          </a:xfrm>
          <a:custGeom>
            <a:avLst/>
            <a:gdLst/>
            <a:ahLst/>
            <a:cxnLst/>
            <a:rect l="0" t="0" r="0" b="0"/>
            <a:pathLst>
              <a:path w="188553" h="162879">
                <a:moveTo>
                  <a:pt x="128587" y="8573"/>
                </a:moveTo>
                <a:lnTo>
                  <a:pt x="128587" y="353"/>
                </a:lnTo>
                <a:lnTo>
                  <a:pt x="122695" y="70"/>
                </a:lnTo>
                <a:lnTo>
                  <a:pt x="118004" y="14"/>
                </a:lnTo>
                <a:lnTo>
                  <a:pt x="82759" y="0"/>
                </a:lnTo>
                <a:lnTo>
                  <a:pt x="79937" y="953"/>
                </a:lnTo>
                <a:lnTo>
                  <a:pt x="74262" y="4551"/>
                </a:lnTo>
                <a:lnTo>
                  <a:pt x="68565" y="6785"/>
                </a:lnTo>
                <a:lnTo>
                  <a:pt x="62858" y="7778"/>
                </a:lnTo>
                <a:lnTo>
                  <a:pt x="57146" y="8219"/>
                </a:lnTo>
                <a:lnTo>
                  <a:pt x="51433" y="8416"/>
                </a:lnTo>
                <a:lnTo>
                  <a:pt x="40004" y="8542"/>
                </a:lnTo>
                <a:lnTo>
                  <a:pt x="13095" y="8572"/>
                </a:lnTo>
                <a:lnTo>
                  <a:pt x="11588" y="9525"/>
                </a:lnTo>
                <a:lnTo>
                  <a:pt x="10582" y="11113"/>
                </a:lnTo>
                <a:lnTo>
                  <a:pt x="8969" y="15954"/>
                </a:lnTo>
                <a:lnTo>
                  <a:pt x="6208" y="19156"/>
                </a:lnTo>
                <a:lnTo>
                  <a:pt x="4139" y="21343"/>
                </a:lnTo>
                <a:lnTo>
                  <a:pt x="2759" y="23754"/>
                </a:lnTo>
                <a:lnTo>
                  <a:pt x="1839" y="26314"/>
                </a:lnTo>
                <a:lnTo>
                  <a:pt x="1226" y="28973"/>
                </a:lnTo>
                <a:lnTo>
                  <a:pt x="817" y="31698"/>
                </a:lnTo>
                <a:lnTo>
                  <a:pt x="544" y="34467"/>
                </a:lnTo>
                <a:lnTo>
                  <a:pt x="107" y="41204"/>
                </a:lnTo>
                <a:lnTo>
                  <a:pt x="1" y="74130"/>
                </a:lnTo>
                <a:lnTo>
                  <a:pt x="0" y="79937"/>
                </a:lnTo>
                <a:lnTo>
                  <a:pt x="952" y="82819"/>
                </a:lnTo>
                <a:lnTo>
                  <a:pt x="2539" y="85693"/>
                </a:lnTo>
                <a:lnTo>
                  <a:pt x="7380" y="92597"/>
                </a:lnTo>
                <a:lnTo>
                  <a:pt x="8042" y="96082"/>
                </a:lnTo>
                <a:lnTo>
                  <a:pt x="8467" y="101529"/>
                </a:lnTo>
                <a:lnTo>
                  <a:pt x="9455" y="101976"/>
                </a:lnTo>
                <a:lnTo>
                  <a:pt x="15343" y="102694"/>
                </a:lnTo>
                <a:lnTo>
                  <a:pt x="19526" y="102855"/>
                </a:lnTo>
                <a:lnTo>
                  <a:pt x="24494" y="102867"/>
                </a:lnTo>
                <a:lnTo>
                  <a:pt x="29905" y="98318"/>
                </a:lnTo>
                <a:lnTo>
                  <a:pt x="34376" y="94139"/>
                </a:lnTo>
                <a:lnTo>
                  <a:pt x="38455" y="90100"/>
                </a:lnTo>
                <a:lnTo>
                  <a:pt x="40877" y="88641"/>
                </a:lnTo>
                <a:lnTo>
                  <a:pt x="46107" y="87022"/>
                </a:lnTo>
                <a:lnTo>
                  <a:pt x="51606" y="83762"/>
                </a:lnTo>
                <a:lnTo>
                  <a:pt x="54407" y="81559"/>
                </a:lnTo>
                <a:lnTo>
                  <a:pt x="57225" y="80090"/>
                </a:lnTo>
                <a:lnTo>
                  <a:pt x="62899" y="78458"/>
                </a:lnTo>
                <a:lnTo>
                  <a:pt x="66697" y="77070"/>
                </a:lnTo>
                <a:lnTo>
                  <a:pt x="71135" y="75193"/>
                </a:lnTo>
                <a:lnTo>
                  <a:pt x="75997" y="72989"/>
                </a:lnTo>
                <a:lnTo>
                  <a:pt x="80192" y="71519"/>
                </a:lnTo>
                <a:lnTo>
                  <a:pt x="83941" y="70539"/>
                </a:lnTo>
                <a:lnTo>
                  <a:pt x="87392" y="69886"/>
                </a:lnTo>
                <a:lnTo>
                  <a:pt x="90646" y="69451"/>
                </a:lnTo>
                <a:lnTo>
                  <a:pt x="93768" y="69161"/>
                </a:lnTo>
                <a:lnTo>
                  <a:pt x="101071" y="68695"/>
                </a:lnTo>
                <a:lnTo>
                  <a:pt x="125164" y="68587"/>
                </a:lnTo>
                <a:lnTo>
                  <a:pt x="139942" y="68581"/>
                </a:lnTo>
                <a:lnTo>
                  <a:pt x="142825" y="69533"/>
                </a:lnTo>
                <a:lnTo>
                  <a:pt x="148568" y="73131"/>
                </a:lnTo>
                <a:lnTo>
                  <a:pt x="154295" y="75365"/>
                </a:lnTo>
                <a:lnTo>
                  <a:pt x="157156" y="75961"/>
                </a:lnTo>
                <a:lnTo>
                  <a:pt x="162874" y="79163"/>
                </a:lnTo>
                <a:lnTo>
                  <a:pt x="169756" y="84429"/>
                </a:lnTo>
                <a:lnTo>
                  <a:pt x="173236" y="85149"/>
                </a:lnTo>
                <a:lnTo>
                  <a:pt x="175498" y="85341"/>
                </a:lnTo>
                <a:lnTo>
                  <a:pt x="177958" y="86421"/>
                </a:lnTo>
                <a:lnTo>
                  <a:pt x="183233" y="90163"/>
                </a:lnTo>
                <a:lnTo>
                  <a:pt x="185019" y="92494"/>
                </a:lnTo>
                <a:lnTo>
                  <a:pt x="186211" y="95000"/>
                </a:lnTo>
                <a:lnTo>
                  <a:pt x="188123" y="101316"/>
                </a:lnTo>
                <a:lnTo>
                  <a:pt x="188385" y="104719"/>
                </a:lnTo>
                <a:lnTo>
                  <a:pt x="188552" y="110115"/>
                </a:lnTo>
                <a:lnTo>
                  <a:pt x="186035" y="113393"/>
                </a:lnTo>
                <a:lnTo>
                  <a:pt x="181742" y="118024"/>
                </a:lnTo>
                <a:lnTo>
                  <a:pt x="171525" y="128487"/>
                </a:lnTo>
                <a:lnTo>
                  <a:pt x="167356" y="132670"/>
                </a:lnTo>
                <a:lnTo>
                  <a:pt x="164910" y="134167"/>
                </a:lnTo>
                <a:lnTo>
                  <a:pt x="155965" y="137226"/>
                </a:lnTo>
                <a:lnTo>
                  <a:pt x="151602" y="139109"/>
                </a:lnTo>
                <a:lnTo>
                  <a:pt x="146787" y="141317"/>
                </a:lnTo>
                <a:lnTo>
                  <a:pt x="142625" y="143741"/>
                </a:lnTo>
                <a:lnTo>
                  <a:pt x="138899" y="146310"/>
                </a:lnTo>
                <a:lnTo>
                  <a:pt x="135461" y="148975"/>
                </a:lnTo>
                <a:lnTo>
                  <a:pt x="132217" y="150752"/>
                </a:lnTo>
                <a:lnTo>
                  <a:pt x="129102" y="151936"/>
                </a:lnTo>
                <a:lnTo>
                  <a:pt x="126072" y="152726"/>
                </a:lnTo>
                <a:lnTo>
                  <a:pt x="122148" y="153252"/>
                </a:lnTo>
                <a:lnTo>
                  <a:pt x="117627" y="153603"/>
                </a:lnTo>
                <a:lnTo>
                  <a:pt x="112708" y="153838"/>
                </a:lnTo>
                <a:lnTo>
                  <a:pt x="109428" y="154946"/>
                </a:lnTo>
                <a:lnTo>
                  <a:pt x="107242" y="156637"/>
                </a:lnTo>
                <a:lnTo>
                  <a:pt x="105784" y="158717"/>
                </a:lnTo>
                <a:lnTo>
                  <a:pt x="103860" y="160104"/>
                </a:lnTo>
                <a:lnTo>
                  <a:pt x="99182" y="161645"/>
                </a:lnTo>
                <a:lnTo>
                  <a:pt x="93928" y="162330"/>
                </a:lnTo>
                <a:lnTo>
                  <a:pt x="87344" y="162769"/>
                </a:lnTo>
                <a:lnTo>
                  <a:pt x="81654" y="162845"/>
                </a:lnTo>
                <a:lnTo>
                  <a:pt x="77151" y="162878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268"/>
          <p:cNvSpPr/>
          <p:nvPr/>
        </p:nvSpPr>
        <p:spPr bwMode="auto">
          <a:xfrm>
            <a:off x="7923848" y="4578070"/>
            <a:ext cx="162878" cy="119660"/>
          </a:xfrm>
          <a:custGeom>
            <a:avLst/>
            <a:gdLst/>
            <a:ahLst/>
            <a:cxnLst/>
            <a:rect l="0" t="0" r="0" b="0"/>
            <a:pathLst>
              <a:path w="162878" h="119660">
                <a:moveTo>
                  <a:pt x="34289" y="119659"/>
                </a:moveTo>
                <a:lnTo>
                  <a:pt x="34289" y="112278"/>
                </a:lnTo>
                <a:lnTo>
                  <a:pt x="31750" y="109077"/>
                </a:lnTo>
                <a:lnTo>
                  <a:pt x="26908" y="103811"/>
                </a:lnTo>
                <a:lnTo>
                  <a:pt x="21519" y="98348"/>
                </a:lnTo>
                <a:lnTo>
                  <a:pt x="20060" y="95927"/>
                </a:lnTo>
                <a:lnTo>
                  <a:pt x="19088" y="93360"/>
                </a:lnTo>
                <a:lnTo>
                  <a:pt x="17528" y="86948"/>
                </a:lnTo>
                <a:lnTo>
                  <a:pt x="14775" y="83531"/>
                </a:lnTo>
                <a:lnTo>
                  <a:pt x="12707" y="81286"/>
                </a:lnTo>
                <a:lnTo>
                  <a:pt x="11329" y="78837"/>
                </a:lnTo>
                <a:lnTo>
                  <a:pt x="10410" y="76252"/>
                </a:lnTo>
                <a:lnTo>
                  <a:pt x="9797" y="73577"/>
                </a:lnTo>
                <a:lnTo>
                  <a:pt x="9389" y="70840"/>
                </a:lnTo>
                <a:lnTo>
                  <a:pt x="9117" y="68063"/>
                </a:lnTo>
                <a:lnTo>
                  <a:pt x="8935" y="65260"/>
                </a:lnTo>
                <a:lnTo>
                  <a:pt x="8732" y="59605"/>
                </a:lnTo>
                <a:lnTo>
                  <a:pt x="8679" y="56763"/>
                </a:lnTo>
                <a:lnTo>
                  <a:pt x="7691" y="53916"/>
                </a:lnTo>
                <a:lnTo>
                  <a:pt x="6080" y="51066"/>
                </a:lnTo>
                <a:lnTo>
                  <a:pt x="1200" y="44198"/>
                </a:lnTo>
                <a:lnTo>
                  <a:pt x="533" y="40719"/>
                </a:lnTo>
                <a:lnTo>
                  <a:pt x="105" y="35275"/>
                </a:lnTo>
                <a:lnTo>
                  <a:pt x="46" y="31990"/>
                </a:lnTo>
                <a:lnTo>
                  <a:pt x="0" y="20846"/>
                </a:lnTo>
                <a:lnTo>
                  <a:pt x="952" y="19493"/>
                </a:lnTo>
                <a:lnTo>
                  <a:pt x="2540" y="18592"/>
                </a:lnTo>
                <a:lnTo>
                  <a:pt x="7381" y="17146"/>
                </a:lnTo>
                <a:lnTo>
                  <a:pt x="10582" y="16948"/>
                </a:lnTo>
                <a:lnTo>
                  <a:pt x="15181" y="16860"/>
                </a:lnTo>
                <a:lnTo>
                  <a:pt x="45730" y="16791"/>
                </a:lnTo>
                <a:lnTo>
                  <a:pt x="49536" y="15838"/>
                </a:lnTo>
                <a:lnTo>
                  <a:pt x="53979" y="14250"/>
                </a:lnTo>
                <a:lnTo>
                  <a:pt x="58846" y="12239"/>
                </a:lnTo>
                <a:lnTo>
                  <a:pt x="63042" y="10899"/>
                </a:lnTo>
                <a:lnTo>
                  <a:pt x="66792" y="10005"/>
                </a:lnTo>
                <a:lnTo>
                  <a:pt x="70246" y="9409"/>
                </a:lnTo>
                <a:lnTo>
                  <a:pt x="74452" y="9012"/>
                </a:lnTo>
                <a:lnTo>
                  <a:pt x="79163" y="8747"/>
                </a:lnTo>
                <a:lnTo>
                  <a:pt x="88523" y="8453"/>
                </a:lnTo>
                <a:lnTo>
                  <a:pt x="95858" y="8322"/>
                </a:lnTo>
                <a:lnTo>
                  <a:pt x="99148" y="7334"/>
                </a:lnTo>
                <a:lnTo>
                  <a:pt x="102293" y="5724"/>
                </a:lnTo>
                <a:lnTo>
                  <a:pt x="105343" y="3698"/>
                </a:lnTo>
                <a:lnTo>
                  <a:pt x="108329" y="2346"/>
                </a:lnTo>
                <a:lnTo>
                  <a:pt x="111271" y="1446"/>
                </a:lnTo>
                <a:lnTo>
                  <a:pt x="114186" y="845"/>
                </a:lnTo>
                <a:lnTo>
                  <a:pt x="117081" y="445"/>
                </a:lnTo>
                <a:lnTo>
                  <a:pt x="119964" y="178"/>
                </a:lnTo>
                <a:lnTo>
                  <a:pt x="122839" y="0"/>
                </a:lnTo>
                <a:lnTo>
                  <a:pt x="125707" y="835"/>
                </a:lnTo>
                <a:lnTo>
                  <a:pt x="128572" y="2343"/>
                </a:lnTo>
                <a:lnTo>
                  <a:pt x="131434" y="4301"/>
                </a:lnTo>
                <a:lnTo>
                  <a:pt x="134295" y="5606"/>
                </a:lnTo>
                <a:lnTo>
                  <a:pt x="137155" y="6477"/>
                </a:lnTo>
                <a:lnTo>
                  <a:pt x="140014" y="7057"/>
                </a:lnTo>
                <a:lnTo>
                  <a:pt x="142872" y="7444"/>
                </a:lnTo>
                <a:lnTo>
                  <a:pt x="145730" y="7702"/>
                </a:lnTo>
                <a:lnTo>
                  <a:pt x="153803" y="8187"/>
                </a:lnTo>
                <a:lnTo>
                  <a:pt x="162877" y="821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269"/>
          <p:cNvSpPr/>
          <p:nvPr/>
        </p:nvSpPr>
        <p:spPr bwMode="auto">
          <a:xfrm>
            <a:off x="7195184" y="4252077"/>
            <a:ext cx="222886" cy="171333"/>
          </a:xfrm>
          <a:custGeom>
            <a:avLst/>
            <a:gdLst/>
            <a:ahLst/>
            <a:cxnLst/>
            <a:rect l="0" t="0" r="0" b="0"/>
            <a:pathLst>
              <a:path w="222886" h="171333">
                <a:moveTo>
                  <a:pt x="0" y="51318"/>
                </a:moveTo>
                <a:lnTo>
                  <a:pt x="0" y="46767"/>
                </a:lnTo>
                <a:lnTo>
                  <a:pt x="953" y="45426"/>
                </a:lnTo>
                <a:lnTo>
                  <a:pt x="2541" y="44533"/>
                </a:lnTo>
                <a:lnTo>
                  <a:pt x="4551" y="43937"/>
                </a:lnTo>
                <a:lnTo>
                  <a:pt x="9326" y="40735"/>
                </a:lnTo>
                <a:lnTo>
                  <a:pt x="15601" y="35469"/>
                </a:lnTo>
                <a:lnTo>
                  <a:pt x="18999" y="32209"/>
                </a:lnTo>
                <a:lnTo>
                  <a:pt x="28942" y="22355"/>
                </a:lnTo>
                <a:lnTo>
                  <a:pt x="30725" y="19626"/>
                </a:lnTo>
                <a:lnTo>
                  <a:pt x="31913" y="16855"/>
                </a:lnTo>
                <a:lnTo>
                  <a:pt x="32706" y="14055"/>
                </a:lnTo>
                <a:lnTo>
                  <a:pt x="34187" y="12189"/>
                </a:lnTo>
                <a:lnTo>
                  <a:pt x="36127" y="10944"/>
                </a:lnTo>
                <a:lnTo>
                  <a:pt x="38372" y="10114"/>
                </a:lnTo>
                <a:lnTo>
                  <a:pt x="43407" y="6652"/>
                </a:lnTo>
                <a:lnTo>
                  <a:pt x="46084" y="4396"/>
                </a:lnTo>
                <a:lnTo>
                  <a:pt x="48820" y="2891"/>
                </a:lnTo>
                <a:lnTo>
                  <a:pt x="54400" y="1220"/>
                </a:lnTo>
                <a:lnTo>
                  <a:pt x="60056" y="477"/>
                </a:lnTo>
                <a:lnTo>
                  <a:pt x="65744" y="147"/>
                </a:lnTo>
                <a:lnTo>
                  <a:pt x="71447" y="0"/>
                </a:lnTo>
                <a:lnTo>
                  <a:pt x="74302" y="913"/>
                </a:lnTo>
                <a:lnTo>
                  <a:pt x="80013" y="4468"/>
                </a:lnTo>
                <a:lnTo>
                  <a:pt x="84033" y="7274"/>
                </a:lnTo>
                <a:lnTo>
                  <a:pt x="87514" y="7930"/>
                </a:lnTo>
                <a:lnTo>
                  <a:pt x="89775" y="8105"/>
                </a:lnTo>
                <a:lnTo>
                  <a:pt x="92235" y="9174"/>
                </a:lnTo>
                <a:lnTo>
                  <a:pt x="97509" y="12902"/>
                </a:lnTo>
                <a:lnTo>
                  <a:pt x="103027" y="17734"/>
                </a:lnTo>
                <a:lnTo>
                  <a:pt x="108655" y="23057"/>
                </a:lnTo>
                <a:lnTo>
                  <a:pt x="118331" y="32521"/>
                </a:lnTo>
                <a:lnTo>
                  <a:pt x="118892" y="34024"/>
                </a:lnTo>
                <a:lnTo>
                  <a:pt x="119516" y="38234"/>
                </a:lnTo>
                <a:lnTo>
                  <a:pt x="120636" y="40690"/>
                </a:lnTo>
                <a:lnTo>
                  <a:pt x="124418" y="45959"/>
                </a:lnTo>
                <a:lnTo>
                  <a:pt x="125808" y="48698"/>
                </a:lnTo>
                <a:lnTo>
                  <a:pt x="126734" y="51476"/>
                </a:lnTo>
                <a:lnTo>
                  <a:pt x="127353" y="54281"/>
                </a:lnTo>
                <a:lnTo>
                  <a:pt x="127765" y="57103"/>
                </a:lnTo>
                <a:lnTo>
                  <a:pt x="128039" y="59937"/>
                </a:lnTo>
                <a:lnTo>
                  <a:pt x="128222" y="62779"/>
                </a:lnTo>
                <a:lnTo>
                  <a:pt x="128344" y="65626"/>
                </a:lnTo>
                <a:lnTo>
                  <a:pt x="128480" y="71329"/>
                </a:lnTo>
                <a:lnTo>
                  <a:pt x="128588" y="105610"/>
                </a:lnTo>
                <a:lnTo>
                  <a:pt x="127635" y="108468"/>
                </a:lnTo>
                <a:lnTo>
                  <a:pt x="126048" y="111325"/>
                </a:lnTo>
                <a:lnTo>
                  <a:pt x="121208" y="118205"/>
                </a:lnTo>
                <a:lnTo>
                  <a:pt x="120546" y="121685"/>
                </a:lnTo>
                <a:lnTo>
                  <a:pt x="120251" y="126407"/>
                </a:lnTo>
                <a:lnTo>
                  <a:pt x="120047" y="135454"/>
                </a:lnTo>
                <a:lnTo>
                  <a:pt x="120016" y="149772"/>
                </a:lnTo>
                <a:lnTo>
                  <a:pt x="119064" y="151243"/>
                </a:lnTo>
                <a:lnTo>
                  <a:pt x="117476" y="152225"/>
                </a:lnTo>
                <a:lnTo>
                  <a:pt x="112635" y="153800"/>
                </a:lnTo>
                <a:lnTo>
                  <a:pt x="112238" y="154882"/>
                </a:lnTo>
                <a:lnTo>
                  <a:pt x="111679" y="160003"/>
                </a:lnTo>
                <a:lnTo>
                  <a:pt x="111548" y="161535"/>
                </a:lnTo>
                <a:lnTo>
                  <a:pt x="110560" y="161943"/>
                </a:lnTo>
                <a:lnTo>
                  <a:pt x="104072" y="162652"/>
                </a:lnTo>
                <a:lnTo>
                  <a:pt x="103671" y="163641"/>
                </a:lnTo>
                <a:lnTo>
                  <a:pt x="103227" y="167279"/>
                </a:lnTo>
                <a:lnTo>
                  <a:pt x="102155" y="168630"/>
                </a:lnTo>
                <a:lnTo>
                  <a:pt x="100489" y="169531"/>
                </a:lnTo>
                <a:lnTo>
                  <a:pt x="94660" y="171227"/>
                </a:lnTo>
                <a:lnTo>
                  <a:pt x="88478" y="171312"/>
                </a:lnTo>
                <a:lnTo>
                  <a:pt x="77538" y="171332"/>
                </a:lnTo>
                <a:lnTo>
                  <a:pt x="72716" y="166781"/>
                </a:lnTo>
                <a:lnTo>
                  <a:pt x="68688" y="162865"/>
                </a:lnTo>
                <a:lnTo>
                  <a:pt x="68613" y="158241"/>
                </a:lnTo>
                <a:lnTo>
                  <a:pt x="68590" y="155388"/>
                </a:lnTo>
                <a:lnTo>
                  <a:pt x="71125" y="152182"/>
                </a:lnTo>
                <a:lnTo>
                  <a:pt x="73134" y="149993"/>
                </a:lnTo>
                <a:lnTo>
                  <a:pt x="74473" y="147581"/>
                </a:lnTo>
                <a:lnTo>
                  <a:pt x="75962" y="142361"/>
                </a:lnTo>
                <a:lnTo>
                  <a:pt x="77312" y="139636"/>
                </a:lnTo>
                <a:lnTo>
                  <a:pt x="79164" y="136867"/>
                </a:lnTo>
                <a:lnTo>
                  <a:pt x="81351" y="134068"/>
                </a:lnTo>
                <a:lnTo>
                  <a:pt x="83762" y="131249"/>
                </a:lnTo>
                <a:lnTo>
                  <a:pt x="86321" y="128418"/>
                </a:lnTo>
                <a:lnTo>
                  <a:pt x="91706" y="122732"/>
                </a:lnTo>
                <a:lnTo>
                  <a:pt x="97273" y="117030"/>
                </a:lnTo>
                <a:lnTo>
                  <a:pt x="101044" y="115128"/>
                </a:lnTo>
                <a:lnTo>
                  <a:pt x="105463" y="113861"/>
                </a:lnTo>
                <a:lnTo>
                  <a:pt x="110314" y="113016"/>
                </a:lnTo>
                <a:lnTo>
                  <a:pt x="114500" y="111500"/>
                </a:lnTo>
                <a:lnTo>
                  <a:pt x="118244" y="109537"/>
                </a:lnTo>
                <a:lnTo>
                  <a:pt x="124943" y="105768"/>
                </a:lnTo>
                <a:lnTo>
                  <a:pt x="131096" y="104093"/>
                </a:lnTo>
                <a:lnTo>
                  <a:pt x="135022" y="102694"/>
                </a:lnTo>
                <a:lnTo>
                  <a:pt x="139545" y="100808"/>
                </a:lnTo>
                <a:lnTo>
                  <a:pt x="144466" y="98599"/>
                </a:lnTo>
                <a:lnTo>
                  <a:pt x="148698" y="97126"/>
                </a:lnTo>
                <a:lnTo>
                  <a:pt x="152472" y="96144"/>
                </a:lnTo>
                <a:lnTo>
                  <a:pt x="159205" y="95053"/>
                </a:lnTo>
                <a:lnTo>
                  <a:pt x="165373" y="94568"/>
                </a:lnTo>
                <a:lnTo>
                  <a:pt x="171290" y="94353"/>
                </a:lnTo>
                <a:lnTo>
                  <a:pt x="182849" y="94214"/>
                </a:lnTo>
                <a:lnTo>
                  <a:pt x="185717" y="95155"/>
                </a:lnTo>
                <a:lnTo>
                  <a:pt x="191444" y="98741"/>
                </a:lnTo>
                <a:lnTo>
                  <a:pt x="197164" y="100970"/>
                </a:lnTo>
                <a:lnTo>
                  <a:pt x="204046" y="102401"/>
                </a:lnTo>
                <a:lnTo>
                  <a:pt x="209789" y="102648"/>
                </a:lnTo>
                <a:lnTo>
                  <a:pt x="217524" y="102722"/>
                </a:lnTo>
                <a:lnTo>
                  <a:pt x="219311" y="103685"/>
                </a:lnTo>
                <a:lnTo>
                  <a:pt x="220502" y="105279"/>
                </a:lnTo>
                <a:lnTo>
                  <a:pt x="222885" y="111325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270"/>
          <p:cNvSpPr/>
          <p:nvPr/>
        </p:nvSpPr>
        <p:spPr bwMode="auto">
          <a:xfrm>
            <a:off x="7340920" y="4089082"/>
            <a:ext cx="205620" cy="180023"/>
          </a:xfrm>
          <a:custGeom>
            <a:avLst/>
            <a:gdLst/>
            <a:ahLst/>
            <a:cxnLst/>
            <a:rect l="0" t="0" r="0" b="0"/>
            <a:pathLst>
              <a:path w="205620" h="180023">
                <a:moveTo>
                  <a:pt x="94295" y="0"/>
                </a:moveTo>
                <a:lnTo>
                  <a:pt x="89744" y="0"/>
                </a:lnTo>
                <a:lnTo>
                  <a:pt x="88403" y="953"/>
                </a:lnTo>
                <a:lnTo>
                  <a:pt x="87509" y="2540"/>
                </a:lnTo>
                <a:lnTo>
                  <a:pt x="86914" y="4551"/>
                </a:lnTo>
                <a:lnTo>
                  <a:pt x="83712" y="9325"/>
                </a:lnTo>
                <a:lnTo>
                  <a:pt x="81525" y="11932"/>
                </a:lnTo>
                <a:lnTo>
                  <a:pt x="79113" y="13669"/>
                </a:lnTo>
                <a:lnTo>
                  <a:pt x="73895" y="15601"/>
                </a:lnTo>
                <a:lnTo>
                  <a:pt x="68401" y="18999"/>
                </a:lnTo>
                <a:lnTo>
                  <a:pt x="62783" y="23684"/>
                </a:lnTo>
                <a:lnTo>
                  <a:pt x="57112" y="28941"/>
                </a:lnTo>
                <a:lnTo>
                  <a:pt x="53314" y="30724"/>
                </a:lnTo>
                <a:lnTo>
                  <a:pt x="48876" y="31913"/>
                </a:lnTo>
                <a:lnTo>
                  <a:pt x="44014" y="32705"/>
                </a:lnTo>
                <a:lnTo>
                  <a:pt x="39819" y="34186"/>
                </a:lnTo>
                <a:lnTo>
                  <a:pt x="36070" y="36126"/>
                </a:lnTo>
                <a:lnTo>
                  <a:pt x="32619" y="38371"/>
                </a:lnTo>
                <a:lnTo>
                  <a:pt x="26243" y="40867"/>
                </a:lnTo>
                <a:lnTo>
                  <a:pt x="18940" y="42468"/>
                </a:lnTo>
                <a:lnTo>
                  <a:pt x="13124" y="42746"/>
                </a:lnTo>
                <a:lnTo>
                  <a:pt x="59" y="42862"/>
                </a:lnTo>
                <a:lnTo>
                  <a:pt x="39" y="42862"/>
                </a:lnTo>
                <a:lnTo>
                  <a:pt x="0" y="50244"/>
                </a:lnTo>
                <a:lnTo>
                  <a:pt x="4550" y="55633"/>
                </a:lnTo>
                <a:lnTo>
                  <a:pt x="7378" y="58712"/>
                </a:lnTo>
                <a:lnTo>
                  <a:pt x="8040" y="61971"/>
                </a:lnTo>
                <a:lnTo>
                  <a:pt x="8335" y="66596"/>
                </a:lnTo>
                <a:lnTo>
                  <a:pt x="8465" y="71826"/>
                </a:lnTo>
                <a:lnTo>
                  <a:pt x="9453" y="74554"/>
                </a:lnTo>
                <a:lnTo>
                  <a:pt x="13090" y="80125"/>
                </a:lnTo>
                <a:lnTo>
                  <a:pt x="14441" y="82944"/>
                </a:lnTo>
                <a:lnTo>
                  <a:pt x="15341" y="85776"/>
                </a:lnTo>
                <a:lnTo>
                  <a:pt x="15942" y="88617"/>
                </a:lnTo>
                <a:lnTo>
                  <a:pt x="16341" y="91463"/>
                </a:lnTo>
                <a:lnTo>
                  <a:pt x="16609" y="94313"/>
                </a:lnTo>
                <a:lnTo>
                  <a:pt x="16786" y="97165"/>
                </a:lnTo>
                <a:lnTo>
                  <a:pt x="16984" y="102875"/>
                </a:lnTo>
                <a:lnTo>
                  <a:pt x="17133" y="110941"/>
                </a:lnTo>
                <a:lnTo>
                  <a:pt x="17140" y="115845"/>
                </a:lnTo>
                <a:lnTo>
                  <a:pt x="18093" y="117235"/>
                </a:lnTo>
                <a:lnTo>
                  <a:pt x="19681" y="118161"/>
                </a:lnTo>
                <a:lnTo>
                  <a:pt x="24523" y="119649"/>
                </a:lnTo>
                <a:lnTo>
                  <a:pt x="24921" y="118818"/>
                </a:lnTo>
                <a:lnTo>
                  <a:pt x="25362" y="115356"/>
                </a:lnTo>
                <a:lnTo>
                  <a:pt x="26432" y="114051"/>
                </a:lnTo>
                <a:lnTo>
                  <a:pt x="28098" y="113182"/>
                </a:lnTo>
                <a:lnTo>
                  <a:pt x="30161" y="112602"/>
                </a:lnTo>
                <a:lnTo>
                  <a:pt x="34994" y="109418"/>
                </a:lnTo>
                <a:lnTo>
                  <a:pt x="40316" y="104828"/>
                </a:lnTo>
                <a:lnTo>
                  <a:pt x="45857" y="99613"/>
                </a:lnTo>
                <a:lnTo>
                  <a:pt x="54331" y="91322"/>
                </a:lnTo>
                <a:lnTo>
                  <a:pt x="58127" y="88504"/>
                </a:lnTo>
                <a:lnTo>
                  <a:pt x="62563" y="85672"/>
                </a:lnTo>
                <a:lnTo>
                  <a:pt x="67426" y="82833"/>
                </a:lnTo>
                <a:lnTo>
                  <a:pt x="71619" y="79987"/>
                </a:lnTo>
                <a:lnTo>
                  <a:pt x="75368" y="77137"/>
                </a:lnTo>
                <a:lnTo>
                  <a:pt x="78820" y="74285"/>
                </a:lnTo>
                <a:lnTo>
                  <a:pt x="83026" y="71431"/>
                </a:lnTo>
                <a:lnTo>
                  <a:pt x="87735" y="68576"/>
                </a:lnTo>
                <a:lnTo>
                  <a:pt x="92778" y="65720"/>
                </a:lnTo>
                <a:lnTo>
                  <a:pt x="98046" y="63816"/>
                </a:lnTo>
                <a:lnTo>
                  <a:pt x="103464" y="62546"/>
                </a:lnTo>
                <a:lnTo>
                  <a:pt x="108979" y="61700"/>
                </a:lnTo>
                <a:lnTo>
                  <a:pt x="113609" y="61136"/>
                </a:lnTo>
                <a:lnTo>
                  <a:pt x="117648" y="60760"/>
                </a:lnTo>
                <a:lnTo>
                  <a:pt x="121294" y="60509"/>
                </a:lnTo>
                <a:lnTo>
                  <a:pt x="125629" y="60342"/>
                </a:lnTo>
                <a:lnTo>
                  <a:pt x="140832" y="60107"/>
                </a:lnTo>
                <a:lnTo>
                  <a:pt x="168698" y="60021"/>
                </a:lnTo>
                <a:lnTo>
                  <a:pt x="173424" y="60969"/>
                </a:lnTo>
                <a:lnTo>
                  <a:pt x="177528" y="62553"/>
                </a:lnTo>
                <a:lnTo>
                  <a:pt x="181216" y="64562"/>
                </a:lnTo>
                <a:lnTo>
                  <a:pt x="184627" y="66854"/>
                </a:lnTo>
                <a:lnTo>
                  <a:pt x="190957" y="71941"/>
                </a:lnTo>
                <a:lnTo>
                  <a:pt x="193027" y="74630"/>
                </a:lnTo>
                <a:lnTo>
                  <a:pt x="195326" y="80159"/>
                </a:lnTo>
                <a:lnTo>
                  <a:pt x="196891" y="82967"/>
                </a:lnTo>
                <a:lnTo>
                  <a:pt x="198887" y="85791"/>
                </a:lnTo>
                <a:lnTo>
                  <a:pt x="201170" y="88627"/>
                </a:lnTo>
                <a:lnTo>
                  <a:pt x="202693" y="91470"/>
                </a:lnTo>
                <a:lnTo>
                  <a:pt x="203707" y="94318"/>
                </a:lnTo>
                <a:lnTo>
                  <a:pt x="204384" y="97168"/>
                </a:lnTo>
                <a:lnTo>
                  <a:pt x="204835" y="100021"/>
                </a:lnTo>
                <a:lnTo>
                  <a:pt x="205136" y="102876"/>
                </a:lnTo>
                <a:lnTo>
                  <a:pt x="205336" y="105732"/>
                </a:lnTo>
                <a:lnTo>
                  <a:pt x="205470" y="108588"/>
                </a:lnTo>
                <a:lnTo>
                  <a:pt x="205619" y="114302"/>
                </a:lnTo>
                <a:lnTo>
                  <a:pt x="204706" y="116206"/>
                </a:lnTo>
                <a:lnTo>
                  <a:pt x="203145" y="117475"/>
                </a:lnTo>
                <a:lnTo>
                  <a:pt x="201152" y="118322"/>
                </a:lnTo>
                <a:lnTo>
                  <a:pt x="196396" y="121803"/>
                </a:lnTo>
                <a:lnTo>
                  <a:pt x="193795" y="124065"/>
                </a:lnTo>
                <a:lnTo>
                  <a:pt x="192061" y="126525"/>
                </a:lnTo>
                <a:lnTo>
                  <a:pt x="190134" y="131798"/>
                </a:lnTo>
                <a:lnTo>
                  <a:pt x="187715" y="134538"/>
                </a:lnTo>
                <a:lnTo>
                  <a:pt x="184198" y="137317"/>
                </a:lnTo>
                <a:lnTo>
                  <a:pt x="179947" y="140122"/>
                </a:lnTo>
                <a:lnTo>
                  <a:pt x="176161" y="142945"/>
                </a:lnTo>
                <a:lnTo>
                  <a:pt x="172685" y="145779"/>
                </a:lnTo>
                <a:lnTo>
                  <a:pt x="169415" y="148621"/>
                </a:lnTo>
                <a:lnTo>
                  <a:pt x="166283" y="150516"/>
                </a:lnTo>
                <a:lnTo>
                  <a:pt x="160261" y="152621"/>
                </a:lnTo>
                <a:lnTo>
                  <a:pt x="154411" y="156097"/>
                </a:lnTo>
                <a:lnTo>
                  <a:pt x="151517" y="158357"/>
                </a:lnTo>
                <a:lnTo>
                  <a:pt x="145762" y="160869"/>
                </a:lnTo>
                <a:lnTo>
                  <a:pt x="142894" y="161538"/>
                </a:lnTo>
                <a:lnTo>
                  <a:pt x="139076" y="162937"/>
                </a:lnTo>
                <a:lnTo>
                  <a:pt x="134627" y="164823"/>
                </a:lnTo>
                <a:lnTo>
                  <a:pt x="129755" y="167031"/>
                </a:lnTo>
                <a:lnTo>
                  <a:pt x="125555" y="169457"/>
                </a:lnTo>
                <a:lnTo>
                  <a:pt x="121802" y="172026"/>
                </a:lnTo>
                <a:lnTo>
                  <a:pt x="113487" y="178443"/>
                </a:lnTo>
                <a:lnTo>
                  <a:pt x="109810" y="179321"/>
                </a:lnTo>
                <a:lnTo>
                  <a:pt x="102867" y="18002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271"/>
          <p:cNvSpPr/>
          <p:nvPr/>
        </p:nvSpPr>
        <p:spPr bwMode="auto">
          <a:xfrm>
            <a:off x="8146732" y="4149090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0" y="0"/>
                </a:moveTo>
                <a:lnTo>
                  <a:pt x="0" y="20473"/>
                </a:lnTo>
                <a:lnTo>
                  <a:pt x="952" y="23173"/>
                </a:lnTo>
                <a:lnTo>
                  <a:pt x="4551" y="28714"/>
                </a:lnTo>
                <a:lnTo>
                  <a:pt x="5892" y="31525"/>
                </a:lnTo>
                <a:lnTo>
                  <a:pt x="6785" y="34351"/>
                </a:lnTo>
                <a:lnTo>
                  <a:pt x="7381" y="37188"/>
                </a:lnTo>
                <a:lnTo>
                  <a:pt x="8730" y="39080"/>
                </a:lnTo>
                <a:lnTo>
                  <a:pt x="10583" y="40340"/>
                </a:lnTo>
                <a:lnTo>
                  <a:pt x="12771" y="41181"/>
                </a:lnTo>
                <a:lnTo>
                  <a:pt x="15182" y="43646"/>
                </a:lnTo>
                <a:lnTo>
                  <a:pt x="17741" y="47195"/>
                </a:lnTo>
                <a:lnTo>
                  <a:pt x="20401" y="51466"/>
                </a:lnTo>
                <a:lnTo>
                  <a:pt x="22172" y="55265"/>
                </a:lnTo>
                <a:lnTo>
                  <a:pt x="23355" y="58751"/>
                </a:lnTo>
                <a:lnTo>
                  <a:pt x="24142" y="62027"/>
                </a:lnTo>
                <a:lnTo>
                  <a:pt x="25619" y="65164"/>
                </a:lnTo>
                <a:lnTo>
                  <a:pt x="27557" y="68207"/>
                </a:lnTo>
                <a:lnTo>
                  <a:pt x="29802" y="71189"/>
                </a:lnTo>
                <a:lnTo>
                  <a:pt x="32250" y="74129"/>
                </a:lnTo>
                <a:lnTo>
                  <a:pt x="34836" y="77042"/>
                </a:lnTo>
                <a:lnTo>
                  <a:pt x="37511" y="79936"/>
                </a:lnTo>
                <a:lnTo>
                  <a:pt x="50378" y="93111"/>
                </a:lnTo>
                <a:lnTo>
                  <a:pt x="61706" y="104529"/>
                </a:lnTo>
                <a:lnTo>
                  <a:pt x="63997" y="107786"/>
                </a:lnTo>
                <a:lnTo>
                  <a:pt x="65524" y="110910"/>
                </a:lnTo>
                <a:lnTo>
                  <a:pt x="66543" y="113945"/>
                </a:lnTo>
                <a:lnTo>
                  <a:pt x="69127" y="116920"/>
                </a:lnTo>
                <a:lnTo>
                  <a:pt x="72754" y="119857"/>
                </a:lnTo>
                <a:lnTo>
                  <a:pt x="77078" y="122767"/>
                </a:lnTo>
                <a:lnTo>
                  <a:pt x="80913" y="125660"/>
                </a:lnTo>
                <a:lnTo>
                  <a:pt x="84422" y="128541"/>
                </a:lnTo>
                <a:lnTo>
                  <a:pt x="87714" y="131413"/>
                </a:lnTo>
                <a:lnTo>
                  <a:pt x="90861" y="133329"/>
                </a:lnTo>
                <a:lnTo>
                  <a:pt x="93911" y="134606"/>
                </a:lnTo>
                <a:lnTo>
                  <a:pt x="96898" y="135457"/>
                </a:lnTo>
                <a:lnTo>
                  <a:pt x="99841" y="136977"/>
                </a:lnTo>
                <a:lnTo>
                  <a:pt x="102756" y="138943"/>
                </a:lnTo>
                <a:lnTo>
                  <a:pt x="105651" y="141206"/>
                </a:lnTo>
                <a:lnTo>
                  <a:pt x="107582" y="143667"/>
                </a:lnTo>
                <a:lnTo>
                  <a:pt x="108868" y="146260"/>
                </a:lnTo>
                <a:lnTo>
                  <a:pt x="109726" y="148942"/>
                </a:lnTo>
                <a:lnTo>
                  <a:pt x="113221" y="154461"/>
                </a:lnTo>
                <a:lnTo>
                  <a:pt x="115485" y="157266"/>
                </a:lnTo>
                <a:lnTo>
                  <a:pt x="117948" y="159137"/>
                </a:lnTo>
                <a:lnTo>
                  <a:pt x="120541" y="160384"/>
                </a:lnTo>
                <a:lnTo>
                  <a:pt x="123223" y="161215"/>
                </a:lnTo>
                <a:lnTo>
                  <a:pt x="125964" y="162722"/>
                </a:lnTo>
                <a:lnTo>
                  <a:pt x="128744" y="164678"/>
                </a:lnTo>
                <a:lnTo>
                  <a:pt x="131549" y="166936"/>
                </a:lnTo>
                <a:lnTo>
                  <a:pt x="134372" y="168440"/>
                </a:lnTo>
                <a:lnTo>
                  <a:pt x="137206" y="169443"/>
                </a:lnTo>
                <a:lnTo>
                  <a:pt x="140049" y="170112"/>
                </a:lnTo>
                <a:lnTo>
                  <a:pt x="142896" y="171510"/>
                </a:lnTo>
                <a:lnTo>
                  <a:pt x="145746" y="173395"/>
                </a:lnTo>
                <a:lnTo>
                  <a:pt x="154305" y="18002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272"/>
          <p:cNvSpPr/>
          <p:nvPr/>
        </p:nvSpPr>
        <p:spPr bwMode="auto">
          <a:xfrm>
            <a:off x="8155305" y="4149090"/>
            <a:ext cx="120015" cy="205740"/>
          </a:xfrm>
          <a:custGeom>
            <a:avLst/>
            <a:gdLst/>
            <a:ahLst/>
            <a:cxnLst/>
            <a:rect l="0" t="0" r="0" b="0"/>
            <a:pathLst>
              <a:path w="120015" h="205740">
                <a:moveTo>
                  <a:pt x="120014" y="0"/>
                </a:moveTo>
                <a:lnTo>
                  <a:pt x="120014" y="4550"/>
                </a:lnTo>
                <a:lnTo>
                  <a:pt x="119062" y="6843"/>
                </a:lnTo>
                <a:lnTo>
                  <a:pt x="115463" y="11931"/>
                </a:lnTo>
                <a:lnTo>
                  <a:pt x="114123" y="14622"/>
                </a:lnTo>
                <a:lnTo>
                  <a:pt x="112634" y="20150"/>
                </a:lnTo>
                <a:lnTo>
                  <a:pt x="111284" y="23911"/>
                </a:lnTo>
                <a:lnTo>
                  <a:pt x="109432" y="28323"/>
                </a:lnTo>
                <a:lnTo>
                  <a:pt x="107244" y="33169"/>
                </a:lnTo>
                <a:lnTo>
                  <a:pt x="102274" y="43634"/>
                </a:lnTo>
                <a:lnTo>
                  <a:pt x="99615" y="49092"/>
                </a:lnTo>
                <a:lnTo>
                  <a:pt x="96890" y="55588"/>
                </a:lnTo>
                <a:lnTo>
                  <a:pt x="94121" y="62776"/>
                </a:lnTo>
                <a:lnTo>
                  <a:pt x="91322" y="70426"/>
                </a:lnTo>
                <a:lnTo>
                  <a:pt x="87550" y="77430"/>
                </a:lnTo>
                <a:lnTo>
                  <a:pt x="83133" y="84005"/>
                </a:lnTo>
                <a:lnTo>
                  <a:pt x="78281" y="90293"/>
                </a:lnTo>
                <a:lnTo>
                  <a:pt x="74095" y="97343"/>
                </a:lnTo>
                <a:lnTo>
                  <a:pt x="70351" y="104900"/>
                </a:lnTo>
                <a:lnTo>
                  <a:pt x="63652" y="119964"/>
                </a:lnTo>
                <a:lnTo>
                  <a:pt x="57499" y="133010"/>
                </a:lnTo>
                <a:lnTo>
                  <a:pt x="53573" y="139156"/>
                </a:lnTo>
                <a:lnTo>
                  <a:pt x="49051" y="145158"/>
                </a:lnTo>
                <a:lnTo>
                  <a:pt x="44130" y="151064"/>
                </a:lnTo>
                <a:lnTo>
                  <a:pt x="39897" y="156907"/>
                </a:lnTo>
                <a:lnTo>
                  <a:pt x="36123" y="162707"/>
                </a:lnTo>
                <a:lnTo>
                  <a:pt x="32654" y="168479"/>
                </a:lnTo>
                <a:lnTo>
                  <a:pt x="29389" y="173279"/>
                </a:lnTo>
                <a:lnTo>
                  <a:pt x="26260" y="177431"/>
                </a:lnTo>
                <a:lnTo>
                  <a:pt x="23221" y="181153"/>
                </a:lnTo>
                <a:lnTo>
                  <a:pt x="21196" y="184586"/>
                </a:lnTo>
                <a:lnTo>
                  <a:pt x="18945" y="190940"/>
                </a:lnTo>
                <a:lnTo>
                  <a:pt x="17393" y="193016"/>
                </a:lnTo>
                <a:lnTo>
                  <a:pt x="15405" y="194400"/>
                </a:lnTo>
                <a:lnTo>
                  <a:pt x="13127" y="195322"/>
                </a:lnTo>
                <a:lnTo>
                  <a:pt x="11609" y="196890"/>
                </a:lnTo>
                <a:lnTo>
                  <a:pt x="10597" y="198887"/>
                </a:lnTo>
                <a:lnTo>
                  <a:pt x="9922" y="201171"/>
                </a:lnTo>
                <a:lnTo>
                  <a:pt x="8519" y="202694"/>
                </a:lnTo>
                <a:lnTo>
                  <a:pt x="6632" y="203709"/>
                </a:lnTo>
                <a:lnTo>
                  <a:pt x="0" y="205739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273"/>
          <p:cNvSpPr/>
          <p:nvPr/>
        </p:nvSpPr>
        <p:spPr bwMode="auto">
          <a:xfrm>
            <a:off x="5600700" y="5203542"/>
            <a:ext cx="171451" cy="239951"/>
          </a:xfrm>
          <a:custGeom>
            <a:avLst/>
            <a:gdLst/>
            <a:ahLst/>
            <a:cxnLst/>
            <a:rect l="0" t="0" r="0" b="0"/>
            <a:pathLst>
              <a:path w="171451" h="239951">
                <a:moveTo>
                  <a:pt x="0" y="51400"/>
                </a:moveTo>
                <a:lnTo>
                  <a:pt x="0" y="38630"/>
                </a:lnTo>
                <a:lnTo>
                  <a:pt x="952" y="36219"/>
                </a:lnTo>
                <a:lnTo>
                  <a:pt x="4550" y="31001"/>
                </a:lnTo>
                <a:lnTo>
                  <a:pt x="9325" y="25506"/>
                </a:lnTo>
                <a:lnTo>
                  <a:pt x="14621" y="19889"/>
                </a:lnTo>
                <a:lnTo>
                  <a:pt x="20151" y="14218"/>
                </a:lnTo>
                <a:lnTo>
                  <a:pt x="23911" y="12325"/>
                </a:lnTo>
                <a:lnTo>
                  <a:pt x="28323" y="11062"/>
                </a:lnTo>
                <a:lnTo>
                  <a:pt x="33170" y="10221"/>
                </a:lnTo>
                <a:lnTo>
                  <a:pt x="37353" y="8707"/>
                </a:lnTo>
                <a:lnTo>
                  <a:pt x="41095" y="6746"/>
                </a:lnTo>
                <a:lnTo>
                  <a:pt x="44541" y="4485"/>
                </a:lnTo>
                <a:lnTo>
                  <a:pt x="47791" y="2979"/>
                </a:lnTo>
                <a:lnTo>
                  <a:pt x="50911" y="1974"/>
                </a:lnTo>
                <a:lnTo>
                  <a:pt x="53943" y="1305"/>
                </a:lnTo>
                <a:lnTo>
                  <a:pt x="57869" y="858"/>
                </a:lnTo>
                <a:lnTo>
                  <a:pt x="62392" y="560"/>
                </a:lnTo>
                <a:lnTo>
                  <a:pt x="71545" y="230"/>
                </a:lnTo>
                <a:lnTo>
                  <a:pt x="83005" y="44"/>
                </a:lnTo>
                <a:lnTo>
                  <a:pt x="92771" y="0"/>
                </a:lnTo>
                <a:lnTo>
                  <a:pt x="97089" y="941"/>
                </a:lnTo>
                <a:lnTo>
                  <a:pt x="100921" y="2520"/>
                </a:lnTo>
                <a:lnTo>
                  <a:pt x="104428" y="4526"/>
                </a:lnTo>
                <a:lnTo>
                  <a:pt x="107719" y="5864"/>
                </a:lnTo>
                <a:lnTo>
                  <a:pt x="110865" y="6755"/>
                </a:lnTo>
                <a:lnTo>
                  <a:pt x="113915" y="7350"/>
                </a:lnTo>
                <a:lnTo>
                  <a:pt x="115948" y="9651"/>
                </a:lnTo>
                <a:lnTo>
                  <a:pt x="117304" y="13089"/>
                </a:lnTo>
                <a:lnTo>
                  <a:pt x="118207" y="17287"/>
                </a:lnTo>
                <a:lnTo>
                  <a:pt x="121751" y="24491"/>
                </a:lnTo>
                <a:lnTo>
                  <a:pt x="124030" y="27746"/>
                </a:lnTo>
                <a:lnTo>
                  <a:pt x="126562" y="33903"/>
                </a:lnTo>
                <a:lnTo>
                  <a:pt x="127237" y="36878"/>
                </a:lnTo>
                <a:lnTo>
                  <a:pt x="127687" y="41718"/>
                </a:lnTo>
                <a:lnTo>
                  <a:pt x="127987" y="47803"/>
                </a:lnTo>
                <a:lnTo>
                  <a:pt x="128409" y="64939"/>
                </a:lnTo>
                <a:lnTo>
                  <a:pt x="128469" y="68999"/>
                </a:lnTo>
                <a:lnTo>
                  <a:pt x="127556" y="74563"/>
                </a:lnTo>
                <a:lnTo>
                  <a:pt x="125995" y="81129"/>
                </a:lnTo>
                <a:lnTo>
                  <a:pt x="124002" y="88365"/>
                </a:lnTo>
                <a:lnTo>
                  <a:pt x="122673" y="95093"/>
                </a:lnTo>
                <a:lnTo>
                  <a:pt x="121787" y="101484"/>
                </a:lnTo>
                <a:lnTo>
                  <a:pt x="121196" y="107649"/>
                </a:lnTo>
                <a:lnTo>
                  <a:pt x="119850" y="114617"/>
                </a:lnTo>
                <a:lnTo>
                  <a:pt x="118000" y="122120"/>
                </a:lnTo>
                <a:lnTo>
                  <a:pt x="115814" y="129979"/>
                </a:lnTo>
                <a:lnTo>
                  <a:pt x="112452" y="137123"/>
                </a:lnTo>
                <a:lnTo>
                  <a:pt x="108305" y="143792"/>
                </a:lnTo>
                <a:lnTo>
                  <a:pt x="103635" y="150142"/>
                </a:lnTo>
                <a:lnTo>
                  <a:pt x="99571" y="156280"/>
                </a:lnTo>
                <a:lnTo>
                  <a:pt x="95908" y="162278"/>
                </a:lnTo>
                <a:lnTo>
                  <a:pt x="92513" y="168181"/>
                </a:lnTo>
                <a:lnTo>
                  <a:pt x="86202" y="179820"/>
                </a:lnTo>
                <a:lnTo>
                  <a:pt x="74389" y="202814"/>
                </a:lnTo>
                <a:lnTo>
                  <a:pt x="71500" y="207588"/>
                </a:lnTo>
                <a:lnTo>
                  <a:pt x="68621" y="211723"/>
                </a:lnTo>
                <a:lnTo>
                  <a:pt x="65750" y="215432"/>
                </a:lnTo>
                <a:lnTo>
                  <a:pt x="62883" y="218858"/>
                </a:lnTo>
                <a:lnTo>
                  <a:pt x="60019" y="222093"/>
                </a:lnTo>
                <a:lnTo>
                  <a:pt x="57158" y="225203"/>
                </a:lnTo>
                <a:lnTo>
                  <a:pt x="53345" y="228229"/>
                </a:lnTo>
                <a:lnTo>
                  <a:pt x="48898" y="231199"/>
                </a:lnTo>
                <a:lnTo>
                  <a:pt x="44029" y="234131"/>
                </a:lnTo>
                <a:lnTo>
                  <a:pt x="39830" y="236086"/>
                </a:lnTo>
                <a:lnTo>
                  <a:pt x="36078" y="237389"/>
                </a:lnTo>
                <a:lnTo>
                  <a:pt x="27764" y="239480"/>
                </a:lnTo>
                <a:lnTo>
                  <a:pt x="24087" y="239766"/>
                </a:lnTo>
                <a:lnTo>
                  <a:pt x="19278" y="239893"/>
                </a:lnTo>
                <a:lnTo>
                  <a:pt x="13965" y="239950"/>
                </a:lnTo>
                <a:lnTo>
                  <a:pt x="12168" y="239013"/>
                </a:lnTo>
                <a:lnTo>
                  <a:pt x="10969" y="237435"/>
                </a:lnTo>
                <a:lnTo>
                  <a:pt x="10170" y="235431"/>
                </a:lnTo>
                <a:lnTo>
                  <a:pt x="8685" y="234095"/>
                </a:lnTo>
                <a:lnTo>
                  <a:pt x="6742" y="233204"/>
                </a:lnTo>
                <a:lnTo>
                  <a:pt x="4495" y="232610"/>
                </a:lnTo>
                <a:lnTo>
                  <a:pt x="2997" y="231262"/>
                </a:lnTo>
                <a:lnTo>
                  <a:pt x="1998" y="229410"/>
                </a:lnTo>
                <a:lnTo>
                  <a:pt x="887" y="224813"/>
                </a:lnTo>
                <a:lnTo>
                  <a:pt x="394" y="219595"/>
                </a:lnTo>
                <a:lnTo>
                  <a:pt x="175" y="214101"/>
                </a:lnTo>
                <a:lnTo>
                  <a:pt x="117" y="211303"/>
                </a:lnTo>
                <a:lnTo>
                  <a:pt x="1030" y="208484"/>
                </a:lnTo>
                <a:lnTo>
                  <a:pt x="4585" y="202813"/>
                </a:lnTo>
                <a:lnTo>
                  <a:pt x="6866" y="199014"/>
                </a:lnTo>
                <a:lnTo>
                  <a:pt x="9340" y="194577"/>
                </a:lnTo>
                <a:lnTo>
                  <a:pt x="11941" y="189714"/>
                </a:lnTo>
                <a:lnTo>
                  <a:pt x="14628" y="185519"/>
                </a:lnTo>
                <a:lnTo>
                  <a:pt x="17372" y="181770"/>
                </a:lnTo>
                <a:lnTo>
                  <a:pt x="20154" y="178319"/>
                </a:lnTo>
                <a:lnTo>
                  <a:pt x="22961" y="175065"/>
                </a:lnTo>
                <a:lnTo>
                  <a:pt x="25784" y="171944"/>
                </a:lnTo>
                <a:lnTo>
                  <a:pt x="28619" y="168910"/>
                </a:lnTo>
                <a:lnTo>
                  <a:pt x="32414" y="165935"/>
                </a:lnTo>
                <a:lnTo>
                  <a:pt x="36850" y="162999"/>
                </a:lnTo>
                <a:lnTo>
                  <a:pt x="41711" y="160089"/>
                </a:lnTo>
                <a:lnTo>
                  <a:pt x="45904" y="157197"/>
                </a:lnTo>
                <a:lnTo>
                  <a:pt x="49653" y="154317"/>
                </a:lnTo>
                <a:lnTo>
                  <a:pt x="53105" y="151444"/>
                </a:lnTo>
                <a:lnTo>
                  <a:pt x="57310" y="149528"/>
                </a:lnTo>
                <a:lnTo>
                  <a:pt x="62019" y="148251"/>
                </a:lnTo>
                <a:lnTo>
                  <a:pt x="67064" y="147400"/>
                </a:lnTo>
                <a:lnTo>
                  <a:pt x="71379" y="146832"/>
                </a:lnTo>
                <a:lnTo>
                  <a:pt x="75208" y="146454"/>
                </a:lnTo>
                <a:lnTo>
                  <a:pt x="78714" y="146202"/>
                </a:lnTo>
                <a:lnTo>
                  <a:pt x="82003" y="146034"/>
                </a:lnTo>
                <a:lnTo>
                  <a:pt x="88198" y="145847"/>
                </a:lnTo>
                <a:lnTo>
                  <a:pt x="102819" y="145717"/>
                </a:lnTo>
                <a:lnTo>
                  <a:pt x="105693" y="145711"/>
                </a:lnTo>
                <a:lnTo>
                  <a:pt x="108562" y="146659"/>
                </a:lnTo>
                <a:lnTo>
                  <a:pt x="111427" y="148244"/>
                </a:lnTo>
                <a:lnTo>
                  <a:pt x="114289" y="150252"/>
                </a:lnTo>
                <a:lnTo>
                  <a:pt x="117150" y="152544"/>
                </a:lnTo>
                <a:lnTo>
                  <a:pt x="120010" y="155025"/>
                </a:lnTo>
                <a:lnTo>
                  <a:pt x="122869" y="157631"/>
                </a:lnTo>
                <a:lnTo>
                  <a:pt x="125727" y="159368"/>
                </a:lnTo>
                <a:lnTo>
                  <a:pt x="128586" y="160526"/>
                </a:lnTo>
                <a:lnTo>
                  <a:pt x="131444" y="161298"/>
                </a:lnTo>
                <a:lnTo>
                  <a:pt x="134302" y="162766"/>
                </a:lnTo>
                <a:lnTo>
                  <a:pt x="137159" y="164696"/>
                </a:lnTo>
                <a:lnTo>
                  <a:pt x="140017" y="166936"/>
                </a:lnTo>
                <a:lnTo>
                  <a:pt x="141922" y="169381"/>
                </a:lnTo>
                <a:lnTo>
                  <a:pt x="143192" y="171965"/>
                </a:lnTo>
                <a:lnTo>
                  <a:pt x="144038" y="174639"/>
                </a:lnTo>
                <a:lnTo>
                  <a:pt x="147519" y="180150"/>
                </a:lnTo>
                <a:lnTo>
                  <a:pt x="149781" y="182954"/>
                </a:lnTo>
                <a:lnTo>
                  <a:pt x="151289" y="185775"/>
                </a:lnTo>
                <a:lnTo>
                  <a:pt x="152964" y="191450"/>
                </a:lnTo>
                <a:lnTo>
                  <a:pt x="154364" y="193344"/>
                </a:lnTo>
                <a:lnTo>
                  <a:pt x="156249" y="194607"/>
                </a:lnTo>
                <a:lnTo>
                  <a:pt x="160884" y="196010"/>
                </a:lnTo>
                <a:lnTo>
                  <a:pt x="166119" y="196634"/>
                </a:lnTo>
                <a:lnTo>
                  <a:pt x="171450" y="19713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274"/>
          <p:cNvSpPr/>
          <p:nvPr/>
        </p:nvSpPr>
        <p:spPr bwMode="auto">
          <a:xfrm>
            <a:off x="5857875" y="5152073"/>
            <a:ext cx="119662" cy="231457"/>
          </a:xfrm>
          <a:custGeom>
            <a:avLst/>
            <a:gdLst/>
            <a:ahLst/>
            <a:cxnLst/>
            <a:rect l="0" t="0" r="0" b="0"/>
            <a:pathLst>
              <a:path w="119662" h="231457">
                <a:moveTo>
                  <a:pt x="111442" y="8572"/>
                </a:moveTo>
                <a:lnTo>
                  <a:pt x="111442" y="4021"/>
                </a:lnTo>
                <a:lnTo>
                  <a:pt x="112395" y="2680"/>
                </a:lnTo>
                <a:lnTo>
                  <a:pt x="113982" y="1786"/>
                </a:lnTo>
                <a:lnTo>
                  <a:pt x="119661" y="104"/>
                </a:lnTo>
                <a:lnTo>
                  <a:pt x="117318" y="46"/>
                </a:lnTo>
                <a:lnTo>
                  <a:pt x="99612" y="0"/>
                </a:lnTo>
                <a:lnTo>
                  <a:pt x="96888" y="952"/>
                </a:lnTo>
                <a:lnTo>
                  <a:pt x="94120" y="2539"/>
                </a:lnTo>
                <a:lnTo>
                  <a:pt x="91321" y="4550"/>
                </a:lnTo>
                <a:lnTo>
                  <a:pt x="88503" y="5891"/>
                </a:lnTo>
                <a:lnTo>
                  <a:pt x="85672" y="6784"/>
                </a:lnTo>
                <a:lnTo>
                  <a:pt x="82832" y="7380"/>
                </a:lnTo>
                <a:lnTo>
                  <a:pt x="79986" y="8730"/>
                </a:lnTo>
                <a:lnTo>
                  <a:pt x="77136" y="10582"/>
                </a:lnTo>
                <a:lnTo>
                  <a:pt x="74284" y="12769"/>
                </a:lnTo>
                <a:lnTo>
                  <a:pt x="71430" y="14228"/>
                </a:lnTo>
                <a:lnTo>
                  <a:pt x="68575" y="15200"/>
                </a:lnTo>
                <a:lnTo>
                  <a:pt x="65719" y="15848"/>
                </a:lnTo>
                <a:lnTo>
                  <a:pt x="62862" y="16280"/>
                </a:lnTo>
                <a:lnTo>
                  <a:pt x="60006" y="16568"/>
                </a:lnTo>
                <a:lnTo>
                  <a:pt x="57149" y="16760"/>
                </a:lnTo>
                <a:lnTo>
                  <a:pt x="54291" y="17840"/>
                </a:lnTo>
                <a:lnTo>
                  <a:pt x="51434" y="19514"/>
                </a:lnTo>
                <a:lnTo>
                  <a:pt x="48577" y="21582"/>
                </a:lnTo>
                <a:lnTo>
                  <a:pt x="45719" y="22960"/>
                </a:lnTo>
                <a:lnTo>
                  <a:pt x="42862" y="23879"/>
                </a:lnTo>
                <a:lnTo>
                  <a:pt x="40005" y="24491"/>
                </a:lnTo>
                <a:lnTo>
                  <a:pt x="37147" y="25852"/>
                </a:lnTo>
                <a:lnTo>
                  <a:pt x="34290" y="27712"/>
                </a:lnTo>
                <a:lnTo>
                  <a:pt x="31432" y="29904"/>
                </a:lnTo>
                <a:lnTo>
                  <a:pt x="28575" y="31366"/>
                </a:lnTo>
                <a:lnTo>
                  <a:pt x="25717" y="32341"/>
                </a:lnTo>
                <a:lnTo>
                  <a:pt x="22860" y="32990"/>
                </a:lnTo>
                <a:lnTo>
                  <a:pt x="20002" y="34375"/>
                </a:lnTo>
                <a:lnTo>
                  <a:pt x="17145" y="36252"/>
                </a:lnTo>
                <a:lnTo>
                  <a:pt x="14287" y="38455"/>
                </a:lnTo>
                <a:lnTo>
                  <a:pt x="12382" y="40877"/>
                </a:lnTo>
                <a:lnTo>
                  <a:pt x="11112" y="43443"/>
                </a:lnTo>
                <a:lnTo>
                  <a:pt x="10265" y="46106"/>
                </a:lnTo>
                <a:lnTo>
                  <a:pt x="6785" y="51606"/>
                </a:lnTo>
                <a:lnTo>
                  <a:pt x="1340" y="58348"/>
                </a:lnTo>
                <a:lnTo>
                  <a:pt x="596" y="61809"/>
                </a:lnTo>
                <a:lnTo>
                  <a:pt x="264" y="66523"/>
                </a:lnTo>
                <a:lnTo>
                  <a:pt x="117" y="71793"/>
                </a:lnTo>
                <a:lnTo>
                  <a:pt x="0" y="93405"/>
                </a:lnTo>
                <a:lnTo>
                  <a:pt x="0" y="93900"/>
                </a:lnTo>
                <a:lnTo>
                  <a:pt x="2540" y="94121"/>
                </a:lnTo>
                <a:lnTo>
                  <a:pt x="8219" y="94287"/>
                </a:lnTo>
                <a:lnTo>
                  <a:pt x="54655" y="94297"/>
                </a:lnTo>
                <a:lnTo>
                  <a:pt x="57391" y="95249"/>
                </a:lnTo>
                <a:lnTo>
                  <a:pt x="60168" y="96837"/>
                </a:lnTo>
                <a:lnTo>
                  <a:pt x="62972" y="98847"/>
                </a:lnTo>
                <a:lnTo>
                  <a:pt x="66746" y="100188"/>
                </a:lnTo>
                <a:lnTo>
                  <a:pt x="71167" y="101082"/>
                </a:lnTo>
                <a:lnTo>
                  <a:pt x="82849" y="102516"/>
                </a:lnTo>
                <a:lnTo>
                  <a:pt x="84760" y="103586"/>
                </a:lnTo>
                <a:lnTo>
                  <a:pt x="86986" y="105252"/>
                </a:lnTo>
                <a:lnTo>
                  <a:pt x="92853" y="110219"/>
                </a:lnTo>
                <a:lnTo>
                  <a:pt x="96195" y="113438"/>
                </a:lnTo>
                <a:lnTo>
                  <a:pt x="98420" y="115630"/>
                </a:lnTo>
                <a:lnTo>
                  <a:pt x="100856" y="117091"/>
                </a:lnTo>
                <a:lnTo>
                  <a:pt x="103432" y="118066"/>
                </a:lnTo>
                <a:lnTo>
                  <a:pt x="106102" y="118716"/>
                </a:lnTo>
                <a:lnTo>
                  <a:pt x="107882" y="120101"/>
                </a:lnTo>
                <a:lnTo>
                  <a:pt x="109069" y="121977"/>
                </a:lnTo>
                <a:lnTo>
                  <a:pt x="109860" y="124180"/>
                </a:lnTo>
                <a:lnTo>
                  <a:pt x="113279" y="129168"/>
                </a:lnTo>
                <a:lnTo>
                  <a:pt x="115524" y="131831"/>
                </a:lnTo>
                <a:lnTo>
                  <a:pt x="116068" y="134560"/>
                </a:lnTo>
                <a:lnTo>
                  <a:pt x="115478" y="137331"/>
                </a:lnTo>
                <a:lnTo>
                  <a:pt x="113236" y="142951"/>
                </a:lnTo>
                <a:lnTo>
                  <a:pt x="112240" y="148623"/>
                </a:lnTo>
                <a:lnTo>
                  <a:pt x="111021" y="151469"/>
                </a:lnTo>
                <a:lnTo>
                  <a:pt x="109256" y="154319"/>
                </a:lnTo>
                <a:lnTo>
                  <a:pt x="107127" y="157172"/>
                </a:lnTo>
                <a:lnTo>
                  <a:pt x="104762" y="162881"/>
                </a:lnTo>
                <a:lnTo>
                  <a:pt x="104131" y="165737"/>
                </a:lnTo>
                <a:lnTo>
                  <a:pt x="100890" y="171451"/>
                </a:lnTo>
                <a:lnTo>
                  <a:pt x="98693" y="174308"/>
                </a:lnTo>
                <a:lnTo>
                  <a:pt x="96251" y="180022"/>
                </a:lnTo>
                <a:lnTo>
                  <a:pt x="94213" y="186689"/>
                </a:lnTo>
                <a:lnTo>
                  <a:pt x="92336" y="191134"/>
                </a:lnTo>
                <a:lnTo>
                  <a:pt x="90132" y="196002"/>
                </a:lnTo>
                <a:lnTo>
                  <a:pt x="87710" y="199248"/>
                </a:lnTo>
                <a:lnTo>
                  <a:pt x="85144" y="201412"/>
                </a:lnTo>
                <a:lnTo>
                  <a:pt x="82480" y="202855"/>
                </a:lnTo>
                <a:lnTo>
                  <a:pt x="79751" y="204769"/>
                </a:lnTo>
                <a:lnTo>
                  <a:pt x="76980" y="206997"/>
                </a:lnTo>
                <a:lnTo>
                  <a:pt x="74180" y="209435"/>
                </a:lnTo>
                <a:lnTo>
                  <a:pt x="71360" y="212013"/>
                </a:lnTo>
                <a:lnTo>
                  <a:pt x="65688" y="217418"/>
                </a:lnTo>
                <a:lnTo>
                  <a:pt x="62842" y="219240"/>
                </a:lnTo>
                <a:lnTo>
                  <a:pt x="59992" y="220455"/>
                </a:lnTo>
                <a:lnTo>
                  <a:pt x="57140" y="221264"/>
                </a:lnTo>
                <a:lnTo>
                  <a:pt x="54286" y="221804"/>
                </a:lnTo>
                <a:lnTo>
                  <a:pt x="51430" y="222164"/>
                </a:lnTo>
                <a:lnTo>
                  <a:pt x="48574" y="222404"/>
                </a:lnTo>
                <a:lnTo>
                  <a:pt x="45718" y="223517"/>
                </a:lnTo>
                <a:lnTo>
                  <a:pt x="42861" y="225211"/>
                </a:lnTo>
                <a:lnTo>
                  <a:pt x="35983" y="230223"/>
                </a:lnTo>
                <a:lnTo>
                  <a:pt x="32502" y="230908"/>
                </a:lnTo>
                <a:lnTo>
                  <a:pt x="30240" y="231091"/>
                </a:lnTo>
                <a:lnTo>
                  <a:pt x="27780" y="231213"/>
                </a:lnTo>
                <a:lnTo>
                  <a:pt x="17284" y="231454"/>
                </a:lnTo>
                <a:lnTo>
                  <a:pt x="8572" y="231456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275"/>
          <p:cNvSpPr/>
          <p:nvPr/>
        </p:nvSpPr>
        <p:spPr bwMode="auto">
          <a:xfrm>
            <a:off x="6020752" y="5057809"/>
            <a:ext cx="111444" cy="102835"/>
          </a:xfrm>
          <a:custGeom>
            <a:avLst/>
            <a:gdLst/>
            <a:ahLst/>
            <a:cxnLst/>
            <a:rect l="0" t="0" r="0" b="0"/>
            <a:pathLst>
              <a:path w="111444" h="102835">
                <a:moveTo>
                  <a:pt x="0" y="51401"/>
                </a:moveTo>
                <a:lnTo>
                  <a:pt x="7381" y="44019"/>
                </a:lnTo>
                <a:lnTo>
                  <a:pt x="8043" y="40818"/>
                </a:lnTo>
                <a:lnTo>
                  <a:pt x="8219" y="38630"/>
                </a:lnTo>
                <a:lnTo>
                  <a:pt x="9290" y="37172"/>
                </a:lnTo>
                <a:lnTo>
                  <a:pt x="10956" y="36200"/>
                </a:lnTo>
                <a:lnTo>
                  <a:pt x="13019" y="35552"/>
                </a:lnTo>
                <a:lnTo>
                  <a:pt x="14394" y="34167"/>
                </a:lnTo>
                <a:lnTo>
                  <a:pt x="15311" y="32292"/>
                </a:lnTo>
                <a:lnTo>
                  <a:pt x="15923" y="30089"/>
                </a:lnTo>
                <a:lnTo>
                  <a:pt x="17282" y="27668"/>
                </a:lnTo>
                <a:lnTo>
                  <a:pt x="19142" y="25101"/>
                </a:lnTo>
                <a:lnTo>
                  <a:pt x="24419" y="18689"/>
                </a:lnTo>
                <a:lnTo>
                  <a:pt x="25804" y="17211"/>
                </a:lnTo>
                <a:lnTo>
                  <a:pt x="29883" y="13027"/>
                </a:lnTo>
                <a:lnTo>
                  <a:pt x="32305" y="11531"/>
                </a:lnTo>
                <a:lnTo>
                  <a:pt x="34872" y="10534"/>
                </a:lnTo>
                <a:lnTo>
                  <a:pt x="37535" y="9868"/>
                </a:lnTo>
                <a:lnTo>
                  <a:pt x="40264" y="8472"/>
                </a:lnTo>
                <a:lnTo>
                  <a:pt x="43035" y="6590"/>
                </a:lnTo>
                <a:lnTo>
                  <a:pt x="45835" y="4382"/>
                </a:lnTo>
                <a:lnTo>
                  <a:pt x="48654" y="2910"/>
                </a:lnTo>
                <a:lnTo>
                  <a:pt x="51486" y="1928"/>
                </a:lnTo>
                <a:lnTo>
                  <a:pt x="54327" y="1274"/>
                </a:lnTo>
                <a:lnTo>
                  <a:pt x="57173" y="838"/>
                </a:lnTo>
                <a:lnTo>
                  <a:pt x="60023" y="547"/>
                </a:lnTo>
                <a:lnTo>
                  <a:pt x="66890" y="80"/>
                </a:lnTo>
                <a:lnTo>
                  <a:pt x="70369" y="17"/>
                </a:lnTo>
                <a:lnTo>
                  <a:pt x="72630" y="0"/>
                </a:lnTo>
                <a:lnTo>
                  <a:pt x="74137" y="941"/>
                </a:lnTo>
                <a:lnTo>
                  <a:pt x="75143" y="2521"/>
                </a:lnTo>
                <a:lnTo>
                  <a:pt x="76756" y="7350"/>
                </a:lnTo>
                <a:lnTo>
                  <a:pt x="77840" y="7746"/>
                </a:lnTo>
                <a:lnTo>
                  <a:pt x="79516" y="8010"/>
                </a:lnTo>
                <a:lnTo>
                  <a:pt x="81586" y="8186"/>
                </a:lnTo>
                <a:lnTo>
                  <a:pt x="82966" y="9256"/>
                </a:lnTo>
                <a:lnTo>
                  <a:pt x="83885" y="10921"/>
                </a:lnTo>
                <a:lnTo>
                  <a:pt x="84498" y="12984"/>
                </a:lnTo>
                <a:lnTo>
                  <a:pt x="83955" y="15312"/>
                </a:lnTo>
                <a:lnTo>
                  <a:pt x="82640" y="17817"/>
                </a:lnTo>
                <a:lnTo>
                  <a:pt x="80811" y="20439"/>
                </a:lnTo>
                <a:lnTo>
                  <a:pt x="79591" y="23140"/>
                </a:lnTo>
                <a:lnTo>
                  <a:pt x="78779" y="25892"/>
                </a:lnTo>
                <a:lnTo>
                  <a:pt x="78236" y="28680"/>
                </a:lnTo>
                <a:lnTo>
                  <a:pt x="76923" y="31491"/>
                </a:lnTo>
                <a:lnTo>
                  <a:pt x="75094" y="34318"/>
                </a:lnTo>
                <a:lnTo>
                  <a:pt x="72923" y="37154"/>
                </a:lnTo>
                <a:lnTo>
                  <a:pt x="71476" y="39998"/>
                </a:lnTo>
                <a:lnTo>
                  <a:pt x="70510" y="42846"/>
                </a:lnTo>
                <a:lnTo>
                  <a:pt x="69866" y="45698"/>
                </a:lnTo>
                <a:lnTo>
                  <a:pt x="68485" y="48551"/>
                </a:lnTo>
                <a:lnTo>
                  <a:pt x="66612" y="51406"/>
                </a:lnTo>
                <a:lnTo>
                  <a:pt x="64411" y="54262"/>
                </a:lnTo>
                <a:lnTo>
                  <a:pt x="61991" y="58070"/>
                </a:lnTo>
                <a:lnTo>
                  <a:pt x="59424" y="62515"/>
                </a:lnTo>
                <a:lnTo>
                  <a:pt x="53013" y="74233"/>
                </a:lnTo>
                <a:lnTo>
                  <a:pt x="51535" y="76148"/>
                </a:lnTo>
                <a:lnTo>
                  <a:pt x="49596" y="78376"/>
                </a:lnTo>
                <a:lnTo>
                  <a:pt x="44192" y="84246"/>
                </a:lnTo>
                <a:lnTo>
                  <a:pt x="43749" y="85680"/>
                </a:lnTo>
                <a:lnTo>
                  <a:pt x="43454" y="87588"/>
                </a:lnTo>
                <a:lnTo>
                  <a:pt x="42897" y="93872"/>
                </a:lnTo>
                <a:lnTo>
                  <a:pt x="42863" y="102472"/>
                </a:lnTo>
                <a:lnTo>
                  <a:pt x="45403" y="102674"/>
                </a:lnTo>
                <a:lnTo>
                  <a:pt x="50244" y="102804"/>
                </a:lnTo>
                <a:lnTo>
                  <a:pt x="71555" y="102834"/>
                </a:lnTo>
                <a:lnTo>
                  <a:pt x="74374" y="101882"/>
                </a:lnTo>
                <a:lnTo>
                  <a:pt x="77205" y="100295"/>
                </a:lnTo>
                <a:lnTo>
                  <a:pt x="80045" y="98285"/>
                </a:lnTo>
                <a:lnTo>
                  <a:pt x="83843" y="96944"/>
                </a:lnTo>
                <a:lnTo>
                  <a:pt x="88280" y="96050"/>
                </a:lnTo>
                <a:lnTo>
                  <a:pt x="93144" y="95455"/>
                </a:lnTo>
                <a:lnTo>
                  <a:pt x="97338" y="95057"/>
                </a:lnTo>
                <a:lnTo>
                  <a:pt x="101087" y="94793"/>
                </a:lnTo>
                <a:lnTo>
                  <a:pt x="111443" y="9426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276"/>
          <p:cNvSpPr/>
          <p:nvPr/>
        </p:nvSpPr>
        <p:spPr bwMode="auto">
          <a:xfrm>
            <a:off x="6132195" y="5237797"/>
            <a:ext cx="128588" cy="34291"/>
          </a:xfrm>
          <a:custGeom>
            <a:avLst/>
            <a:gdLst/>
            <a:ahLst/>
            <a:cxnLst/>
            <a:rect l="0" t="0" r="0" b="0"/>
            <a:pathLst>
              <a:path w="128588" h="34291">
                <a:moveTo>
                  <a:pt x="0" y="34290"/>
                </a:moveTo>
                <a:lnTo>
                  <a:pt x="0" y="26909"/>
                </a:lnTo>
                <a:lnTo>
                  <a:pt x="952" y="26512"/>
                </a:lnTo>
                <a:lnTo>
                  <a:pt x="4550" y="26071"/>
                </a:lnTo>
                <a:lnTo>
                  <a:pt x="7381" y="25822"/>
                </a:lnTo>
                <a:lnTo>
                  <a:pt x="10583" y="25764"/>
                </a:lnTo>
                <a:lnTo>
                  <a:pt x="12770" y="25748"/>
                </a:lnTo>
                <a:lnTo>
                  <a:pt x="15181" y="24786"/>
                </a:lnTo>
                <a:lnTo>
                  <a:pt x="17740" y="23191"/>
                </a:lnTo>
                <a:lnTo>
                  <a:pt x="20399" y="21176"/>
                </a:lnTo>
                <a:lnTo>
                  <a:pt x="23125" y="19832"/>
                </a:lnTo>
                <a:lnTo>
                  <a:pt x="25894" y="18937"/>
                </a:lnTo>
                <a:lnTo>
                  <a:pt x="28692" y="18339"/>
                </a:lnTo>
                <a:lnTo>
                  <a:pt x="31511" y="17941"/>
                </a:lnTo>
                <a:lnTo>
                  <a:pt x="34342" y="17676"/>
                </a:lnTo>
                <a:lnTo>
                  <a:pt x="37182" y="17499"/>
                </a:lnTo>
                <a:lnTo>
                  <a:pt x="40028" y="16428"/>
                </a:lnTo>
                <a:lnTo>
                  <a:pt x="42878" y="14763"/>
                </a:lnTo>
                <a:lnTo>
                  <a:pt x="45731" y="12699"/>
                </a:lnTo>
                <a:lnTo>
                  <a:pt x="48584" y="11324"/>
                </a:lnTo>
                <a:lnTo>
                  <a:pt x="51439" y="10407"/>
                </a:lnTo>
                <a:lnTo>
                  <a:pt x="54295" y="9795"/>
                </a:lnTo>
                <a:lnTo>
                  <a:pt x="57152" y="9388"/>
                </a:lnTo>
                <a:lnTo>
                  <a:pt x="60009" y="9116"/>
                </a:lnTo>
                <a:lnTo>
                  <a:pt x="62866" y="8935"/>
                </a:lnTo>
                <a:lnTo>
                  <a:pt x="65723" y="7861"/>
                </a:lnTo>
                <a:lnTo>
                  <a:pt x="68580" y="6194"/>
                </a:lnTo>
                <a:lnTo>
                  <a:pt x="71437" y="4129"/>
                </a:lnTo>
                <a:lnTo>
                  <a:pt x="74295" y="2753"/>
                </a:lnTo>
                <a:lnTo>
                  <a:pt x="77152" y="1835"/>
                </a:lnTo>
                <a:lnTo>
                  <a:pt x="80009" y="1223"/>
                </a:lnTo>
                <a:lnTo>
                  <a:pt x="82867" y="816"/>
                </a:lnTo>
                <a:lnTo>
                  <a:pt x="85725" y="544"/>
                </a:lnTo>
                <a:lnTo>
                  <a:pt x="88582" y="363"/>
                </a:lnTo>
                <a:lnTo>
                  <a:pt x="94297" y="161"/>
                </a:lnTo>
                <a:lnTo>
                  <a:pt x="105727" y="32"/>
                </a:lnTo>
                <a:lnTo>
                  <a:pt x="128587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277"/>
          <p:cNvSpPr/>
          <p:nvPr/>
        </p:nvSpPr>
        <p:spPr bwMode="auto">
          <a:xfrm>
            <a:off x="6406515" y="5117782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5"/>
                </a:lnTo>
                <a:lnTo>
                  <a:pt x="4551" y="28693"/>
                </a:lnTo>
                <a:lnTo>
                  <a:pt x="5891" y="32464"/>
                </a:lnTo>
                <a:lnTo>
                  <a:pt x="6785" y="36883"/>
                </a:lnTo>
                <a:lnTo>
                  <a:pt x="7381" y="41734"/>
                </a:lnTo>
                <a:lnTo>
                  <a:pt x="7778" y="45920"/>
                </a:lnTo>
                <a:lnTo>
                  <a:pt x="8043" y="49663"/>
                </a:lnTo>
                <a:lnTo>
                  <a:pt x="8219" y="53112"/>
                </a:lnTo>
                <a:lnTo>
                  <a:pt x="8415" y="62023"/>
                </a:lnTo>
                <a:lnTo>
                  <a:pt x="8569" y="101592"/>
                </a:lnTo>
                <a:lnTo>
                  <a:pt x="9523" y="106781"/>
                </a:lnTo>
                <a:lnTo>
                  <a:pt x="11111" y="112145"/>
                </a:lnTo>
                <a:lnTo>
                  <a:pt x="13122" y="117626"/>
                </a:lnTo>
                <a:lnTo>
                  <a:pt x="14463" y="122233"/>
                </a:lnTo>
                <a:lnTo>
                  <a:pt x="15356" y="126256"/>
                </a:lnTo>
                <a:lnTo>
                  <a:pt x="15953" y="129891"/>
                </a:lnTo>
                <a:lnTo>
                  <a:pt x="17302" y="133266"/>
                </a:lnTo>
                <a:lnTo>
                  <a:pt x="19155" y="136469"/>
                </a:lnTo>
                <a:lnTo>
                  <a:pt x="21342" y="139557"/>
                </a:lnTo>
                <a:lnTo>
                  <a:pt x="22801" y="143520"/>
                </a:lnTo>
                <a:lnTo>
                  <a:pt x="23773" y="148068"/>
                </a:lnTo>
                <a:lnTo>
                  <a:pt x="24421" y="153004"/>
                </a:lnTo>
                <a:lnTo>
                  <a:pt x="24853" y="157248"/>
                </a:lnTo>
                <a:lnTo>
                  <a:pt x="25141" y="161029"/>
                </a:lnTo>
                <a:lnTo>
                  <a:pt x="25333" y="164503"/>
                </a:lnTo>
                <a:lnTo>
                  <a:pt x="25547" y="170903"/>
                </a:lnTo>
                <a:lnTo>
                  <a:pt x="25683" y="182772"/>
                </a:lnTo>
                <a:lnTo>
                  <a:pt x="25717" y="20574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278"/>
          <p:cNvSpPr/>
          <p:nvPr/>
        </p:nvSpPr>
        <p:spPr bwMode="auto">
          <a:xfrm>
            <a:off x="6535102" y="5092065"/>
            <a:ext cx="162835" cy="214313"/>
          </a:xfrm>
          <a:custGeom>
            <a:avLst/>
            <a:gdLst/>
            <a:ahLst/>
            <a:cxnLst/>
            <a:rect l="0" t="0" r="0" b="0"/>
            <a:pathLst>
              <a:path w="162835" h="214313">
                <a:moveTo>
                  <a:pt x="120015" y="0"/>
                </a:moveTo>
                <a:lnTo>
                  <a:pt x="108083" y="11931"/>
                </a:lnTo>
                <a:lnTo>
                  <a:pt x="105393" y="13669"/>
                </a:lnTo>
                <a:lnTo>
                  <a:pt x="102647" y="14828"/>
                </a:lnTo>
                <a:lnTo>
                  <a:pt x="99864" y="15600"/>
                </a:lnTo>
                <a:lnTo>
                  <a:pt x="98009" y="17067"/>
                </a:lnTo>
                <a:lnTo>
                  <a:pt x="96772" y="18998"/>
                </a:lnTo>
                <a:lnTo>
                  <a:pt x="95947" y="21238"/>
                </a:lnTo>
                <a:lnTo>
                  <a:pt x="93492" y="23683"/>
                </a:lnTo>
                <a:lnTo>
                  <a:pt x="89950" y="26267"/>
                </a:lnTo>
                <a:lnTo>
                  <a:pt x="85685" y="28941"/>
                </a:lnTo>
                <a:lnTo>
                  <a:pt x="81888" y="30724"/>
                </a:lnTo>
                <a:lnTo>
                  <a:pt x="78405" y="31912"/>
                </a:lnTo>
                <a:lnTo>
                  <a:pt x="75130" y="32705"/>
                </a:lnTo>
                <a:lnTo>
                  <a:pt x="71042" y="33233"/>
                </a:lnTo>
                <a:lnTo>
                  <a:pt x="66412" y="33585"/>
                </a:lnTo>
                <a:lnTo>
                  <a:pt x="61419" y="33820"/>
                </a:lnTo>
                <a:lnTo>
                  <a:pt x="58091" y="34929"/>
                </a:lnTo>
                <a:lnTo>
                  <a:pt x="55873" y="36621"/>
                </a:lnTo>
                <a:lnTo>
                  <a:pt x="54393" y="38702"/>
                </a:lnTo>
                <a:lnTo>
                  <a:pt x="51502" y="40088"/>
                </a:lnTo>
                <a:lnTo>
                  <a:pt x="47670" y="41013"/>
                </a:lnTo>
                <a:lnTo>
                  <a:pt x="43210" y="41629"/>
                </a:lnTo>
                <a:lnTo>
                  <a:pt x="39284" y="42040"/>
                </a:lnTo>
                <a:lnTo>
                  <a:pt x="35714" y="42314"/>
                </a:lnTo>
                <a:lnTo>
                  <a:pt x="27692" y="42754"/>
                </a:lnTo>
                <a:lnTo>
                  <a:pt x="24055" y="42814"/>
                </a:lnTo>
                <a:lnTo>
                  <a:pt x="21752" y="42830"/>
                </a:lnTo>
                <a:lnTo>
                  <a:pt x="19263" y="43793"/>
                </a:lnTo>
                <a:lnTo>
                  <a:pt x="16653" y="45388"/>
                </a:lnTo>
                <a:lnTo>
                  <a:pt x="8713" y="51330"/>
                </a:lnTo>
                <a:lnTo>
                  <a:pt x="8614" y="55954"/>
                </a:lnTo>
                <a:lnTo>
                  <a:pt x="7648" y="57305"/>
                </a:lnTo>
                <a:lnTo>
                  <a:pt x="6051" y="58206"/>
                </a:lnTo>
                <a:lnTo>
                  <a:pt x="4034" y="58806"/>
                </a:lnTo>
                <a:lnTo>
                  <a:pt x="2689" y="60159"/>
                </a:lnTo>
                <a:lnTo>
                  <a:pt x="1793" y="62014"/>
                </a:lnTo>
                <a:lnTo>
                  <a:pt x="797" y="66614"/>
                </a:lnTo>
                <a:lnTo>
                  <a:pt x="354" y="71834"/>
                </a:lnTo>
                <a:lnTo>
                  <a:pt x="158" y="77328"/>
                </a:lnTo>
                <a:lnTo>
                  <a:pt x="21" y="85571"/>
                </a:lnTo>
                <a:lnTo>
                  <a:pt x="0" y="106950"/>
                </a:lnTo>
                <a:lnTo>
                  <a:pt x="953" y="109400"/>
                </a:lnTo>
                <a:lnTo>
                  <a:pt x="4551" y="114662"/>
                </a:lnTo>
                <a:lnTo>
                  <a:pt x="8468" y="119875"/>
                </a:lnTo>
                <a:lnTo>
                  <a:pt x="13092" y="119973"/>
                </a:lnTo>
                <a:lnTo>
                  <a:pt x="29810" y="120014"/>
                </a:lnTo>
                <a:lnTo>
                  <a:pt x="32256" y="119061"/>
                </a:lnTo>
                <a:lnTo>
                  <a:pt x="34839" y="117474"/>
                </a:lnTo>
                <a:lnTo>
                  <a:pt x="37513" y="115464"/>
                </a:lnTo>
                <a:lnTo>
                  <a:pt x="40249" y="114123"/>
                </a:lnTo>
                <a:lnTo>
                  <a:pt x="43025" y="113230"/>
                </a:lnTo>
                <a:lnTo>
                  <a:pt x="45828" y="112633"/>
                </a:lnTo>
                <a:lnTo>
                  <a:pt x="48650" y="111284"/>
                </a:lnTo>
                <a:lnTo>
                  <a:pt x="51483" y="109432"/>
                </a:lnTo>
                <a:lnTo>
                  <a:pt x="54325" y="107244"/>
                </a:lnTo>
                <a:lnTo>
                  <a:pt x="57172" y="105786"/>
                </a:lnTo>
                <a:lnTo>
                  <a:pt x="60022" y="104814"/>
                </a:lnTo>
                <a:lnTo>
                  <a:pt x="62875" y="104166"/>
                </a:lnTo>
                <a:lnTo>
                  <a:pt x="65729" y="102781"/>
                </a:lnTo>
                <a:lnTo>
                  <a:pt x="68584" y="100906"/>
                </a:lnTo>
                <a:lnTo>
                  <a:pt x="71441" y="98703"/>
                </a:lnTo>
                <a:lnTo>
                  <a:pt x="75250" y="97234"/>
                </a:lnTo>
                <a:lnTo>
                  <a:pt x="79694" y="96255"/>
                </a:lnTo>
                <a:lnTo>
                  <a:pt x="84562" y="95602"/>
                </a:lnTo>
                <a:lnTo>
                  <a:pt x="88760" y="94215"/>
                </a:lnTo>
                <a:lnTo>
                  <a:pt x="92511" y="92337"/>
                </a:lnTo>
                <a:lnTo>
                  <a:pt x="95964" y="90133"/>
                </a:lnTo>
                <a:lnTo>
                  <a:pt x="99218" y="88664"/>
                </a:lnTo>
                <a:lnTo>
                  <a:pt x="102340" y="87684"/>
                </a:lnTo>
                <a:lnTo>
                  <a:pt x="105374" y="87031"/>
                </a:lnTo>
                <a:lnTo>
                  <a:pt x="108349" y="86595"/>
                </a:lnTo>
                <a:lnTo>
                  <a:pt x="111286" y="86305"/>
                </a:lnTo>
                <a:lnTo>
                  <a:pt x="114196" y="86112"/>
                </a:lnTo>
                <a:lnTo>
                  <a:pt x="117088" y="85982"/>
                </a:lnTo>
                <a:lnTo>
                  <a:pt x="122841" y="85839"/>
                </a:lnTo>
                <a:lnTo>
                  <a:pt x="125710" y="86754"/>
                </a:lnTo>
                <a:lnTo>
                  <a:pt x="128574" y="88316"/>
                </a:lnTo>
                <a:lnTo>
                  <a:pt x="131436" y="90310"/>
                </a:lnTo>
                <a:lnTo>
                  <a:pt x="134297" y="91639"/>
                </a:lnTo>
                <a:lnTo>
                  <a:pt x="137156" y="92525"/>
                </a:lnTo>
                <a:lnTo>
                  <a:pt x="140015" y="93116"/>
                </a:lnTo>
                <a:lnTo>
                  <a:pt x="142873" y="94462"/>
                </a:lnTo>
                <a:lnTo>
                  <a:pt x="145732" y="96312"/>
                </a:lnTo>
                <a:lnTo>
                  <a:pt x="148590" y="98498"/>
                </a:lnTo>
                <a:lnTo>
                  <a:pt x="151448" y="99955"/>
                </a:lnTo>
                <a:lnTo>
                  <a:pt x="154305" y="100927"/>
                </a:lnTo>
                <a:lnTo>
                  <a:pt x="157163" y="101574"/>
                </a:lnTo>
                <a:lnTo>
                  <a:pt x="159067" y="103911"/>
                </a:lnTo>
                <a:lnTo>
                  <a:pt x="160337" y="107374"/>
                </a:lnTo>
                <a:lnTo>
                  <a:pt x="161184" y="111587"/>
                </a:lnTo>
                <a:lnTo>
                  <a:pt x="161748" y="115349"/>
                </a:lnTo>
                <a:lnTo>
                  <a:pt x="162125" y="118809"/>
                </a:lnTo>
                <a:lnTo>
                  <a:pt x="162543" y="125194"/>
                </a:lnTo>
                <a:lnTo>
                  <a:pt x="162729" y="131206"/>
                </a:lnTo>
                <a:lnTo>
                  <a:pt x="162834" y="139947"/>
                </a:lnTo>
                <a:lnTo>
                  <a:pt x="161896" y="143780"/>
                </a:lnTo>
                <a:lnTo>
                  <a:pt x="160318" y="148241"/>
                </a:lnTo>
                <a:lnTo>
                  <a:pt x="158314" y="153119"/>
                </a:lnTo>
                <a:lnTo>
                  <a:pt x="156025" y="157325"/>
                </a:lnTo>
                <a:lnTo>
                  <a:pt x="153547" y="161081"/>
                </a:lnTo>
                <a:lnTo>
                  <a:pt x="150942" y="164537"/>
                </a:lnTo>
                <a:lnTo>
                  <a:pt x="148253" y="168746"/>
                </a:lnTo>
                <a:lnTo>
                  <a:pt x="145508" y="173457"/>
                </a:lnTo>
                <a:lnTo>
                  <a:pt x="142726" y="178503"/>
                </a:lnTo>
                <a:lnTo>
                  <a:pt x="139918" y="182819"/>
                </a:lnTo>
                <a:lnTo>
                  <a:pt x="137093" y="186650"/>
                </a:lnTo>
                <a:lnTo>
                  <a:pt x="134258" y="190155"/>
                </a:lnTo>
                <a:lnTo>
                  <a:pt x="131415" y="192493"/>
                </a:lnTo>
                <a:lnTo>
                  <a:pt x="128568" y="194051"/>
                </a:lnTo>
                <a:lnTo>
                  <a:pt x="125717" y="195090"/>
                </a:lnTo>
                <a:lnTo>
                  <a:pt x="122864" y="196735"/>
                </a:lnTo>
                <a:lnTo>
                  <a:pt x="120009" y="198784"/>
                </a:lnTo>
                <a:lnTo>
                  <a:pt x="117154" y="201102"/>
                </a:lnTo>
                <a:lnTo>
                  <a:pt x="114298" y="203601"/>
                </a:lnTo>
                <a:lnTo>
                  <a:pt x="111441" y="206219"/>
                </a:lnTo>
                <a:lnTo>
                  <a:pt x="108584" y="208917"/>
                </a:lnTo>
                <a:lnTo>
                  <a:pt x="105727" y="210715"/>
                </a:lnTo>
                <a:lnTo>
                  <a:pt x="102870" y="211914"/>
                </a:lnTo>
                <a:lnTo>
                  <a:pt x="95990" y="213839"/>
                </a:lnTo>
                <a:lnTo>
                  <a:pt x="92510" y="214102"/>
                </a:lnTo>
                <a:lnTo>
                  <a:pt x="85725" y="21431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279"/>
          <p:cNvSpPr/>
          <p:nvPr/>
        </p:nvSpPr>
        <p:spPr bwMode="auto">
          <a:xfrm>
            <a:off x="6718758" y="4989205"/>
            <a:ext cx="167818" cy="94183"/>
          </a:xfrm>
          <a:custGeom>
            <a:avLst/>
            <a:gdLst/>
            <a:ahLst/>
            <a:cxnLst/>
            <a:rect l="0" t="0" r="0" b="0"/>
            <a:pathLst>
              <a:path w="167818" h="94183">
                <a:moveTo>
                  <a:pt x="4939" y="42852"/>
                </a:moveTo>
                <a:lnTo>
                  <a:pt x="389" y="42852"/>
                </a:lnTo>
                <a:lnTo>
                  <a:pt x="0" y="41900"/>
                </a:lnTo>
                <a:lnTo>
                  <a:pt x="694" y="40312"/>
                </a:lnTo>
                <a:lnTo>
                  <a:pt x="4866" y="34384"/>
                </a:lnTo>
                <a:lnTo>
                  <a:pt x="4906" y="31786"/>
                </a:lnTo>
                <a:lnTo>
                  <a:pt x="4918" y="29760"/>
                </a:lnTo>
                <a:lnTo>
                  <a:pt x="5877" y="28409"/>
                </a:lnTo>
                <a:lnTo>
                  <a:pt x="7470" y="27508"/>
                </a:lnTo>
                <a:lnTo>
                  <a:pt x="9484" y="26908"/>
                </a:lnTo>
                <a:lnTo>
                  <a:pt x="10826" y="25555"/>
                </a:lnTo>
                <a:lnTo>
                  <a:pt x="11721" y="23701"/>
                </a:lnTo>
                <a:lnTo>
                  <a:pt x="12318" y="21512"/>
                </a:lnTo>
                <a:lnTo>
                  <a:pt x="13669" y="20053"/>
                </a:lnTo>
                <a:lnTo>
                  <a:pt x="15521" y="19080"/>
                </a:lnTo>
                <a:lnTo>
                  <a:pt x="20120" y="17999"/>
                </a:lnTo>
                <a:lnTo>
                  <a:pt x="25338" y="17519"/>
                </a:lnTo>
                <a:lnTo>
                  <a:pt x="28064" y="16438"/>
                </a:lnTo>
                <a:lnTo>
                  <a:pt x="30833" y="14765"/>
                </a:lnTo>
                <a:lnTo>
                  <a:pt x="33632" y="12698"/>
                </a:lnTo>
                <a:lnTo>
                  <a:pt x="36450" y="11319"/>
                </a:lnTo>
                <a:lnTo>
                  <a:pt x="39282" y="10400"/>
                </a:lnTo>
                <a:lnTo>
                  <a:pt x="42121" y="9787"/>
                </a:lnTo>
                <a:lnTo>
                  <a:pt x="44967" y="8427"/>
                </a:lnTo>
                <a:lnTo>
                  <a:pt x="47817" y="6567"/>
                </a:lnTo>
                <a:lnTo>
                  <a:pt x="50669" y="4375"/>
                </a:lnTo>
                <a:lnTo>
                  <a:pt x="53523" y="2913"/>
                </a:lnTo>
                <a:lnTo>
                  <a:pt x="56378" y="1939"/>
                </a:lnTo>
                <a:lnTo>
                  <a:pt x="59235" y="1289"/>
                </a:lnTo>
                <a:lnTo>
                  <a:pt x="62091" y="855"/>
                </a:lnTo>
                <a:lnTo>
                  <a:pt x="64948" y="567"/>
                </a:lnTo>
                <a:lnTo>
                  <a:pt x="67805" y="375"/>
                </a:lnTo>
                <a:lnTo>
                  <a:pt x="70662" y="247"/>
                </a:lnTo>
                <a:lnTo>
                  <a:pt x="76377" y="104"/>
                </a:lnTo>
                <a:lnTo>
                  <a:pt x="88971" y="0"/>
                </a:lnTo>
                <a:lnTo>
                  <a:pt x="92451" y="2534"/>
                </a:lnTo>
                <a:lnTo>
                  <a:pt x="97896" y="7372"/>
                </a:lnTo>
                <a:lnTo>
                  <a:pt x="98343" y="8720"/>
                </a:lnTo>
                <a:lnTo>
                  <a:pt x="98641" y="10573"/>
                </a:lnTo>
                <a:lnTo>
                  <a:pt x="98839" y="12761"/>
                </a:lnTo>
                <a:lnTo>
                  <a:pt x="98972" y="15171"/>
                </a:lnTo>
                <a:lnTo>
                  <a:pt x="99119" y="20389"/>
                </a:lnTo>
                <a:lnTo>
                  <a:pt x="99202" y="33233"/>
                </a:lnTo>
                <a:lnTo>
                  <a:pt x="98261" y="37392"/>
                </a:lnTo>
                <a:lnTo>
                  <a:pt x="96681" y="41117"/>
                </a:lnTo>
                <a:lnTo>
                  <a:pt x="94675" y="44553"/>
                </a:lnTo>
                <a:lnTo>
                  <a:pt x="93338" y="47796"/>
                </a:lnTo>
                <a:lnTo>
                  <a:pt x="92447" y="50910"/>
                </a:lnTo>
                <a:lnTo>
                  <a:pt x="91853" y="53940"/>
                </a:lnTo>
                <a:lnTo>
                  <a:pt x="90504" y="56911"/>
                </a:lnTo>
                <a:lnTo>
                  <a:pt x="88652" y="59845"/>
                </a:lnTo>
                <a:lnTo>
                  <a:pt x="86466" y="62754"/>
                </a:lnTo>
                <a:lnTo>
                  <a:pt x="85008" y="65645"/>
                </a:lnTo>
                <a:lnTo>
                  <a:pt x="84036" y="68525"/>
                </a:lnTo>
                <a:lnTo>
                  <a:pt x="83388" y="71397"/>
                </a:lnTo>
                <a:lnTo>
                  <a:pt x="82003" y="74265"/>
                </a:lnTo>
                <a:lnTo>
                  <a:pt x="80128" y="77129"/>
                </a:lnTo>
                <a:lnTo>
                  <a:pt x="74825" y="84019"/>
                </a:lnTo>
                <a:lnTo>
                  <a:pt x="73437" y="84584"/>
                </a:lnTo>
                <a:lnTo>
                  <a:pt x="69355" y="85212"/>
                </a:lnTo>
                <a:lnTo>
                  <a:pt x="65334" y="85671"/>
                </a:lnTo>
                <a:lnTo>
                  <a:pt x="65119" y="88235"/>
                </a:lnTo>
                <a:lnTo>
                  <a:pt x="64980" y="93092"/>
                </a:lnTo>
                <a:lnTo>
                  <a:pt x="65922" y="93490"/>
                </a:lnTo>
                <a:lnTo>
                  <a:pt x="70845" y="94051"/>
                </a:lnTo>
                <a:lnTo>
                  <a:pt x="72331" y="94182"/>
                </a:lnTo>
                <a:lnTo>
                  <a:pt x="75531" y="91701"/>
                </a:lnTo>
                <a:lnTo>
                  <a:pt x="77718" y="89705"/>
                </a:lnTo>
                <a:lnTo>
                  <a:pt x="80128" y="88375"/>
                </a:lnTo>
                <a:lnTo>
                  <a:pt x="85346" y="86897"/>
                </a:lnTo>
                <a:lnTo>
                  <a:pt x="89024" y="86503"/>
                </a:lnTo>
                <a:lnTo>
                  <a:pt x="93381" y="86241"/>
                </a:lnTo>
                <a:lnTo>
                  <a:pt x="102349" y="85948"/>
                </a:lnTo>
                <a:lnTo>
                  <a:pt x="109509" y="85819"/>
                </a:lnTo>
                <a:lnTo>
                  <a:pt x="112753" y="84831"/>
                </a:lnTo>
                <a:lnTo>
                  <a:pt x="115868" y="83221"/>
                </a:lnTo>
                <a:lnTo>
                  <a:pt x="118897" y="81194"/>
                </a:lnTo>
                <a:lnTo>
                  <a:pt x="122821" y="79844"/>
                </a:lnTo>
                <a:lnTo>
                  <a:pt x="127342" y="78943"/>
                </a:lnTo>
                <a:lnTo>
                  <a:pt x="132261" y="78343"/>
                </a:lnTo>
                <a:lnTo>
                  <a:pt x="138397" y="76990"/>
                </a:lnTo>
                <a:lnTo>
                  <a:pt x="145347" y="75136"/>
                </a:lnTo>
                <a:lnTo>
                  <a:pt x="167817" y="6857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280"/>
          <p:cNvSpPr/>
          <p:nvPr/>
        </p:nvSpPr>
        <p:spPr bwMode="auto">
          <a:xfrm>
            <a:off x="6946582" y="5169218"/>
            <a:ext cx="120016" cy="17145"/>
          </a:xfrm>
          <a:custGeom>
            <a:avLst/>
            <a:gdLst/>
            <a:ahLst/>
            <a:cxnLst/>
            <a:rect l="0" t="0" r="0" b="0"/>
            <a:pathLst>
              <a:path w="120016" h="17145">
                <a:moveTo>
                  <a:pt x="0" y="17144"/>
                </a:moveTo>
                <a:lnTo>
                  <a:pt x="0" y="12594"/>
                </a:lnTo>
                <a:lnTo>
                  <a:pt x="953" y="11252"/>
                </a:lnTo>
                <a:lnTo>
                  <a:pt x="2541" y="10359"/>
                </a:lnTo>
                <a:lnTo>
                  <a:pt x="4551" y="9763"/>
                </a:lnTo>
                <a:lnTo>
                  <a:pt x="6844" y="9366"/>
                </a:lnTo>
                <a:lnTo>
                  <a:pt x="9325" y="9101"/>
                </a:lnTo>
                <a:lnTo>
                  <a:pt x="11932" y="8925"/>
                </a:lnTo>
                <a:lnTo>
                  <a:pt x="14622" y="8807"/>
                </a:lnTo>
                <a:lnTo>
                  <a:pt x="20151" y="8676"/>
                </a:lnTo>
                <a:lnTo>
                  <a:pt x="22959" y="7689"/>
                </a:lnTo>
                <a:lnTo>
                  <a:pt x="25784" y="6078"/>
                </a:lnTo>
                <a:lnTo>
                  <a:pt x="28620" y="4052"/>
                </a:lnTo>
                <a:lnTo>
                  <a:pt x="31462" y="2701"/>
                </a:lnTo>
                <a:lnTo>
                  <a:pt x="34310" y="1800"/>
                </a:lnTo>
                <a:lnTo>
                  <a:pt x="37160" y="1200"/>
                </a:lnTo>
                <a:lnTo>
                  <a:pt x="40014" y="800"/>
                </a:lnTo>
                <a:lnTo>
                  <a:pt x="42868" y="533"/>
                </a:lnTo>
                <a:lnTo>
                  <a:pt x="45724" y="355"/>
                </a:lnTo>
                <a:lnTo>
                  <a:pt x="53977" y="157"/>
                </a:lnTo>
                <a:lnTo>
                  <a:pt x="97124" y="0"/>
                </a:lnTo>
                <a:lnTo>
                  <a:pt x="99992" y="952"/>
                </a:lnTo>
                <a:lnTo>
                  <a:pt x="102856" y="2539"/>
                </a:lnTo>
                <a:lnTo>
                  <a:pt x="105719" y="4550"/>
                </a:lnTo>
                <a:lnTo>
                  <a:pt x="108579" y="5890"/>
                </a:lnTo>
                <a:lnTo>
                  <a:pt x="111439" y="6784"/>
                </a:lnTo>
                <a:lnTo>
                  <a:pt x="120015" y="857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281"/>
          <p:cNvSpPr/>
          <p:nvPr/>
        </p:nvSpPr>
        <p:spPr bwMode="auto">
          <a:xfrm>
            <a:off x="6980872" y="5220684"/>
            <a:ext cx="171451" cy="17114"/>
          </a:xfrm>
          <a:custGeom>
            <a:avLst/>
            <a:gdLst/>
            <a:ahLst/>
            <a:cxnLst/>
            <a:rect l="0" t="0" r="0" b="0"/>
            <a:pathLst>
              <a:path w="171451" h="17114">
                <a:moveTo>
                  <a:pt x="0" y="17113"/>
                </a:moveTo>
                <a:lnTo>
                  <a:pt x="4551" y="17113"/>
                </a:lnTo>
                <a:lnTo>
                  <a:pt x="6844" y="16161"/>
                </a:lnTo>
                <a:lnTo>
                  <a:pt x="9326" y="14573"/>
                </a:lnTo>
                <a:lnTo>
                  <a:pt x="11932" y="12563"/>
                </a:lnTo>
                <a:lnTo>
                  <a:pt x="14622" y="11222"/>
                </a:lnTo>
                <a:lnTo>
                  <a:pt x="17368" y="10328"/>
                </a:lnTo>
                <a:lnTo>
                  <a:pt x="20151" y="9732"/>
                </a:lnTo>
                <a:lnTo>
                  <a:pt x="22959" y="9335"/>
                </a:lnTo>
                <a:lnTo>
                  <a:pt x="25784" y="9070"/>
                </a:lnTo>
                <a:lnTo>
                  <a:pt x="28619" y="8894"/>
                </a:lnTo>
                <a:lnTo>
                  <a:pt x="36850" y="8697"/>
                </a:lnTo>
                <a:lnTo>
                  <a:pt x="41711" y="8645"/>
                </a:lnTo>
                <a:lnTo>
                  <a:pt x="46858" y="7658"/>
                </a:lnTo>
                <a:lnTo>
                  <a:pt x="52194" y="6047"/>
                </a:lnTo>
                <a:lnTo>
                  <a:pt x="57655" y="4021"/>
                </a:lnTo>
                <a:lnTo>
                  <a:pt x="62250" y="2670"/>
                </a:lnTo>
                <a:lnTo>
                  <a:pt x="66265" y="1770"/>
                </a:lnTo>
                <a:lnTo>
                  <a:pt x="69894" y="1169"/>
                </a:lnTo>
                <a:lnTo>
                  <a:pt x="74219" y="768"/>
                </a:lnTo>
                <a:lnTo>
                  <a:pt x="79007" y="502"/>
                </a:lnTo>
                <a:lnTo>
                  <a:pt x="88454" y="206"/>
                </a:lnTo>
                <a:lnTo>
                  <a:pt x="100081" y="38"/>
                </a:lnTo>
                <a:lnTo>
                  <a:pt x="109885" y="0"/>
                </a:lnTo>
                <a:lnTo>
                  <a:pt x="114215" y="941"/>
                </a:lnTo>
                <a:lnTo>
                  <a:pt x="118053" y="2522"/>
                </a:lnTo>
                <a:lnTo>
                  <a:pt x="121565" y="4528"/>
                </a:lnTo>
                <a:lnTo>
                  <a:pt x="125811" y="5866"/>
                </a:lnTo>
                <a:lnTo>
                  <a:pt x="130546" y="6757"/>
                </a:lnTo>
                <a:lnTo>
                  <a:pt x="135609" y="7352"/>
                </a:lnTo>
                <a:lnTo>
                  <a:pt x="139935" y="7748"/>
                </a:lnTo>
                <a:lnTo>
                  <a:pt x="143773" y="8012"/>
                </a:lnTo>
                <a:lnTo>
                  <a:pt x="147283" y="8189"/>
                </a:lnTo>
                <a:lnTo>
                  <a:pt x="151529" y="9258"/>
                </a:lnTo>
                <a:lnTo>
                  <a:pt x="156265" y="10924"/>
                </a:lnTo>
                <a:lnTo>
                  <a:pt x="171450" y="1711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282"/>
          <p:cNvSpPr/>
          <p:nvPr/>
        </p:nvSpPr>
        <p:spPr bwMode="auto">
          <a:xfrm>
            <a:off x="7229475" y="5126354"/>
            <a:ext cx="128588" cy="154307"/>
          </a:xfrm>
          <a:custGeom>
            <a:avLst/>
            <a:gdLst/>
            <a:ahLst/>
            <a:cxnLst/>
            <a:rect l="0" t="0" r="0" b="0"/>
            <a:pathLst>
              <a:path w="128588" h="154307">
                <a:moveTo>
                  <a:pt x="0" y="0"/>
                </a:moveTo>
                <a:lnTo>
                  <a:pt x="4550" y="4552"/>
                </a:lnTo>
                <a:lnTo>
                  <a:pt x="6844" y="5892"/>
                </a:lnTo>
                <a:lnTo>
                  <a:pt x="9325" y="6786"/>
                </a:lnTo>
                <a:lnTo>
                  <a:pt x="11931" y="7382"/>
                </a:lnTo>
                <a:lnTo>
                  <a:pt x="13669" y="8731"/>
                </a:lnTo>
                <a:lnTo>
                  <a:pt x="14828" y="10584"/>
                </a:lnTo>
                <a:lnTo>
                  <a:pt x="15600" y="12771"/>
                </a:lnTo>
                <a:lnTo>
                  <a:pt x="18020" y="15182"/>
                </a:lnTo>
                <a:lnTo>
                  <a:pt x="21538" y="17742"/>
                </a:lnTo>
                <a:lnTo>
                  <a:pt x="25788" y="20401"/>
                </a:lnTo>
                <a:lnTo>
                  <a:pt x="29574" y="22173"/>
                </a:lnTo>
                <a:lnTo>
                  <a:pt x="33052" y="23355"/>
                </a:lnTo>
                <a:lnTo>
                  <a:pt x="36322" y="24143"/>
                </a:lnTo>
                <a:lnTo>
                  <a:pt x="38502" y="26572"/>
                </a:lnTo>
                <a:lnTo>
                  <a:pt x="39955" y="30098"/>
                </a:lnTo>
                <a:lnTo>
                  <a:pt x="40924" y="34353"/>
                </a:lnTo>
                <a:lnTo>
                  <a:pt x="42522" y="38142"/>
                </a:lnTo>
                <a:lnTo>
                  <a:pt x="44541" y="41621"/>
                </a:lnTo>
                <a:lnTo>
                  <a:pt x="46839" y="44893"/>
                </a:lnTo>
                <a:lnTo>
                  <a:pt x="50276" y="48026"/>
                </a:lnTo>
                <a:lnTo>
                  <a:pt x="54472" y="51068"/>
                </a:lnTo>
                <a:lnTo>
                  <a:pt x="59175" y="54048"/>
                </a:lnTo>
                <a:lnTo>
                  <a:pt x="62310" y="57940"/>
                </a:lnTo>
                <a:lnTo>
                  <a:pt x="64400" y="62439"/>
                </a:lnTo>
                <a:lnTo>
                  <a:pt x="65793" y="67344"/>
                </a:lnTo>
                <a:lnTo>
                  <a:pt x="67674" y="71566"/>
                </a:lnTo>
                <a:lnTo>
                  <a:pt x="69881" y="75333"/>
                </a:lnTo>
                <a:lnTo>
                  <a:pt x="72305" y="78798"/>
                </a:lnTo>
                <a:lnTo>
                  <a:pt x="74873" y="83012"/>
                </a:lnTo>
                <a:lnTo>
                  <a:pt x="77537" y="87726"/>
                </a:lnTo>
                <a:lnTo>
                  <a:pt x="80267" y="92775"/>
                </a:lnTo>
                <a:lnTo>
                  <a:pt x="83039" y="97093"/>
                </a:lnTo>
                <a:lnTo>
                  <a:pt x="85839" y="100924"/>
                </a:lnTo>
                <a:lnTo>
                  <a:pt x="88658" y="104430"/>
                </a:lnTo>
                <a:lnTo>
                  <a:pt x="90538" y="107720"/>
                </a:lnTo>
                <a:lnTo>
                  <a:pt x="91792" y="110866"/>
                </a:lnTo>
                <a:lnTo>
                  <a:pt x="92626" y="113916"/>
                </a:lnTo>
                <a:lnTo>
                  <a:pt x="94136" y="116901"/>
                </a:lnTo>
                <a:lnTo>
                  <a:pt x="96095" y="119845"/>
                </a:lnTo>
                <a:lnTo>
                  <a:pt x="98353" y="122759"/>
                </a:lnTo>
                <a:lnTo>
                  <a:pt x="100811" y="125654"/>
                </a:lnTo>
                <a:lnTo>
                  <a:pt x="103402" y="128537"/>
                </a:lnTo>
                <a:lnTo>
                  <a:pt x="106083" y="131412"/>
                </a:lnTo>
                <a:lnTo>
                  <a:pt x="107869" y="134281"/>
                </a:lnTo>
                <a:lnTo>
                  <a:pt x="109060" y="137146"/>
                </a:lnTo>
                <a:lnTo>
                  <a:pt x="109854" y="140008"/>
                </a:lnTo>
                <a:lnTo>
                  <a:pt x="111336" y="142869"/>
                </a:lnTo>
                <a:lnTo>
                  <a:pt x="113276" y="145729"/>
                </a:lnTo>
                <a:lnTo>
                  <a:pt x="115523" y="148588"/>
                </a:lnTo>
                <a:lnTo>
                  <a:pt x="117972" y="150494"/>
                </a:lnTo>
                <a:lnTo>
                  <a:pt x="120558" y="151764"/>
                </a:lnTo>
                <a:lnTo>
                  <a:pt x="128587" y="154306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283"/>
          <p:cNvSpPr/>
          <p:nvPr/>
        </p:nvSpPr>
        <p:spPr bwMode="auto">
          <a:xfrm>
            <a:off x="7289482" y="5109210"/>
            <a:ext cx="102871" cy="214313"/>
          </a:xfrm>
          <a:custGeom>
            <a:avLst/>
            <a:gdLst/>
            <a:ahLst/>
            <a:cxnLst/>
            <a:rect l="0" t="0" r="0" b="0"/>
            <a:pathLst>
              <a:path w="102871" h="214313">
                <a:moveTo>
                  <a:pt x="102870" y="0"/>
                </a:moveTo>
                <a:lnTo>
                  <a:pt x="98319" y="0"/>
                </a:lnTo>
                <a:lnTo>
                  <a:pt x="96026" y="952"/>
                </a:lnTo>
                <a:lnTo>
                  <a:pt x="93545" y="2540"/>
                </a:lnTo>
                <a:lnTo>
                  <a:pt x="87270" y="7381"/>
                </a:lnTo>
                <a:lnTo>
                  <a:pt x="86755" y="8730"/>
                </a:lnTo>
                <a:lnTo>
                  <a:pt x="86183" y="12770"/>
                </a:lnTo>
                <a:lnTo>
                  <a:pt x="85077" y="16133"/>
                </a:lnTo>
                <a:lnTo>
                  <a:pt x="83388" y="20280"/>
                </a:lnTo>
                <a:lnTo>
                  <a:pt x="81310" y="24950"/>
                </a:lnTo>
                <a:lnTo>
                  <a:pt x="76460" y="35219"/>
                </a:lnTo>
                <a:lnTo>
                  <a:pt x="65586" y="57333"/>
                </a:lnTo>
                <a:lnTo>
                  <a:pt x="62774" y="63940"/>
                </a:lnTo>
                <a:lnTo>
                  <a:pt x="59947" y="71202"/>
                </a:lnTo>
                <a:lnTo>
                  <a:pt x="57110" y="78900"/>
                </a:lnTo>
                <a:lnTo>
                  <a:pt x="53313" y="85938"/>
                </a:lnTo>
                <a:lnTo>
                  <a:pt x="48877" y="92534"/>
                </a:lnTo>
                <a:lnTo>
                  <a:pt x="44015" y="98837"/>
                </a:lnTo>
                <a:lnTo>
                  <a:pt x="39821" y="104944"/>
                </a:lnTo>
                <a:lnTo>
                  <a:pt x="36072" y="110920"/>
                </a:lnTo>
                <a:lnTo>
                  <a:pt x="32621" y="116809"/>
                </a:lnTo>
                <a:lnTo>
                  <a:pt x="29367" y="122640"/>
                </a:lnTo>
                <a:lnTo>
                  <a:pt x="23212" y="134199"/>
                </a:lnTo>
                <a:lnTo>
                  <a:pt x="21190" y="139949"/>
                </a:lnTo>
                <a:lnTo>
                  <a:pt x="19842" y="145686"/>
                </a:lnTo>
                <a:lnTo>
                  <a:pt x="18943" y="151416"/>
                </a:lnTo>
                <a:lnTo>
                  <a:pt x="17391" y="156189"/>
                </a:lnTo>
                <a:lnTo>
                  <a:pt x="15404" y="160324"/>
                </a:lnTo>
                <a:lnTo>
                  <a:pt x="13127" y="164032"/>
                </a:lnTo>
                <a:lnTo>
                  <a:pt x="10656" y="167457"/>
                </a:lnTo>
                <a:lnTo>
                  <a:pt x="8057" y="170693"/>
                </a:lnTo>
                <a:lnTo>
                  <a:pt x="5371" y="173803"/>
                </a:lnTo>
                <a:lnTo>
                  <a:pt x="3580" y="176828"/>
                </a:lnTo>
                <a:lnTo>
                  <a:pt x="1591" y="182730"/>
                </a:lnTo>
                <a:lnTo>
                  <a:pt x="707" y="188528"/>
                </a:lnTo>
                <a:lnTo>
                  <a:pt x="314" y="194280"/>
                </a:lnTo>
                <a:lnTo>
                  <a:pt x="4" y="205590"/>
                </a:lnTo>
                <a:lnTo>
                  <a:pt x="0" y="21431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284"/>
          <p:cNvSpPr/>
          <p:nvPr/>
        </p:nvSpPr>
        <p:spPr bwMode="auto">
          <a:xfrm>
            <a:off x="7402117" y="5023517"/>
            <a:ext cx="144541" cy="137013"/>
          </a:xfrm>
          <a:custGeom>
            <a:avLst/>
            <a:gdLst/>
            <a:ahLst/>
            <a:cxnLst/>
            <a:rect l="0" t="0" r="0" b="0"/>
            <a:pathLst>
              <a:path w="144541" h="137013">
                <a:moveTo>
                  <a:pt x="7380" y="42830"/>
                </a:moveTo>
                <a:lnTo>
                  <a:pt x="2829" y="42830"/>
                </a:lnTo>
                <a:lnTo>
                  <a:pt x="1489" y="41878"/>
                </a:lnTo>
                <a:lnTo>
                  <a:pt x="595" y="40290"/>
                </a:lnTo>
                <a:lnTo>
                  <a:pt x="0" y="38280"/>
                </a:lnTo>
                <a:lnTo>
                  <a:pt x="555" y="36939"/>
                </a:lnTo>
                <a:lnTo>
                  <a:pt x="1877" y="36045"/>
                </a:lnTo>
                <a:lnTo>
                  <a:pt x="6293" y="34611"/>
                </a:lnTo>
                <a:lnTo>
                  <a:pt x="9437" y="31875"/>
                </a:lnTo>
                <a:lnTo>
                  <a:pt x="11609" y="29811"/>
                </a:lnTo>
                <a:lnTo>
                  <a:pt x="14009" y="28436"/>
                </a:lnTo>
                <a:lnTo>
                  <a:pt x="16562" y="27519"/>
                </a:lnTo>
                <a:lnTo>
                  <a:pt x="19216" y="26908"/>
                </a:lnTo>
                <a:lnTo>
                  <a:pt x="20986" y="25548"/>
                </a:lnTo>
                <a:lnTo>
                  <a:pt x="22166" y="23688"/>
                </a:lnTo>
                <a:lnTo>
                  <a:pt x="22952" y="21497"/>
                </a:lnTo>
                <a:lnTo>
                  <a:pt x="24428" y="19082"/>
                </a:lnTo>
                <a:lnTo>
                  <a:pt x="26366" y="16521"/>
                </a:lnTo>
                <a:lnTo>
                  <a:pt x="28610" y="13861"/>
                </a:lnTo>
                <a:lnTo>
                  <a:pt x="31058" y="12087"/>
                </a:lnTo>
                <a:lnTo>
                  <a:pt x="33643" y="10905"/>
                </a:lnTo>
                <a:lnTo>
                  <a:pt x="36318" y="10117"/>
                </a:lnTo>
                <a:lnTo>
                  <a:pt x="39055" y="9591"/>
                </a:lnTo>
                <a:lnTo>
                  <a:pt x="41832" y="9241"/>
                </a:lnTo>
                <a:lnTo>
                  <a:pt x="44636" y="9007"/>
                </a:lnTo>
                <a:lnTo>
                  <a:pt x="47457" y="7899"/>
                </a:lnTo>
                <a:lnTo>
                  <a:pt x="50290" y="6208"/>
                </a:lnTo>
                <a:lnTo>
                  <a:pt x="53132" y="4128"/>
                </a:lnTo>
                <a:lnTo>
                  <a:pt x="56931" y="2741"/>
                </a:lnTo>
                <a:lnTo>
                  <a:pt x="61370" y="1817"/>
                </a:lnTo>
                <a:lnTo>
                  <a:pt x="66233" y="1200"/>
                </a:lnTo>
                <a:lnTo>
                  <a:pt x="70428" y="789"/>
                </a:lnTo>
                <a:lnTo>
                  <a:pt x="74177" y="515"/>
                </a:lnTo>
                <a:lnTo>
                  <a:pt x="77628" y="333"/>
                </a:lnTo>
                <a:lnTo>
                  <a:pt x="84004" y="130"/>
                </a:lnTo>
                <a:lnTo>
                  <a:pt x="91307" y="0"/>
                </a:lnTo>
                <a:lnTo>
                  <a:pt x="94847" y="2522"/>
                </a:lnTo>
                <a:lnTo>
                  <a:pt x="97123" y="4528"/>
                </a:lnTo>
                <a:lnTo>
                  <a:pt x="98641" y="6818"/>
                </a:lnTo>
                <a:lnTo>
                  <a:pt x="99654" y="9297"/>
                </a:lnTo>
                <a:lnTo>
                  <a:pt x="100328" y="11902"/>
                </a:lnTo>
                <a:lnTo>
                  <a:pt x="100778" y="14592"/>
                </a:lnTo>
                <a:lnTo>
                  <a:pt x="101078" y="17337"/>
                </a:lnTo>
                <a:lnTo>
                  <a:pt x="101278" y="20120"/>
                </a:lnTo>
                <a:lnTo>
                  <a:pt x="101411" y="22927"/>
                </a:lnTo>
                <a:lnTo>
                  <a:pt x="101559" y="28587"/>
                </a:lnTo>
                <a:lnTo>
                  <a:pt x="100646" y="31429"/>
                </a:lnTo>
                <a:lnTo>
                  <a:pt x="99085" y="34278"/>
                </a:lnTo>
                <a:lnTo>
                  <a:pt x="97092" y="37128"/>
                </a:lnTo>
                <a:lnTo>
                  <a:pt x="95763" y="40934"/>
                </a:lnTo>
                <a:lnTo>
                  <a:pt x="94877" y="45376"/>
                </a:lnTo>
                <a:lnTo>
                  <a:pt x="94286" y="50243"/>
                </a:lnTo>
                <a:lnTo>
                  <a:pt x="92941" y="55391"/>
                </a:lnTo>
                <a:lnTo>
                  <a:pt x="91090" y="60730"/>
                </a:lnTo>
                <a:lnTo>
                  <a:pt x="88904" y="66193"/>
                </a:lnTo>
                <a:lnTo>
                  <a:pt x="86494" y="70788"/>
                </a:lnTo>
                <a:lnTo>
                  <a:pt x="83936" y="74804"/>
                </a:lnTo>
                <a:lnTo>
                  <a:pt x="81277" y="78433"/>
                </a:lnTo>
                <a:lnTo>
                  <a:pt x="78552" y="81805"/>
                </a:lnTo>
                <a:lnTo>
                  <a:pt x="75783" y="85006"/>
                </a:lnTo>
                <a:lnTo>
                  <a:pt x="72985" y="88093"/>
                </a:lnTo>
                <a:lnTo>
                  <a:pt x="71119" y="91103"/>
                </a:lnTo>
                <a:lnTo>
                  <a:pt x="69875" y="94062"/>
                </a:lnTo>
                <a:lnTo>
                  <a:pt x="69046" y="96987"/>
                </a:lnTo>
                <a:lnTo>
                  <a:pt x="67541" y="99890"/>
                </a:lnTo>
                <a:lnTo>
                  <a:pt x="65585" y="102777"/>
                </a:lnTo>
                <a:lnTo>
                  <a:pt x="63328" y="105655"/>
                </a:lnTo>
                <a:lnTo>
                  <a:pt x="61824" y="108526"/>
                </a:lnTo>
                <a:lnTo>
                  <a:pt x="60821" y="111392"/>
                </a:lnTo>
                <a:lnTo>
                  <a:pt x="59211" y="118286"/>
                </a:lnTo>
                <a:lnTo>
                  <a:pt x="58991" y="121768"/>
                </a:lnTo>
                <a:lnTo>
                  <a:pt x="58850" y="127215"/>
                </a:lnTo>
                <a:lnTo>
                  <a:pt x="58818" y="135818"/>
                </a:lnTo>
                <a:lnTo>
                  <a:pt x="59770" y="136255"/>
                </a:lnTo>
                <a:lnTo>
                  <a:pt x="63366" y="136740"/>
                </a:lnTo>
                <a:lnTo>
                  <a:pt x="65659" y="136869"/>
                </a:lnTo>
                <a:lnTo>
                  <a:pt x="70747" y="137012"/>
                </a:lnTo>
                <a:lnTo>
                  <a:pt x="73438" y="136099"/>
                </a:lnTo>
                <a:lnTo>
                  <a:pt x="76183" y="134537"/>
                </a:lnTo>
                <a:lnTo>
                  <a:pt x="78966" y="132543"/>
                </a:lnTo>
                <a:lnTo>
                  <a:pt x="81774" y="131214"/>
                </a:lnTo>
                <a:lnTo>
                  <a:pt x="84599" y="130327"/>
                </a:lnTo>
                <a:lnTo>
                  <a:pt x="87435" y="129737"/>
                </a:lnTo>
                <a:lnTo>
                  <a:pt x="90277" y="128390"/>
                </a:lnTo>
                <a:lnTo>
                  <a:pt x="93125" y="126540"/>
                </a:lnTo>
                <a:lnTo>
                  <a:pt x="95975" y="124355"/>
                </a:lnTo>
                <a:lnTo>
                  <a:pt x="98829" y="122897"/>
                </a:lnTo>
                <a:lnTo>
                  <a:pt x="101683" y="121926"/>
                </a:lnTo>
                <a:lnTo>
                  <a:pt x="104539" y="121278"/>
                </a:lnTo>
                <a:lnTo>
                  <a:pt x="108347" y="120846"/>
                </a:lnTo>
                <a:lnTo>
                  <a:pt x="112792" y="120559"/>
                </a:lnTo>
                <a:lnTo>
                  <a:pt x="121857" y="120238"/>
                </a:lnTo>
                <a:lnTo>
                  <a:pt x="132316" y="120058"/>
                </a:lnTo>
                <a:lnTo>
                  <a:pt x="144540" y="11998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285"/>
          <p:cNvSpPr/>
          <p:nvPr/>
        </p:nvSpPr>
        <p:spPr bwMode="auto">
          <a:xfrm>
            <a:off x="8103869" y="5100637"/>
            <a:ext cx="111444" cy="197168"/>
          </a:xfrm>
          <a:custGeom>
            <a:avLst/>
            <a:gdLst/>
            <a:ahLst/>
            <a:cxnLst/>
            <a:rect l="0" t="0" r="0" b="0"/>
            <a:pathLst>
              <a:path w="111444" h="197168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1" y="7381"/>
                </a:lnTo>
                <a:lnTo>
                  <a:pt x="8469" y="12771"/>
                </a:lnTo>
                <a:lnTo>
                  <a:pt x="9456" y="15181"/>
                </a:lnTo>
                <a:lnTo>
                  <a:pt x="11067" y="17741"/>
                </a:lnTo>
                <a:lnTo>
                  <a:pt x="13092" y="20400"/>
                </a:lnTo>
                <a:lnTo>
                  <a:pt x="15344" y="25895"/>
                </a:lnTo>
                <a:lnTo>
                  <a:pt x="15945" y="28693"/>
                </a:lnTo>
                <a:lnTo>
                  <a:pt x="19152" y="34342"/>
                </a:lnTo>
                <a:lnTo>
                  <a:pt x="21341" y="37183"/>
                </a:lnTo>
                <a:lnTo>
                  <a:pt x="23753" y="40028"/>
                </a:lnTo>
                <a:lnTo>
                  <a:pt x="26313" y="42878"/>
                </a:lnTo>
                <a:lnTo>
                  <a:pt x="28971" y="45731"/>
                </a:lnTo>
                <a:lnTo>
                  <a:pt x="31697" y="49537"/>
                </a:lnTo>
                <a:lnTo>
                  <a:pt x="34466" y="53980"/>
                </a:lnTo>
                <a:lnTo>
                  <a:pt x="37265" y="58846"/>
                </a:lnTo>
                <a:lnTo>
                  <a:pt x="40084" y="63043"/>
                </a:lnTo>
                <a:lnTo>
                  <a:pt x="42915" y="66794"/>
                </a:lnTo>
                <a:lnTo>
                  <a:pt x="45756" y="70247"/>
                </a:lnTo>
                <a:lnTo>
                  <a:pt x="48602" y="74454"/>
                </a:lnTo>
                <a:lnTo>
                  <a:pt x="51451" y="79163"/>
                </a:lnTo>
                <a:lnTo>
                  <a:pt x="54304" y="84208"/>
                </a:lnTo>
                <a:lnTo>
                  <a:pt x="60014" y="94893"/>
                </a:lnTo>
                <a:lnTo>
                  <a:pt x="62869" y="100410"/>
                </a:lnTo>
                <a:lnTo>
                  <a:pt x="64772" y="105040"/>
                </a:lnTo>
                <a:lnTo>
                  <a:pt x="66042" y="109079"/>
                </a:lnTo>
                <a:lnTo>
                  <a:pt x="66888" y="112725"/>
                </a:lnTo>
                <a:lnTo>
                  <a:pt x="68405" y="116107"/>
                </a:lnTo>
                <a:lnTo>
                  <a:pt x="70369" y="119315"/>
                </a:lnTo>
                <a:lnTo>
                  <a:pt x="72631" y="122406"/>
                </a:lnTo>
                <a:lnTo>
                  <a:pt x="75090" y="126371"/>
                </a:lnTo>
                <a:lnTo>
                  <a:pt x="77682" y="130920"/>
                </a:lnTo>
                <a:lnTo>
                  <a:pt x="80364" y="135858"/>
                </a:lnTo>
                <a:lnTo>
                  <a:pt x="83104" y="140102"/>
                </a:lnTo>
                <a:lnTo>
                  <a:pt x="85883" y="143883"/>
                </a:lnTo>
                <a:lnTo>
                  <a:pt x="88688" y="147358"/>
                </a:lnTo>
                <a:lnTo>
                  <a:pt x="90558" y="151579"/>
                </a:lnTo>
                <a:lnTo>
                  <a:pt x="91805" y="156297"/>
                </a:lnTo>
                <a:lnTo>
                  <a:pt x="92635" y="161348"/>
                </a:lnTo>
                <a:lnTo>
                  <a:pt x="94142" y="165668"/>
                </a:lnTo>
                <a:lnTo>
                  <a:pt x="96099" y="169501"/>
                </a:lnTo>
                <a:lnTo>
                  <a:pt x="101534" y="177944"/>
                </a:lnTo>
                <a:lnTo>
                  <a:pt x="102276" y="181639"/>
                </a:lnTo>
                <a:lnTo>
                  <a:pt x="102474" y="183958"/>
                </a:lnTo>
                <a:lnTo>
                  <a:pt x="103559" y="185503"/>
                </a:lnTo>
                <a:lnTo>
                  <a:pt x="105234" y="186534"/>
                </a:lnTo>
                <a:lnTo>
                  <a:pt x="107304" y="187221"/>
                </a:lnTo>
                <a:lnTo>
                  <a:pt x="108683" y="188632"/>
                </a:lnTo>
                <a:lnTo>
                  <a:pt x="109604" y="190524"/>
                </a:lnTo>
                <a:lnTo>
                  <a:pt x="111443" y="19716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286"/>
          <p:cNvSpPr/>
          <p:nvPr/>
        </p:nvSpPr>
        <p:spPr bwMode="auto">
          <a:xfrm>
            <a:off x="8061007" y="5117887"/>
            <a:ext cx="162878" cy="171346"/>
          </a:xfrm>
          <a:custGeom>
            <a:avLst/>
            <a:gdLst/>
            <a:ahLst/>
            <a:cxnLst/>
            <a:rect l="0" t="0" r="0" b="0"/>
            <a:pathLst>
              <a:path w="162878" h="171346">
                <a:moveTo>
                  <a:pt x="162877" y="8467"/>
                </a:moveTo>
                <a:lnTo>
                  <a:pt x="162877" y="3917"/>
                </a:lnTo>
                <a:lnTo>
                  <a:pt x="161925" y="2576"/>
                </a:lnTo>
                <a:lnTo>
                  <a:pt x="160338" y="1683"/>
                </a:lnTo>
                <a:lnTo>
                  <a:pt x="154658" y="0"/>
                </a:lnTo>
                <a:lnTo>
                  <a:pt x="149859" y="4477"/>
                </a:lnTo>
                <a:lnTo>
                  <a:pt x="146956" y="7286"/>
                </a:lnTo>
                <a:lnTo>
                  <a:pt x="144643" y="8632"/>
                </a:lnTo>
                <a:lnTo>
                  <a:pt x="136994" y="12669"/>
                </a:lnTo>
                <a:lnTo>
                  <a:pt x="133239" y="15078"/>
                </a:lnTo>
                <a:lnTo>
                  <a:pt x="129783" y="17637"/>
                </a:lnTo>
                <a:lnTo>
                  <a:pt x="126527" y="20296"/>
                </a:lnTo>
                <a:lnTo>
                  <a:pt x="123405" y="23973"/>
                </a:lnTo>
                <a:lnTo>
                  <a:pt x="120370" y="28330"/>
                </a:lnTo>
                <a:lnTo>
                  <a:pt x="117393" y="33139"/>
                </a:lnTo>
                <a:lnTo>
                  <a:pt x="114457" y="37298"/>
                </a:lnTo>
                <a:lnTo>
                  <a:pt x="111547" y="41022"/>
                </a:lnTo>
                <a:lnTo>
                  <a:pt x="108655" y="44459"/>
                </a:lnTo>
                <a:lnTo>
                  <a:pt x="105774" y="48655"/>
                </a:lnTo>
                <a:lnTo>
                  <a:pt x="102901" y="53356"/>
                </a:lnTo>
                <a:lnTo>
                  <a:pt x="100034" y="58396"/>
                </a:lnTo>
                <a:lnTo>
                  <a:pt x="97169" y="62708"/>
                </a:lnTo>
                <a:lnTo>
                  <a:pt x="94307" y="66536"/>
                </a:lnTo>
                <a:lnTo>
                  <a:pt x="91446" y="70040"/>
                </a:lnTo>
                <a:lnTo>
                  <a:pt x="88587" y="74280"/>
                </a:lnTo>
                <a:lnTo>
                  <a:pt x="85728" y="79013"/>
                </a:lnTo>
                <a:lnTo>
                  <a:pt x="82869" y="84073"/>
                </a:lnTo>
                <a:lnTo>
                  <a:pt x="77154" y="94775"/>
                </a:lnTo>
                <a:lnTo>
                  <a:pt x="74296" y="100296"/>
                </a:lnTo>
                <a:lnTo>
                  <a:pt x="70485" y="104929"/>
                </a:lnTo>
                <a:lnTo>
                  <a:pt x="66041" y="108970"/>
                </a:lnTo>
                <a:lnTo>
                  <a:pt x="61172" y="112617"/>
                </a:lnTo>
                <a:lnTo>
                  <a:pt x="56974" y="116953"/>
                </a:lnTo>
                <a:lnTo>
                  <a:pt x="53222" y="121749"/>
                </a:lnTo>
                <a:lnTo>
                  <a:pt x="49769" y="126851"/>
                </a:lnTo>
                <a:lnTo>
                  <a:pt x="46515" y="131205"/>
                </a:lnTo>
                <a:lnTo>
                  <a:pt x="43392" y="135060"/>
                </a:lnTo>
                <a:lnTo>
                  <a:pt x="40358" y="138582"/>
                </a:lnTo>
                <a:lnTo>
                  <a:pt x="37383" y="141883"/>
                </a:lnTo>
                <a:lnTo>
                  <a:pt x="31538" y="148091"/>
                </a:lnTo>
                <a:lnTo>
                  <a:pt x="29598" y="151080"/>
                </a:lnTo>
                <a:lnTo>
                  <a:pt x="28304" y="154025"/>
                </a:lnTo>
                <a:lnTo>
                  <a:pt x="27442" y="156941"/>
                </a:lnTo>
                <a:lnTo>
                  <a:pt x="25915" y="158885"/>
                </a:lnTo>
                <a:lnTo>
                  <a:pt x="23944" y="160181"/>
                </a:lnTo>
                <a:lnTo>
                  <a:pt x="21677" y="161045"/>
                </a:lnTo>
                <a:lnTo>
                  <a:pt x="16620" y="164545"/>
                </a:lnTo>
                <a:lnTo>
                  <a:pt x="10162" y="170002"/>
                </a:lnTo>
                <a:lnTo>
                  <a:pt x="6739" y="170748"/>
                </a:lnTo>
                <a:lnTo>
                  <a:pt x="0" y="171345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287"/>
          <p:cNvSpPr/>
          <p:nvPr/>
        </p:nvSpPr>
        <p:spPr bwMode="auto">
          <a:xfrm>
            <a:off x="8309609" y="5092065"/>
            <a:ext cx="188597" cy="25718"/>
          </a:xfrm>
          <a:custGeom>
            <a:avLst/>
            <a:gdLst/>
            <a:ahLst/>
            <a:cxnLst/>
            <a:rect l="0" t="0" r="0" b="0"/>
            <a:pathLst>
              <a:path w="188597" h="25718">
                <a:moveTo>
                  <a:pt x="0" y="25717"/>
                </a:moveTo>
                <a:lnTo>
                  <a:pt x="20152" y="25717"/>
                </a:lnTo>
                <a:lnTo>
                  <a:pt x="22959" y="24765"/>
                </a:lnTo>
                <a:lnTo>
                  <a:pt x="25784" y="23177"/>
                </a:lnTo>
                <a:lnTo>
                  <a:pt x="28620" y="21167"/>
                </a:lnTo>
                <a:lnTo>
                  <a:pt x="32415" y="19826"/>
                </a:lnTo>
                <a:lnTo>
                  <a:pt x="36850" y="18932"/>
                </a:lnTo>
                <a:lnTo>
                  <a:pt x="41712" y="18336"/>
                </a:lnTo>
                <a:lnTo>
                  <a:pt x="45906" y="16987"/>
                </a:lnTo>
                <a:lnTo>
                  <a:pt x="49655" y="15134"/>
                </a:lnTo>
                <a:lnTo>
                  <a:pt x="53106" y="12947"/>
                </a:lnTo>
                <a:lnTo>
                  <a:pt x="57312" y="11488"/>
                </a:lnTo>
                <a:lnTo>
                  <a:pt x="62021" y="10516"/>
                </a:lnTo>
                <a:lnTo>
                  <a:pt x="67064" y="9869"/>
                </a:lnTo>
                <a:lnTo>
                  <a:pt x="72332" y="8484"/>
                </a:lnTo>
                <a:lnTo>
                  <a:pt x="77750" y="6609"/>
                </a:lnTo>
                <a:lnTo>
                  <a:pt x="83265" y="4406"/>
                </a:lnTo>
                <a:lnTo>
                  <a:pt x="88848" y="2937"/>
                </a:lnTo>
                <a:lnTo>
                  <a:pt x="94475" y="1958"/>
                </a:lnTo>
                <a:lnTo>
                  <a:pt x="100131" y="1305"/>
                </a:lnTo>
                <a:lnTo>
                  <a:pt x="104854" y="870"/>
                </a:lnTo>
                <a:lnTo>
                  <a:pt x="108956" y="580"/>
                </a:lnTo>
                <a:lnTo>
                  <a:pt x="112642" y="386"/>
                </a:lnTo>
                <a:lnTo>
                  <a:pt x="121818" y="172"/>
                </a:lnTo>
                <a:lnTo>
                  <a:pt x="183222" y="0"/>
                </a:lnTo>
                <a:lnTo>
                  <a:pt x="185012" y="952"/>
                </a:lnTo>
                <a:lnTo>
                  <a:pt x="186208" y="2540"/>
                </a:lnTo>
                <a:lnTo>
                  <a:pt x="188596" y="857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288"/>
          <p:cNvSpPr/>
          <p:nvPr/>
        </p:nvSpPr>
        <p:spPr bwMode="auto">
          <a:xfrm>
            <a:off x="8369617" y="5186362"/>
            <a:ext cx="145734" cy="1"/>
          </a:xfrm>
          <a:custGeom>
            <a:avLst/>
            <a:gdLst/>
            <a:ahLst/>
            <a:cxnLst/>
            <a:rect l="0" t="0" r="0" b="0"/>
            <a:pathLst>
              <a:path w="145734" h="1">
                <a:moveTo>
                  <a:pt x="0" y="0"/>
                </a:moveTo>
                <a:lnTo>
                  <a:pt x="145733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289"/>
          <p:cNvSpPr/>
          <p:nvPr/>
        </p:nvSpPr>
        <p:spPr bwMode="auto">
          <a:xfrm>
            <a:off x="8575357" y="5049597"/>
            <a:ext cx="128588" cy="162483"/>
          </a:xfrm>
          <a:custGeom>
            <a:avLst/>
            <a:gdLst/>
            <a:ahLst/>
            <a:cxnLst/>
            <a:rect l="0" t="0" r="0" b="0"/>
            <a:pathLst>
              <a:path w="128588" h="162483">
                <a:moveTo>
                  <a:pt x="0" y="68185"/>
                </a:moveTo>
                <a:lnTo>
                  <a:pt x="0" y="52584"/>
                </a:lnTo>
                <a:lnTo>
                  <a:pt x="2540" y="49187"/>
                </a:lnTo>
                <a:lnTo>
                  <a:pt x="4551" y="46947"/>
                </a:lnTo>
                <a:lnTo>
                  <a:pt x="9325" y="41919"/>
                </a:lnTo>
                <a:lnTo>
                  <a:pt x="37504" y="13536"/>
                </a:lnTo>
                <a:lnTo>
                  <a:pt x="40243" y="11750"/>
                </a:lnTo>
                <a:lnTo>
                  <a:pt x="43022" y="10559"/>
                </a:lnTo>
                <a:lnTo>
                  <a:pt x="45826" y="9765"/>
                </a:lnTo>
                <a:lnTo>
                  <a:pt x="48649" y="8284"/>
                </a:lnTo>
                <a:lnTo>
                  <a:pt x="51482" y="6343"/>
                </a:lnTo>
                <a:lnTo>
                  <a:pt x="54324" y="4098"/>
                </a:lnTo>
                <a:lnTo>
                  <a:pt x="57171" y="2600"/>
                </a:lnTo>
                <a:lnTo>
                  <a:pt x="60022" y="1602"/>
                </a:lnTo>
                <a:lnTo>
                  <a:pt x="62875" y="936"/>
                </a:lnTo>
                <a:lnTo>
                  <a:pt x="65728" y="492"/>
                </a:lnTo>
                <a:lnTo>
                  <a:pt x="68584" y="197"/>
                </a:lnTo>
                <a:lnTo>
                  <a:pt x="71441" y="0"/>
                </a:lnTo>
                <a:lnTo>
                  <a:pt x="73345" y="821"/>
                </a:lnTo>
                <a:lnTo>
                  <a:pt x="74614" y="2320"/>
                </a:lnTo>
                <a:lnTo>
                  <a:pt x="76652" y="7021"/>
                </a:lnTo>
                <a:lnTo>
                  <a:pt x="76930" y="10203"/>
                </a:lnTo>
                <a:lnTo>
                  <a:pt x="77004" y="12386"/>
                </a:lnTo>
                <a:lnTo>
                  <a:pt x="78006" y="13840"/>
                </a:lnTo>
                <a:lnTo>
                  <a:pt x="79627" y="14810"/>
                </a:lnTo>
                <a:lnTo>
                  <a:pt x="81660" y="15457"/>
                </a:lnTo>
                <a:lnTo>
                  <a:pt x="83015" y="16841"/>
                </a:lnTo>
                <a:lnTo>
                  <a:pt x="83918" y="18715"/>
                </a:lnTo>
                <a:lnTo>
                  <a:pt x="84922" y="23339"/>
                </a:lnTo>
                <a:lnTo>
                  <a:pt x="85191" y="25905"/>
                </a:lnTo>
                <a:lnTo>
                  <a:pt x="85368" y="28568"/>
                </a:lnTo>
                <a:lnTo>
                  <a:pt x="84536" y="32249"/>
                </a:lnTo>
                <a:lnTo>
                  <a:pt x="83026" y="36608"/>
                </a:lnTo>
                <a:lnTo>
                  <a:pt x="81068" y="41418"/>
                </a:lnTo>
                <a:lnTo>
                  <a:pt x="78811" y="45578"/>
                </a:lnTo>
                <a:lnTo>
                  <a:pt x="76353" y="49304"/>
                </a:lnTo>
                <a:lnTo>
                  <a:pt x="73762" y="52740"/>
                </a:lnTo>
                <a:lnTo>
                  <a:pt x="71082" y="56936"/>
                </a:lnTo>
                <a:lnTo>
                  <a:pt x="68344" y="61638"/>
                </a:lnTo>
                <a:lnTo>
                  <a:pt x="65565" y="66678"/>
                </a:lnTo>
                <a:lnTo>
                  <a:pt x="63713" y="71943"/>
                </a:lnTo>
                <a:lnTo>
                  <a:pt x="62477" y="77358"/>
                </a:lnTo>
                <a:lnTo>
                  <a:pt x="61653" y="82873"/>
                </a:lnTo>
                <a:lnTo>
                  <a:pt x="59201" y="87502"/>
                </a:lnTo>
                <a:lnTo>
                  <a:pt x="55660" y="91540"/>
                </a:lnTo>
                <a:lnTo>
                  <a:pt x="51393" y="95185"/>
                </a:lnTo>
                <a:lnTo>
                  <a:pt x="47598" y="99520"/>
                </a:lnTo>
                <a:lnTo>
                  <a:pt x="44114" y="104315"/>
                </a:lnTo>
                <a:lnTo>
                  <a:pt x="40840" y="109417"/>
                </a:lnTo>
                <a:lnTo>
                  <a:pt x="38657" y="113770"/>
                </a:lnTo>
                <a:lnTo>
                  <a:pt x="37201" y="117625"/>
                </a:lnTo>
                <a:lnTo>
                  <a:pt x="36232" y="121148"/>
                </a:lnTo>
                <a:lnTo>
                  <a:pt x="34631" y="124448"/>
                </a:lnTo>
                <a:lnTo>
                  <a:pt x="32612" y="127602"/>
                </a:lnTo>
                <a:lnTo>
                  <a:pt x="30315" y="130656"/>
                </a:lnTo>
                <a:lnTo>
                  <a:pt x="28782" y="133645"/>
                </a:lnTo>
                <a:lnTo>
                  <a:pt x="27762" y="136590"/>
                </a:lnTo>
                <a:lnTo>
                  <a:pt x="27080" y="139506"/>
                </a:lnTo>
                <a:lnTo>
                  <a:pt x="26626" y="142402"/>
                </a:lnTo>
                <a:lnTo>
                  <a:pt x="26324" y="145286"/>
                </a:lnTo>
                <a:lnTo>
                  <a:pt x="26121" y="148160"/>
                </a:lnTo>
                <a:lnTo>
                  <a:pt x="25035" y="150077"/>
                </a:lnTo>
                <a:lnTo>
                  <a:pt x="23356" y="151355"/>
                </a:lnTo>
                <a:lnTo>
                  <a:pt x="18372" y="153405"/>
                </a:lnTo>
                <a:lnTo>
                  <a:pt x="18916" y="154526"/>
                </a:lnTo>
                <a:lnTo>
                  <a:pt x="22059" y="158311"/>
                </a:lnTo>
                <a:lnTo>
                  <a:pt x="25397" y="162116"/>
                </a:lnTo>
                <a:lnTo>
                  <a:pt x="28115" y="162320"/>
                </a:lnTo>
                <a:lnTo>
                  <a:pt x="33070" y="162450"/>
                </a:lnTo>
                <a:lnTo>
                  <a:pt x="62900" y="162482"/>
                </a:lnTo>
                <a:lnTo>
                  <a:pt x="67651" y="161530"/>
                </a:lnTo>
                <a:lnTo>
                  <a:pt x="73675" y="159942"/>
                </a:lnTo>
                <a:lnTo>
                  <a:pt x="80549" y="157932"/>
                </a:lnTo>
                <a:lnTo>
                  <a:pt x="86085" y="156591"/>
                </a:lnTo>
                <a:lnTo>
                  <a:pt x="90727" y="155698"/>
                </a:lnTo>
                <a:lnTo>
                  <a:pt x="94775" y="155101"/>
                </a:lnTo>
                <a:lnTo>
                  <a:pt x="99378" y="153752"/>
                </a:lnTo>
                <a:lnTo>
                  <a:pt x="104353" y="151900"/>
                </a:lnTo>
                <a:lnTo>
                  <a:pt x="109574" y="149712"/>
                </a:lnTo>
                <a:lnTo>
                  <a:pt x="114007" y="148254"/>
                </a:lnTo>
                <a:lnTo>
                  <a:pt x="117915" y="147282"/>
                </a:lnTo>
                <a:lnTo>
                  <a:pt x="128587" y="145338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SMARTPenAnnotation290"/>
          <p:cNvSpPr/>
          <p:nvPr/>
        </p:nvSpPr>
        <p:spPr bwMode="auto">
          <a:xfrm>
            <a:off x="8772525" y="5040629"/>
            <a:ext cx="102858" cy="154158"/>
          </a:xfrm>
          <a:custGeom>
            <a:avLst/>
            <a:gdLst/>
            <a:ahLst/>
            <a:cxnLst/>
            <a:rect l="0" t="0" r="0" b="0"/>
            <a:pathLst>
              <a:path w="102858" h="154158">
                <a:moveTo>
                  <a:pt x="8572" y="34291"/>
                </a:moveTo>
                <a:lnTo>
                  <a:pt x="8572" y="26910"/>
                </a:lnTo>
                <a:lnTo>
                  <a:pt x="7620" y="26512"/>
                </a:lnTo>
                <a:lnTo>
                  <a:pt x="6032" y="26248"/>
                </a:lnTo>
                <a:lnTo>
                  <a:pt x="31" y="25721"/>
                </a:lnTo>
                <a:lnTo>
                  <a:pt x="0" y="112726"/>
                </a:lnTo>
                <a:lnTo>
                  <a:pt x="952" y="116108"/>
                </a:lnTo>
                <a:lnTo>
                  <a:pt x="2540" y="119316"/>
                </a:lnTo>
                <a:lnTo>
                  <a:pt x="4550" y="122407"/>
                </a:lnTo>
                <a:lnTo>
                  <a:pt x="5891" y="125420"/>
                </a:lnTo>
                <a:lnTo>
                  <a:pt x="6784" y="128381"/>
                </a:lnTo>
                <a:lnTo>
                  <a:pt x="7381" y="131307"/>
                </a:lnTo>
                <a:lnTo>
                  <a:pt x="8730" y="134211"/>
                </a:lnTo>
                <a:lnTo>
                  <a:pt x="10583" y="137099"/>
                </a:lnTo>
                <a:lnTo>
                  <a:pt x="12770" y="139977"/>
                </a:lnTo>
                <a:lnTo>
                  <a:pt x="14228" y="142849"/>
                </a:lnTo>
                <a:lnTo>
                  <a:pt x="15200" y="145715"/>
                </a:lnTo>
                <a:lnTo>
                  <a:pt x="15849" y="148579"/>
                </a:lnTo>
                <a:lnTo>
                  <a:pt x="18186" y="150488"/>
                </a:lnTo>
                <a:lnTo>
                  <a:pt x="21649" y="151760"/>
                </a:lnTo>
                <a:lnTo>
                  <a:pt x="25862" y="152609"/>
                </a:lnTo>
                <a:lnTo>
                  <a:pt x="29623" y="153174"/>
                </a:lnTo>
                <a:lnTo>
                  <a:pt x="33084" y="153552"/>
                </a:lnTo>
                <a:lnTo>
                  <a:pt x="40930" y="154157"/>
                </a:lnTo>
                <a:lnTo>
                  <a:pt x="42527" y="153254"/>
                </a:lnTo>
                <a:lnTo>
                  <a:pt x="44544" y="151699"/>
                </a:lnTo>
                <a:lnTo>
                  <a:pt x="46841" y="149711"/>
                </a:lnTo>
                <a:lnTo>
                  <a:pt x="49325" y="148385"/>
                </a:lnTo>
                <a:lnTo>
                  <a:pt x="51933" y="147501"/>
                </a:lnTo>
                <a:lnTo>
                  <a:pt x="54624" y="146912"/>
                </a:lnTo>
                <a:lnTo>
                  <a:pt x="58323" y="145566"/>
                </a:lnTo>
                <a:lnTo>
                  <a:pt x="62696" y="143717"/>
                </a:lnTo>
                <a:lnTo>
                  <a:pt x="67514" y="141532"/>
                </a:lnTo>
                <a:lnTo>
                  <a:pt x="71679" y="140074"/>
                </a:lnTo>
                <a:lnTo>
                  <a:pt x="75409" y="139103"/>
                </a:lnTo>
                <a:lnTo>
                  <a:pt x="78847" y="138456"/>
                </a:lnTo>
                <a:lnTo>
                  <a:pt x="81140" y="136119"/>
                </a:lnTo>
                <a:lnTo>
                  <a:pt x="82668" y="132656"/>
                </a:lnTo>
                <a:lnTo>
                  <a:pt x="83687" y="128443"/>
                </a:lnTo>
                <a:lnTo>
                  <a:pt x="85318" y="124681"/>
                </a:lnTo>
                <a:lnTo>
                  <a:pt x="87359" y="121221"/>
                </a:lnTo>
                <a:lnTo>
                  <a:pt x="89672" y="117962"/>
                </a:lnTo>
                <a:lnTo>
                  <a:pt x="92167" y="114836"/>
                </a:lnTo>
                <a:lnTo>
                  <a:pt x="94781" y="111801"/>
                </a:lnTo>
                <a:lnTo>
                  <a:pt x="97477" y="108824"/>
                </a:lnTo>
                <a:lnTo>
                  <a:pt x="99275" y="105887"/>
                </a:lnTo>
                <a:lnTo>
                  <a:pt x="100473" y="102976"/>
                </a:lnTo>
                <a:lnTo>
                  <a:pt x="101272" y="100084"/>
                </a:lnTo>
                <a:lnTo>
                  <a:pt x="101804" y="97203"/>
                </a:lnTo>
                <a:lnTo>
                  <a:pt x="102160" y="94330"/>
                </a:lnTo>
                <a:lnTo>
                  <a:pt x="102396" y="91462"/>
                </a:lnTo>
                <a:lnTo>
                  <a:pt x="102554" y="87645"/>
                </a:lnTo>
                <a:lnTo>
                  <a:pt x="102776" y="74124"/>
                </a:lnTo>
                <a:lnTo>
                  <a:pt x="102857" y="52953"/>
                </a:lnTo>
                <a:lnTo>
                  <a:pt x="101909" y="48637"/>
                </a:lnTo>
                <a:lnTo>
                  <a:pt x="100324" y="44808"/>
                </a:lnTo>
                <a:lnTo>
                  <a:pt x="98314" y="41302"/>
                </a:lnTo>
                <a:lnTo>
                  <a:pt x="96976" y="38012"/>
                </a:lnTo>
                <a:lnTo>
                  <a:pt x="96084" y="34867"/>
                </a:lnTo>
                <a:lnTo>
                  <a:pt x="95488" y="31817"/>
                </a:lnTo>
                <a:lnTo>
                  <a:pt x="94138" y="29784"/>
                </a:lnTo>
                <a:lnTo>
                  <a:pt x="92287" y="28429"/>
                </a:lnTo>
                <a:lnTo>
                  <a:pt x="90099" y="27525"/>
                </a:lnTo>
                <a:lnTo>
                  <a:pt x="88641" y="25970"/>
                </a:lnTo>
                <a:lnTo>
                  <a:pt x="87669" y="23982"/>
                </a:lnTo>
                <a:lnTo>
                  <a:pt x="87021" y="21703"/>
                </a:lnTo>
                <a:lnTo>
                  <a:pt x="84683" y="19231"/>
                </a:lnTo>
                <a:lnTo>
                  <a:pt x="81221" y="16631"/>
                </a:lnTo>
                <a:lnTo>
                  <a:pt x="77006" y="13945"/>
                </a:lnTo>
                <a:lnTo>
                  <a:pt x="73245" y="12155"/>
                </a:lnTo>
                <a:lnTo>
                  <a:pt x="69785" y="10961"/>
                </a:lnTo>
                <a:lnTo>
                  <a:pt x="66526" y="10165"/>
                </a:lnTo>
                <a:lnTo>
                  <a:pt x="64353" y="8682"/>
                </a:lnTo>
                <a:lnTo>
                  <a:pt x="62905" y="6741"/>
                </a:lnTo>
                <a:lnTo>
                  <a:pt x="61939" y="4494"/>
                </a:lnTo>
                <a:lnTo>
                  <a:pt x="60342" y="2996"/>
                </a:lnTo>
                <a:lnTo>
                  <a:pt x="58325" y="1998"/>
                </a:lnTo>
                <a:lnTo>
                  <a:pt x="51434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SMARTPenAnnotation291"/>
          <p:cNvSpPr/>
          <p:nvPr/>
        </p:nvSpPr>
        <p:spPr bwMode="auto">
          <a:xfrm>
            <a:off x="7958502" y="4886325"/>
            <a:ext cx="1053904" cy="530950"/>
          </a:xfrm>
          <a:custGeom>
            <a:avLst/>
            <a:gdLst/>
            <a:ahLst/>
            <a:cxnLst/>
            <a:rect l="0" t="0" r="0" b="0"/>
            <a:pathLst>
              <a:path w="1053904" h="530950">
                <a:moveTo>
                  <a:pt x="59642" y="154304"/>
                </a:moveTo>
                <a:lnTo>
                  <a:pt x="51079" y="154304"/>
                </a:lnTo>
                <a:lnTo>
                  <a:pt x="51071" y="166236"/>
                </a:lnTo>
                <a:lnTo>
                  <a:pt x="50119" y="168927"/>
                </a:lnTo>
                <a:lnTo>
                  <a:pt x="46520" y="174456"/>
                </a:lnTo>
                <a:lnTo>
                  <a:pt x="44285" y="182628"/>
                </a:lnTo>
                <a:lnTo>
                  <a:pt x="43027" y="197939"/>
                </a:lnTo>
                <a:lnTo>
                  <a:pt x="42655" y="212001"/>
                </a:lnTo>
                <a:lnTo>
                  <a:pt x="42602" y="215629"/>
                </a:lnTo>
                <a:lnTo>
                  <a:pt x="40004" y="224740"/>
                </a:lnTo>
                <a:lnTo>
                  <a:pt x="36627" y="235139"/>
                </a:lnTo>
                <a:lnTo>
                  <a:pt x="33773" y="251704"/>
                </a:lnTo>
                <a:lnTo>
                  <a:pt x="29730" y="262998"/>
                </a:lnTo>
                <a:lnTo>
                  <a:pt x="27298" y="276908"/>
                </a:lnTo>
                <a:lnTo>
                  <a:pt x="25264" y="291662"/>
                </a:lnTo>
                <a:lnTo>
                  <a:pt x="21186" y="304570"/>
                </a:lnTo>
                <a:lnTo>
                  <a:pt x="16198" y="316657"/>
                </a:lnTo>
                <a:lnTo>
                  <a:pt x="11759" y="328379"/>
                </a:lnTo>
                <a:lnTo>
                  <a:pt x="9260" y="344735"/>
                </a:lnTo>
                <a:lnTo>
                  <a:pt x="8676" y="352606"/>
                </a:lnTo>
                <a:lnTo>
                  <a:pt x="3796" y="366942"/>
                </a:lnTo>
                <a:lnTo>
                  <a:pt x="867" y="378704"/>
                </a:lnTo>
                <a:lnTo>
                  <a:pt x="0" y="392773"/>
                </a:lnTo>
                <a:lnTo>
                  <a:pt x="831" y="397104"/>
                </a:lnTo>
                <a:lnTo>
                  <a:pt x="5599" y="408702"/>
                </a:lnTo>
                <a:lnTo>
                  <a:pt x="8387" y="422827"/>
                </a:lnTo>
                <a:lnTo>
                  <a:pt x="13870" y="434421"/>
                </a:lnTo>
                <a:lnTo>
                  <a:pt x="16870" y="448545"/>
                </a:lnTo>
                <a:lnTo>
                  <a:pt x="20948" y="455893"/>
                </a:lnTo>
                <a:lnTo>
                  <a:pt x="28598" y="465385"/>
                </a:lnTo>
                <a:lnTo>
                  <a:pt x="30373" y="469324"/>
                </a:lnTo>
                <a:lnTo>
                  <a:pt x="33826" y="483017"/>
                </a:lnTo>
                <a:lnTo>
                  <a:pt x="38009" y="490264"/>
                </a:lnTo>
                <a:lnTo>
                  <a:pt x="45718" y="499699"/>
                </a:lnTo>
                <a:lnTo>
                  <a:pt x="58586" y="508527"/>
                </a:lnTo>
                <a:lnTo>
                  <a:pt x="66476" y="511762"/>
                </a:lnTo>
                <a:lnTo>
                  <a:pt x="74110" y="514152"/>
                </a:lnTo>
                <a:lnTo>
                  <a:pt x="89118" y="519900"/>
                </a:lnTo>
                <a:lnTo>
                  <a:pt x="111255" y="522325"/>
                </a:lnTo>
                <a:lnTo>
                  <a:pt x="116912" y="522525"/>
                </a:lnTo>
                <a:lnTo>
                  <a:pt x="128275" y="525286"/>
                </a:lnTo>
                <a:lnTo>
                  <a:pt x="140628" y="528735"/>
                </a:lnTo>
                <a:lnTo>
                  <a:pt x="169303" y="530949"/>
                </a:lnTo>
                <a:lnTo>
                  <a:pt x="182676" y="530300"/>
                </a:lnTo>
                <a:lnTo>
                  <a:pt x="212004" y="524662"/>
                </a:lnTo>
                <a:lnTo>
                  <a:pt x="240974" y="523266"/>
                </a:lnTo>
                <a:lnTo>
                  <a:pt x="295766" y="522952"/>
                </a:lnTo>
                <a:lnTo>
                  <a:pt x="324233" y="518380"/>
                </a:lnTo>
                <a:lnTo>
                  <a:pt x="355316" y="515544"/>
                </a:lnTo>
                <a:lnTo>
                  <a:pt x="377426" y="514880"/>
                </a:lnTo>
                <a:lnTo>
                  <a:pt x="398999" y="513633"/>
                </a:lnTo>
                <a:lnTo>
                  <a:pt x="428163" y="508528"/>
                </a:lnTo>
                <a:lnTo>
                  <a:pt x="459558" y="506592"/>
                </a:lnTo>
                <a:lnTo>
                  <a:pt x="488334" y="505066"/>
                </a:lnTo>
                <a:lnTo>
                  <a:pt x="519614" y="499005"/>
                </a:lnTo>
                <a:lnTo>
                  <a:pt x="548356" y="492129"/>
                </a:lnTo>
                <a:lnTo>
                  <a:pt x="581531" y="488716"/>
                </a:lnTo>
                <a:lnTo>
                  <a:pt x="607506" y="484542"/>
                </a:lnTo>
                <a:lnTo>
                  <a:pt x="650251" y="479993"/>
                </a:lnTo>
                <a:lnTo>
                  <a:pt x="683159" y="474431"/>
                </a:lnTo>
                <a:lnTo>
                  <a:pt x="715136" y="471406"/>
                </a:lnTo>
                <a:lnTo>
                  <a:pt x="746512" y="464875"/>
                </a:lnTo>
                <a:lnTo>
                  <a:pt x="774017" y="463495"/>
                </a:lnTo>
                <a:lnTo>
                  <a:pt x="793384" y="462220"/>
                </a:lnTo>
                <a:lnTo>
                  <a:pt x="816904" y="457100"/>
                </a:lnTo>
                <a:lnTo>
                  <a:pt x="845251" y="455159"/>
                </a:lnTo>
                <a:lnTo>
                  <a:pt x="875401" y="454504"/>
                </a:lnTo>
                <a:lnTo>
                  <a:pt x="890832" y="453461"/>
                </a:lnTo>
                <a:lnTo>
                  <a:pt x="922186" y="446971"/>
                </a:lnTo>
                <a:lnTo>
                  <a:pt x="945384" y="445055"/>
                </a:lnTo>
                <a:lnTo>
                  <a:pt x="968312" y="439032"/>
                </a:lnTo>
                <a:lnTo>
                  <a:pt x="974032" y="438420"/>
                </a:lnTo>
                <a:lnTo>
                  <a:pt x="982928" y="435200"/>
                </a:lnTo>
                <a:lnTo>
                  <a:pt x="993291" y="428033"/>
                </a:lnTo>
                <a:lnTo>
                  <a:pt x="1000377" y="422647"/>
                </a:lnTo>
                <a:lnTo>
                  <a:pt x="1021384" y="408587"/>
                </a:lnTo>
                <a:lnTo>
                  <a:pt x="1027785" y="400352"/>
                </a:lnTo>
                <a:lnTo>
                  <a:pt x="1039657" y="384093"/>
                </a:lnTo>
                <a:lnTo>
                  <a:pt x="1045432" y="372638"/>
                </a:lnTo>
                <a:lnTo>
                  <a:pt x="1050221" y="358974"/>
                </a:lnTo>
                <a:lnTo>
                  <a:pt x="1052350" y="346552"/>
                </a:lnTo>
                <a:lnTo>
                  <a:pt x="1053296" y="334680"/>
                </a:lnTo>
                <a:lnTo>
                  <a:pt x="1053716" y="322102"/>
                </a:lnTo>
                <a:lnTo>
                  <a:pt x="1053903" y="306986"/>
                </a:lnTo>
                <a:lnTo>
                  <a:pt x="1051446" y="290743"/>
                </a:lnTo>
                <a:lnTo>
                  <a:pt x="1049458" y="282411"/>
                </a:lnTo>
                <a:lnTo>
                  <a:pt x="1049084" y="274952"/>
                </a:lnTo>
                <a:lnTo>
                  <a:pt x="1051210" y="261583"/>
                </a:lnTo>
                <a:lnTo>
                  <a:pt x="1050248" y="246751"/>
                </a:lnTo>
                <a:lnTo>
                  <a:pt x="1048659" y="238796"/>
                </a:lnTo>
                <a:lnTo>
                  <a:pt x="1049434" y="224876"/>
                </a:lnTo>
                <a:lnTo>
                  <a:pt x="1050973" y="218497"/>
                </a:lnTo>
                <a:lnTo>
                  <a:pt x="1051047" y="212340"/>
                </a:lnTo>
                <a:lnTo>
                  <a:pt x="1048589" y="200418"/>
                </a:lnTo>
                <a:lnTo>
                  <a:pt x="1046863" y="188769"/>
                </a:lnTo>
                <a:lnTo>
                  <a:pt x="1045142" y="177242"/>
                </a:lnTo>
                <a:lnTo>
                  <a:pt x="1041202" y="165769"/>
                </a:lnTo>
                <a:lnTo>
                  <a:pt x="1038817" y="154320"/>
                </a:lnTo>
                <a:lnTo>
                  <a:pt x="1036804" y="142881"/>
                </a:lnTo>
                <a:lnTo>
                  <a:pt x="1032733" y="131448"/>
                </a:lnTo>
                <a:lnTo>
                  <a:pt x="1030290" y="120016"/>
                </a:lnTo>
                <a:lnTo>
                  <a:pt x="1029204" y="108585"/>
                </a:lnTo>
                <a:lnTo>
                  <a:pt x="1028721" y="97155"/>
                </a:lnTo>
                <a:lnTo>
                  <a:pt x="1027640" y="92393"/>
                </a:lnTo>
                <a:lnTo>
                  <a:pt x="1022520" y="80186"/>
                </a:lnTo>
                <a:lnTo>
                  <a:pt x="1019626" y="65880"/>
                </a:lnTo>
                <a:lnTo>
                  <a:pt x="1015575" y="58490"/>
                </a:lnTo>
                <a:lnTo>
                  <a:pt x="1002443" y="43039"/>
                </a:lnTo>
                <a:lnTo>
                  <a:pt x="991153" y="31467"/>
                </a:lnTo>
                <a:lnTo>
                  <a:pt x="988307" y="29550"/>
                </a:lnTo>
                <a:lnTo>
                  <a:pt x="965292" y="19210"/>
                </a:lnTo>
                <a:lnTo>
                  <a:pt x="954833" y="12147"/>
                </a:lnTo>
                <a:lnTo>
                  <a:pt x="930121" y="2995"/>
                </a:lnTo>
                <a:lnTo>
                  <a:pt x="908111" y="591"/>
                </a:lnTo>
                <a:lnTo>
                  <a:pt x="879718" y="77"/>
                </a:lnTo>
                <a:lnTo>
                  <a:pt x="783886" y="0"/>
                </a:lnTo>
                <a:lnTo>
                  <a:pt x="753142" y="5891"/>
                </a:lnTo>
                <a:lnTo>
                  <a:pt x="728039" y="8730"/>
                </a:lnTo>
                <a:lnTo>
                  <a:pt x="701551" y="15181"/>
                </a:lnTo>
                <a:lnTo>
                  <a:pt x="670949" y="22172"/>
                </a:lnTo>
                <a:lnTo>
                  <a:pt x="643361" y="24667"/>
                </a:lnTo>
                <a:lnTo>
                  <a:pt x="618041" y="26359"/>
                </a:lnTo>
                <a:lnTo>
                  <a:pt x="589396" y="32441"/>
                </a:lnTo>
                <a:lnTo>
                  <a:pt x="561054" y="33925"/>
                </a:lnTo>
                <a:lnTo>
                  <a:pt x="530268" y="40109"/>
                </a:lnTo>
                <a:lnTo>
                  <a:pt x="506110" y="42999"/>
                </a:lnTo>
                <a:lnTo>
                  <a:pt x="477858" y="49486"/>
                </a:lnTo>
                <a:lnTo>
                  <a:pt x="453434" y="53397"/>
                </a:lnTo>
                <a:lnTo>
                  <a:pt x="430639" y="58049"/>
                </a:lnTo>
                <a:lnTo>
                  <a:pt x="409280" y="61967"/>
                </a:lnTo>
                <a:lnTo>
                  <a:pt x="393155" y="65640"/>
                </a:lnTo>
                <a:lnTo>
                  <a:pt x="368963" y="68661"/>
                </a:lnTo>
                <a:lnTo>
                  <a:pt x="340699" y="75193"/>
                </a:lnTo>
                <a:lnTo>
                  <a:pt x="312433" y="76765"/>
                </a:lnTo>
                <a:lnTo>
                  <a:pt x="300264" y="79520"/>
                </a:lnTo>
                <a:lnTo>
                  <a:pt x="288506" y="82967"/>
                </a:lnTo>
                <a:lnTo>
                  <a:pt x="262895" y="87720"/>
                </a:lnTo>
                <a:lnTo>
                  <a:pt x="241468" y="92348"/>
                </a:lnTo>
                <a:lnTo>
                  <a:pt x="229037" y="94383"/>
                </a:lnTo>
                <a:lnTo>
                  <a:pt x="205533" y="100911"/>
                </a:lnTo>
                <a:lnTo>
                  <a:pt x="194016" y="102952"/>
                </a:lnTo>
                <a:lnTo>
                  <a:pt x="171099" y="109483"/>
                </a:lnTo>
                <a:lnTo>
                  <a:pt x="159661" y="111524"/>
                </a:lnTo>
                <a:lnTo>
                  <a:pt x="132210" y="120096"/>
                </a:lnTo>
                <a:lnTo>
                  <a:pt x="119650" y="12858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SMARTPenAnnotation292"/>
          <p:cNvSpPr/>
          <p:nvPr/>
        </p:nvSpPr>
        <p:spPr bwMode="auto">
          <a:xfrm>
            <a:off x="5532120" y="3840833"/>
            <a:ext cx="34290" cy="205388"/>
          </a:xfrm>
          <a:custGeom>
            <a:avLst/>
            <a:gdLst/>
            <a:ahLst/>
            <a:cxnLst/>
            <a:rect l="0" t="0" r="0" b="0"/>
            <a:pathLst>
              <a:path w="34290" h="205388">
                <a:moveTo>
                  <a:pt x="0" y="8219"/>
                </a:moveTo>
                <a:lnTo>
                  <a:pt x="0" y="0"/>
                </a:lnTo>
                <a:lnTo>
                  <a:pt x="0" y="48841"/>
                </a:lnTo>
                <a:lnTo>
                  <a:pt x="952" y="54350"/>
                </a:lnTo>
                <a:lnTo>
                  <a:pt x="2540" y="59928"/>
                </a:lnTo>
                <a:lnTo>
                  <a:pt x="4550" y="65552"/>
                </a:lnTo>
                <a:lnTo>
                  <a:pt x="5891" y="71206"/>
                </a:lnTo>
                <a:lnTo>
                  <a:pt x="6785" y="76880"/>
                </a:lnTo>
                <a:lnTo>
                  <a:pt x="7381" y="82568"/>
                </a:lnTo>
                <a:lnTo>
                  <a:pt x="7778" y="88265"/>
                </a:lnTo>
                <a:lnTo>
                  <a:pt x="8042" y="93968"/>
                </a:lnTo>
                <a:lnTo>
                  <a:pt x="8337" y="105385"/>
                </a:lnTo>
                <a:lnTo>
                  <a:pt x="8467" y="116809"/>
                </a:lnTo>
                <a:lnTo>
                  <a:pt x="9455" y="122522"/>
                </a:lnTo>
                <a:lnTo>
                  <a:pt x="11066" y="128236"/>
                </a:lnTo>
                <a:lnTo>
                  <a:pt x="13092" y="133951"/>
                </a:lnTo>
                <a:lnTo>
                  <a:pt x="14443" y="139665"/>
                </a:lnTo>
                <a:lnTo>
                  <a:pt x="15344" y="145380"/>
                </a:lnTo>
                <a:lnTo>
                  <a:pt x="15944" y="151095"/>
                </a:lnTo>
                <a:lnTo>
                  <a:pt x="17297" y="155857"/>
                </a:lnTo>
                <a:lnTo>
                  <a:pt x="19151" y="159984"/>
                </a:lnTo>
                <a:lnTo>
                  <a:pt x="21340" y="163688"/>
                </a:lnTo>
                <a:lnTo>
                  <a:pt x="22799" y="167110"/>
                </a:lnTo>
                <a:lnTo>
                  <a:pt x="23772" y="170344"/>
                </a:lnTo>
                <a:lnTo>
                  <a:pt x="24420" y="173452"/>
                </a:lnTo>
                <a:lnTo>
                  <a:pt x="25140" y="179446"/>
                </a:lnTo>
                <a:lnTo>
                  <a:pt x="25461" y="185285"/>
                </a:lnTo>
                <a:lnTo>
                  <a:pt x="25603" y="191055"/>
                </a:lnTo>
                <a:lnTo>
                  <a:pt x="26594" y="192975"/>
                </a:lnTo>
                <a:lnTo>
                  <a:pt x="28206" y="194254"/>
                </a:lnTo>
                <a:lnTo>
                  <a:pt x="30235" y="195108"/>
                </a:lnTo>
                <a:lnTo>
                  <a:pt x="31586" y="196629"/>
                </a:lnTo>
                <a:lnTo>
                  <a:pt x="32488" y="198596"/>
                </a:lnTo>
                <a:lnTo>
                  <a:pt x="34289" y="20538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SMARTPenAnnotation293"/>
          <p:cNvSpPr/>
          <p:nvPr/>
        </p:nvSpPr>
        <p:spPr bwMode="auto">
          <a:xfrm>
            <a:off x="5386387" y="4114800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27780" y="34290"/>
                </a:lnTo>
                <a:lnTo>
                  <a:pt x="30903" y="33337"/>
                </a:lnTo>
                <a:lnTo>
                  <a:pt x="33937" y="31750"/>
                </a:lnTo>
                <a:lnTo>
                  <a:pt x="36912" y="29739"/>
                </a:lnTo>
                <a:lnTo>
                  <a:pt x="40801" y="28398"/>
                </a:lnTo>
                <a:lnTo>
                  <a:pt x="45298" y="27505"/>
                </a:lnTo>
                <a:lnTo>
                  <a:pt x="50201" y="26909"/>
                </a:lnTo>
                <a:lnTo>
                  <a:pt x="55375" y="26511"/>
                </a:lnTo>
                <a:lnTo>
                  <a:pt x="60729" y="26247"/>
                </a:lnTo>
                <a:lnTo>
                  <a:pt x="66203" y="26070"/>
                </a:lnTo>
                <a:lnTo>
                  <a:pt x="71758" y="25000"/>
                </a:lnTo>
                <a:lnTo>
                  <a:pt x="77367" y="23334"/>
                </a:lnTo>
                <a:lnTo>
                  <a:pt x="83010" y="21271"/>
                </a:lnTo>
                <a:lnTo>
                  <a:pt x="89630" y="19896"/>
                </a:lnTo>
                <a:lnTo>
                  <a:pt x="96901" y="18979"/>
                </a:lnTo>
                <a:lnTo>
                  <a:pt x="104606" y="18367"/>
                </a:lnTo>
                <a:lnTo>
                  <a:pt x="111647" y="17007"/>
                </a:lnTo>
                <a:lnTo>
                  <a:pt x="118247" y="15148"/>
                </a:lnTo>
                <a:lnTo>
                  <a:pt x="124551" y="12956"/>
                </a:lnTo>
                <a:lnTo>
                  <a:pt x="131611" y="11495"/>
                </a:lnTo>
                <a:lnTo>
                  <a:pt x="139176" y="10521"/>
                </a:lnTo>
                <a:lnTo>
                  <a:pt x="147077" y="9871"/>
                </a:lnTo>
                <a:lnTo>
                  <a:pt x="154248" y="8485"/>
                </a:lnTo>
                <a:lnTo>
                  <a:pt x="160935" y="6610"/>
                </a:lnTo>
                <a:lnTo>
                  <a:pt x="167297" y="4406"/>
                </a:lnTo>
                <a:lnTo>
                  <a:pt x="173444" y="2937"/>
                </a:lnTo>
                <a:lnTo>
                  <a:pt x="179447" y="1958"/>
                </a:lnTo>
                <a:lnTo>
                  <a:pt x="185354" y="1305"/>
                </a:lnTo>
                <a:lnTo>
                  <a:pt x="191196" y="870"/>
                </a:lnTo>
                <a:lnTo>
                  <a:pt x="196997" y="580"/>
                </a:lnTo>
                <a:lnTo>
                  <a:pt x="208521" y="258"/>
                </a:lnTo>
                <a:lnTo>
                  <a:pt x="25717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3" name="SMARTPenAnnotation294"/>
          <p:cNvSpPr/>
          <p:nvPr/>
        </p:nvSpPr>
        <p:spPr bwMode="auto">
          <a:xfrm>
            <a:off x="5475844" y="4200566"/>
            <a:ext cx="133429" cy="212928"/>
          </a:xfrm>
          <a:custGeom>
            <a:avLst/>
            <a:gdLst/>
            <a:ahLst/>
            <a:cxnLst/>
            <a:rect l="0" t="0" r="0" b="0"/>
            <a:pathLst>
              <a:path w="133429" h="212928">
                <a:moveTo>
                  <a:pt x="4840" y="34249"/>
                </a:moveTo>
                <a:lnTo>
                  <a:pt x="4840" y="29698"/>
                </a:lnTo>
                <a:lnTo>
                  <a:pt x="5793" y="28357"/>
                </a:lnTo>
                <a:lnTo>
                  <a:pt x="7381" y="27464"/>
                </a:lnTo>
                <a:lnTo>
                  <a:pt x="9392" y="26868"/>
                </a:lnTo>
                <a:lnTo>
                  <a:pt x="10732" y="25518"/>
                </a:lnTo>
                <a:lnTo>
                  <a:pt x="11626" y="23666"/>
                </a:lnTo>
                <a:lnTo>
                  <a:pt x="12222" y="21478"/>
                </a:lnTo>
                <a:lnTo>
                  <a:pt x="13571" y="20020"/>
                </a:lnTo>
                <a:lnTo>
                  <a:pt x="15424" y="19048"/>
                </a:lnTo>
                <a:lnTo>
                  <a:pt x="17611" y="18400"/>
                </a:lnTo>
                <a:lnTo>
                  <a:pt x="20022" y="17016"/>
                </a:lnTo>
                <a:lnTo>
                  <a:pt x="22582" y="15140"/>
                </a:lnTo>
                <a:lnTo>
                  <a:pt x="25241" y="12937"/>
                </a:lnTo>
                <a:lnTo>
                  <a:pt x="27965" y="10516"/>
                </a:lnTo>
                <a:lnTo>
                  <a:pt x="33534" y="5286"/>
                </a:lnTo>
                <a:lnTo>
                  <a:pt x="36352" y="3510"/>
                </a:lnTo>
                <a:lnTo>
                  <a:pt x="39183" y="2326"/>
                </a:lnTo>
                <a:lnTo>
                  <a:pt x="42023" y="1537"/>
                </a:lnTo>
                <a:lnTo>
                  <a:pt x="45822" y="1011"/>
                </a:lnTo>
                <a:lnTo>
                  <a:pt x="50259" y="660"/>
                </a:lnTo>
                <a:lnTo>
                  <a:pt x="59316" y="270"/>
                </a:lnTo>
                <a:lnTo>
                  <a:pt x="69770" y="51"/>
                </a:lnTo>
                <a:lnTo>
                  <a:pt x="75926" y="0"/>
                </a:lnTo>
                <a:lnTo>
                  <a:pt x="78901" y="939"/>
                </a:lnTo>
                <a:lnTo>
                  <a:pt x="81836" y="2517"/>
                </a:lnTo>
                <a:lnTo>
                  <a:pt x="84746" y="4522"/>
                </a:lnTo>
                <a:lnTo>
                  <a:pt x="87638" y="5858"/>
                </a:lnTo>
                <a:lnTo>
                  <a:pt x="90520" y="6749"/>
                </a:lnTo>
                <a:lnTo>
                  <a:pt x="93392" y="7343"/>
                </a:lnTo>
                <a:lnTo>
                  <a:pt x="96260" y="8692"/>
                </a:lnTo>
                <a:lnTo>
                  <a:pt x="99125" y="10543"/>
                </a:lnTo>
                <a:lnTo>
                  <a:pt x="101986" y="12730"/>
                </a:lnTo>
                <a:lnTo>
                  <a:pt x="103895" y="15141"/>
                </a:lnTo>
                <a:lnTo>
                  <a:pt x="105166" y="17700"/>
                </a:lnTo>
                <a:lnTo>
                  <a:pt x="107533" y="24036"/>
                </a:lnTo>
                <a:lnTo>
                  <a:pt x="109497" y="28393"/>
                </a:lnTo>
                <a:lnTo>
                  <a:pt x="111759" y="33202"/>
                </a:lnTo>
                <a:lnTo>
                  <a:pt x="113267" y="37361"/>
                </a:lnTo>
                <a:lnTo>
                  <a:pt x="114272" y="41086"/>
                </a:lnTo>
                <a:lnTo>
                  <a:pt x="114943" y="44522"/>
                </a:lnTo>
                <a:lnTo>
                  <a:pt x="115389" y="48717"/>
                </a:lnTo>
                <a:lnTo>
                  <a:pt x="115687" y="53420"/>
                </a:lnTo>
                <a:lnTo>
                  <a:pt x="115886" y="58459"/>
                </a:lnTo>
                <a:lnTo>
                  <a:pt x="115066" y="64676"/>
                </a:lnTo>
                <a:lnTo>
                  <a:pt x="113566" y="71679"/>
                </a:lnTo>
                <a:lnTo>
                  <a:pt x="111614" y="79204"/>
                </a:lnTo>
                <a:lnTo>
                  <a:pt x="110313" y="86127"/>
                </a:lnTo>
                <a:lnTo>
                  <a:pt x="109446" y="92647"/>
                </a:lnTo>
                <a:lnTo>
                  <a:pt x="108867" y="98898"/>
                </a:lnTo>
                <a:lnTo>
                  <a:pt x="107529" y="104971"/>
                </a:lnTo>
                <a:lnTo>
                  <a:pt x="105685" y="110924"/>
                </a:lnTo>
                <a:lnTo>
                  <a:pt x="103502" y="116798"/>
                </a:lnTo>
                <a:lnTo>
                  <a:pt x="95881" y="138718"/>
                </a:lnTo>
                <a:lnTo>
                  <a:pt x="93156" y="144852"/>
                </a:lnTo>
                <a:lnTo>
                  <a:pt x="90387" y="149894"/>
                </a:lnTo>
                <a:lnTo>
                  <a:pt x="87590" y="154208"/>
                </a:lnTo>
                <a:lnTo>
                  <a:pt x="84772" y="158989"/>
                </a:lnTo>
                <a:lnTo>
                  <a:pt x="81941" y="164081"/>
                </a:lnTo>
                <a:lnTo>
                  <a:pt x="79101" y="169381"/>
                </a:lnTo>
                <a:lnTo>
                  <a:pt x="75302" y="173867"/>
                </a:lnTo>
                <a:lnTo>
                  <a:pt x="70865" y="177810"/>
                </a:lnTo>
                <a:lnTo>
                  <a:pt x="66002" y="181391"/>
                </a:lnTo>
                <a:lnTo>
                  <a:pt x="61807" y="184731"/>
                </a:lnTo>
                <a:lnTo>
                  <a:pt x="58058" y="187910"/>
                </a:lnTo>
                <a:lnTo>
                  <a:pt x="54606" y="190982"/>
                </a:lnTo>
                <a:lnTo>
                  <a:pt x="48231" y="196936"/>
                </a:lnTo>
                <a:lnTo>
                  <a:pt x="39376" y="205497"/>
                </a:lnTo>
                <a:lnTo>
                  <a:pt x="35113" y="209736"/>
                </a:lnTo>
                <a:lnTo>
                  <a:pt x="32642" y="211248"/>
                </a:lnTo>
                <a:lnTo>
                  <a:pt x="30042" y="212256"/>
                </a:lnTo>
                <a:lnTo>
                  <a:pt x="27357" y="212927"/>
                </a:lnTo>
                <a:lnTo>
                  <a:pt x="24614" y="212423"/>
                </a:lnTo>
                <a:lnTo>
                  <a:pt x="21833" y="211134"/>
                </a:lnTo>
                <a:lnTo>
                  <a:pt x="19026" y="209322"/>
                </a:lnTo>
                <a:lnTo>
                  <a:pt x="16203" y="208114"/>
                </a:lnTo>
                <a:lnTo>
                  <a:pt x="13368" y="207309"/>
                </a:lnTo>
                <a:lnTo>
                  <a:pt x="10525" y="206772"/>
                </a:lnTo>
                <a:lnTo>
                  <a:pt x="8631" y="205462"/>
                </a:lnTo>
                <a:lnTo>
                  <a:pt x="7367" y="203636"/>
                </a:lnTo>
                <a:lnTo>
                  <a:pt x="6525" y="201466"/>
                </a:lnTo>
                <a:lnTo>
                  <a:pt x="5963" y="198115"/>
                </a:lnTo>
                <a:lnTo>
                  <a:pt x="5589" y="193975"/>
                </a:lnTo>
                <a:lnTo>
                  <a:pt x="5340" y="189311"/>
                </a:lnTo>
                <a:lnTo>
                  <a:pt x="4221" y="185248"/>
                </a:lnTo>
                <a:lnTo>
                  <a:pt x="2523" y="181588"/>
                </a:lnTo>
                <a:lnTo>
                  <a:pt x="438" y="178195"/>
                </a:lnTo>
                <a:lnTo>
                  <a:pt x="0" y="174028"/>
                </a:lnTo>
                <a:lnTo>
                  <a:pt x="662" y="169345"/>
                </a:lnTo>
                <a:lnTo>
                  <a:pt x="2054" y="164317"/>
                </a:lnTo>
                <a:lnTo>
                  <a:pt x="2983" y="160014"/>
                </a:lnTo>
                <a:lnTo>
                  <a:pt x="3602" y="156192"/>
                </a:lnTo>
                <a:lnTo>
                  <a:pt x="4015" y="152691"/>
                </a:lnTo>
                <a:lnTo>
                  <a:pt x="5243" y="149406"/>
                </a:lnTo>
                <a:lnTo>
                  <a:pt x="9147" y="143214"/>
                </a:lnTo>
                <a:lnTo>
                  <a:pt x="11517" y="137288"/>
                </a:lnTo>
                <a:lnTo>
                  <a:pt x="12149" y="134374"/>
                </a:lnTo>
                <a:lnTo>
                  <a:pt x="13523" y="132431"/>
                </a:lnTo>
                <a:lnTo>
                  <a:pt x="15391" y="131136"/>
                </a:lnTo>
                <a:lnTo>
                  <a:pt x="17589" y="130273"/>
                </a:lnTo>
                <a:lnTo>
                  <a:pt x="20960" y="128745"/>
                </a:lnTo>
                <a:lnTo>
                  <a:pt x="36362" y="121317"/>
                </a:lnTo>
                <a:lnTo>
                  <a:pt x="38237" y="121822"/>
                </a:lnTo>
                <a:lnTo>
                  <a:pt x="40440" y="123111"/>
                </a:lnTo>
                <a:lnTo>
                  <a:pt x="42861" y="124923"/>
                </a:lnTo>
                <a:lnTo>
                  <a:pt x="46380" y="126130"/>
                </a:lnTo>
                <a:lnTo>
                  <a:pt x="50631" y="126936"/>
                </a:lnTo>
                <a:lnTo>
                  <a:pt x="55370" y="127472"/>
                </a:lnTo>
                <a:lnTo>
                  <a:pt x="59482" y="127830"/>
                </a:lnTo>
                <a:lnTo>
                  <a:pt x="63176" y="128069"/>
                </a:lnTo>
                <a:lnTo>
                  <a:pt x="66590" y="128228"/>
                </a:lnTo>
                <a:lnTo>
                  <a:pt x="69820" y="129286"/>
                </a:lnTo>
                <a:lnTo>
                  <a:pt x="72925" y="130945"/>
                </a:lnTo>
                <a:lnTo>
                  <a:pt x="75948" y="133003"/>
                </a:lnTo>
                <a:lnTo>
                  <a:pt x="79868" y="135327"/>
                </a:lnTo>
                <a:lnTo>
                  <a:pt x="84386" y="137830"/>
                </a:lnTo>
                <a:lnTo>
                  <a:pt x="89303" y="140450"/>
                </a:lnTo>
                <a:lnTo>
                  <a:pt x="93534" y="142197"/>
                </a:lnTo>
                <a:lnTo>
                  <a:pt x="97307" y="143362"/>
                </a:lnTo>
                <a:lnTo>
                  <a:pt x="100775" y="144138"/>
                </a:lnTo>
                <a:lnTo>
                  <a:pt x="104040" y="145608"/>
                </a:lnTo>
                <a:lnTo>
                  <a:pt x="107169" y="147541"/>
                </a:lnTo>
                <a:lnTo>
                  <a:pt x="110206" y="149782"/>
                </a:lnTo>
                <a:lnTo>
                  <a:pt x="113185" y="151276"/>
                </a:lnTo>
                <a:lnTo>
                  <a:pt x="116122" y="152272"/>
                </a:lnTo>
                <a:lnTo>
                  <a:pt x="119034" y="152936"/>
                </a:lnTo>
                <a:lnTo>
                  <a:pt x="121927" y="153378"/>
                </a:lnTo>
                <a:lnTo>
                  <a:pt x="124808" y="153674"/>
                </a:lnTo>
                <a:lnTo>
                  <a:pt x="133428" y="1542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4" name="SMARTPenAnnotation295"/>
          <p:cNvSpPr/>
          <p:nvPr/>
        </p:nvSpPr>
        <p:spPr bwMode="auto">
          <a:xfrm>
            <a:off x="5755049" y="3874874"/>
            <a:ext cx="111399" cy="394231"/>
          </a:xfrm>
          <a:custGeom>
            <a:avLst/>
            <a:gdLst/>
            <a:ahLst/>
            <a:cxnLst/>
            <a:rect l="0" t="0" r="0" b="0"/>
            <a:pathLst>
              <a:path w="111399" h="394231">
                <a:moveTo>
                  <a:pt x="111398" y="8468"/>
                </a:moveTo>
                <a:lnTo>
                  <a:pt x="111398" y="0"/>
                </a:lnTo>
                <a:lnTo>
                  <a:pt x="111398" y="7285"/>
                </a:lnTo>
                <a:lnTo>
                  <a:pt x="108858" y="10483"/>
                </a:lnTo>
                <a:lnTo>
                  <a:pt x="106847" y="12668"/>
                </a:lnTo>
                <a:lnTo>
                  <a:pt x="104554" y="16031"/>
                </a:lnTo>
                <a:lnTo>
                  <a:pt x="102073" y="20178"/>
                </a:lnTo>
                <a:lnTo>
                  <a:pt x="99466" y="24847"/>
                </a:lnTo>
                <a:lnTo>
                  <a:pt x="94030" y="35115"/>
                </a:lnTo>
                <a:lnTo>
                  <a:pt x="82779" y="57229"/>
                </a:lnTo>
                <a:lnTo>
                  <a:pt x="78984" y="62883"/>
                </a:lnTo>
                <a:lnTo>
                  <a:pt x="74549" y="68557"/>
                </a:lnTo>
                <a:lnTo>
                  <a:pt x="69686" y="74245"/>
                </a:lnTo>
                <a:lnTo>
                  <a:pt x="65493" y="80894"/>
                </a:lnTo>
                <a:lnTo>
                  <a:pt x="61745" y="88185"/>
                </a:lnTo>
                <a:lnTo>
                  <a:pt x="58293" y="95903"/>
                </a:lnTo>
                <a:lnTo>
                  <a:pt x="54087" y="102952"/>
                </a:lnTo>
                <a:lnTo>
                  <a:pt x="49379" y="109558"/>
                </a:lnTo>
                <a:lnTo>
                  <a:pt x="44334" y="115866"/>
                </a:lnTo>
                <a:lnTo>
                  <a:pt x="40019" y="122929"/>
                </a:lnTo>
                <a:lnTo>
                  <a:pt x="36189" y="130496"/>
                </a:lnTo>
                <a:lnTo>
                  <a:pt x="32684" y="138397"/>
                </a:lnTo>
                <a:lnTo>
                  <a:pt x="29395" y="146523"/>
                </a:lnTo>
                <a:lnTo>
                  <a:pt x="23200" y="163171"/>
                </a:lnTo>
                <a:lnTo>
                  <a:pt x="11461" y="197142"/>
                </a:lnTo>
                <a:lnTo>
                  <a:pt x="5704" y="214243"/>
                </a:lnTo>
                <a:lnTo>
                  <a:pt x="3788" y="222804"/>
                </a:lnTo>
                <a:lnTo>
                  <a:pt x="2510" y="231369"/>
                </a:lnTo>
                <a:lnTo>
                  <a:pt x="1659" y="239936"/>
                </a:lnTo>
                <a:lnTo>
                  <a:pt x="1091" y="248505"/>
                </a:lnTo>
                <a:lnTo>
                  <a:pt x="713" y="257075"/>
                </a:lnTo>
                <a:lnTo>
                  <a:pt x="180" y="280249"/>
                </a:lnTo>
                <a:lnTo>
                  <a:pt x="0" y="305147"/>
                </a:lnTo>
                <a:lnTo>
                  <a:pt x="2515" y="316855"/>
                </a:lnTo>
                <a:lnTo>
                  <a:pt x="5856" y="328409"/>
                </a:lnTo>
                <a:lnTo>
                  <a:pt x="7340" y="339894"/>
                </a:lnTo>
                <a:lnTo>
                  <a:pt x="10540" y="348808"/>
                </a:lnTo>
                <a:lnTo>
                  <a:pt x="12728" y="352519"/>
                </a:lnTo>
                <a:lnTo>
                  <a:pt x="15137" y="356898"/>
                </a:lnTo>
                <a:lnTo>
                  <a:pt x="20355" y="366843"/>
                </a:lnTo>
                <a:lnTo>
                  <a:pt x="23080" y="371210"/>
                </a:lnTo>
                <a:lnTo>
                  <a:pt x="25850" y="375073"/>
                </a:lnTo>
                <a:lnTo>
                  <a:pt x="28649" y="378602"/>
                </a:lnTo>
                <a:lnTo>
                  <a:pt x="32419" y="381906"/>
                </a:lnTo>
                <a:lnTo>
                  <a:pt x="36838" y="385062"/>
                </a:lnTo>
                <a:lnTo>
                  <a:pt x="41689" y="388118"/>
                </a:lnTo>
                <a:lnTo>
                  <a:pt x="45875" y="390156"/>
                </a:lnTo>
                <a:lnTo>
                  <a:pt x="49619" y="391514"/>
                </a:lnTo>
                <a:lnTo>
                  <a:pt x="53067" y="392419"/>
                </a:lnTo>
                <a:lnTo>
                  <a:pt x="56318" y="393023"/>
                </a:lnTo>
                <a:lnTo>
                  <a:pt x="59438" y="393426"/>
                </a:lnTo>
                <a:lnTo>
                  <a:pt x="68535" y="39423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SMARTPenAnnotation296"/>
          <p:cNvSpPr/>
          <p:nvPr/>
        </p:nvSpPr>
        <p:spPr bwMode="auto">
          <a:xfrm>
            <a:off x="5935027" y="4020512"/>
            <a:ext cx="111397" cy="221650"/>
          </a:xfrm>
          <a:custGeom>
            <a:avLst/>
            <a:gdLst/>
            <a:ahLst/>
            <a:cxnLst/>
            <a:rect l="0" t="0" r="0" b="0"/>
            <a:pathLst>
              <a:path w="111397" h="221650">
                <a:moveTo>
                  <a:pt x="0" y="34280"/>
                </a:moveTo>
                <a:lnTo>
                  <a:pt x="0" y="26899"/>
                </a:lnTo>
                <a:lnTo>
                  <a:pt x="2540" y="23697"/>
                </a:lnTo>
                <a:lnTo>
                  <a:pt x="4551" y="21510"/>
                </a:lnTo>
                <a:lnTo>
                  <a:pt x="5892" y="19099"/>
                </a:lnTo>
                <a:lnTo>
                  <a:pt x="7381" y="13880"/>
                </a:lnTo>
                <a:lnTo>
                  <a:pt x="8731" y="12108"/>
                </a:lnTo>
                <a:lnTo>
                  <a:pt x="10583" y="10926"/>
                </a:lnTo>
                <a:lnTo>
                  <a:pt x="12770" y="10138"/>
                </a:lnTo>
                <a:lnTo>
                  <a:pt x="15181" y="8661"/>
                </a:lnTo>
                <a:lnTo>
                  <a:pt x="17741" y="6723"/>
                </a:lnTo>
                <a:lnTo>
                  <a:pt x="20400" y="4479"/>
                </a:lnTo>
                <a:lnTo>
                  <a:pt x="23125" y="2983"/>
                </a:lnTo>
                <a:lnTo>
                  <a:pt x="25894" y="1985"/>
                </a:lnTo>
                <a:lnTo>
                  <a:pt x="28693" y="1320"/>
                </a:lnTo>
                <a:lnTo>
                  <a:pt x="31511" y="877"/>
                </a:lnTo>
                <a:lnTo>
                  <a:pt x="34342" y="581"/>
                </a:lnTo>
                <a:lnTo>
                  <a:pt x="37182" y="384"/>
                </a:lnTo>
                <a:lnTo>
                  <a:pt x="40028" y="253"/>
                </a:lnTo>
                <a:lnTo>
                  <a:pt x="45731" y="107"/>
                </a:lnTo>
                <a:lnTo>
                  <a:pt x="58315" y="0"/>
                </a:lnTo>
                <a:lnTo>
                  <a:pt x="61795" y="2535"/>
                </a:lnTo>
                <a:lnTo>
                  <a:pt x="64057" y="4544"/>
                </a:lnTo>
                <a:lnTo>
                  <a:pt x="64612" y="6836"/>
                </a:lnTo>
                <a:lnTo>
                  <a:pt x="64030" y="9317"/>
                </a:lnTo>
                <a:lnTo>
                  <a:pt x="62689" y="11923"/>
                </a:lnTo>
                <a:lnTo>
                  <a:pt x="61795" y="15565"/>
                </a:lnTo>
                <a:lnTo>
                  <a:pt x="61200" y="19899"/>
                </a:lnTo>
                <a:lnTo>
                  <a:pt x="60802" y="24693"/>
                </a:lnTo>
                <a:lnTo>
                  <a:pt x="59585" y="28841"/>
                </a:lnTo>
                <a:lnTo>
                  <a:pt x="57820" y="32559"/>
                </a:lnTo>
                <a:lnTo>
                  <a:pt x="55692" y="35990"/>
                </a:lnTo>
                <a:lnTo>
                  <a:pt x="53321" y="40183"/>
                </a:lnTo>
                <a:lnTo>
                  <a:pt x="48146" y="49921"/>
                </a:lnTo>
                <a:lnTo>
                  <a:pt x="45432" y="54233"/>
                </a:lnTo>
                <a:lnTo>
                  <a:pt x="42670" y="58059"/>
                </a:lnTo>
                <a:lnTo>
                  <a:pt x="39877" y="61563"/>
                </a:lnTo>
                <a:lnTo>
                  <a:pt x="37062" y="64851"/>
                </a:lnTo>
                <a:lnTo>
                  <a:pt x="34233" y="67996"/>
                </a:lnTo>
                <a:lnTo>
                  <a:pt x="28550" y="74030"/>
                </a:lnTo>
                <a:lnTo>
                  <a:pt x="22849" y="79886"/>
                </a:lnTo>
                <a:lnTo>
                  <a:pt x="20948" y="82782"/>
                </a:lnTo>
                <a:lnTo>
                  <a:pt x="18835" y="88539"/>
                </a:lnTo>
                <a:lnTo>
                  <a:pt x="17158" y="94243"/>
                </a:lnTo>
                <a:lnTo>
                  <a:pt x="23991" y="94279"/>
                </a:lnTo>
                <a:lnTo>
                  <a:pt x="61687" y="94288"/>
                </a:lnTo>
                <a:lnTo>
                  <a:pt x="64937" y="95240"/>
                </a:lnTo>
                <a:lnTo>
                  <a:pt x="68056" y="96828"/>
                </a:lnTo>
                <a:lnTo>
                  <a:pt x="71088" y="98838"/>
                </a:lnTo>
                <a:lnTo>
                  <a:pt x="75015" y="100179"/>
                </a:lnTo>
                <a:lnTo>
                  <a:pt x="79537" y="101073"/>
                </a:lnTo>
                <a:lnTo>
                  <a:pt x="84458" y="101668"/>
                </a:lnTo>
                <a:lnTo>
                  <a:pt x="88690" y="102066"/>
                </a:lnTo>
                <a:lnTo>
                  <a:pt x="92464" y="102330"/>
                </a:lnTo>
                <a:lnTo>
                  <a:pt x="95933" y="102507"/>
                </a:lnTo>
                <a:lnTo>
                  <a:pt x="99198" y="103577"/>
                </a:lnTo>
                <a:lnTo>
                  <a:pt x="102327" y="105243"/>
                </a:lnTo>
                <a:lnTo>
                  <a:pt x="105365" y="107306"/>
                </a:lnTo>
                <a:lnTo>
                  <a:pt x="107391" y="109634"/>
                </a:lnTo>
                <a:lnTo>
                  <a:pt x="108742" y="112139"/>
                </a:lnTo>
                <a:lnTo>
                  <a:pt x="110242" y="117461"/>
                </a:lnTo>
                <a:lnTo>
                  <a:pt x="110909" y="123002"/>
                </a:lnTo>
                <a:lnTo>
                  <a:pt x="111087" y="126766"/>
                </a:lnTo>
                <a:lnTo>
                  <a:pt x="111284" y="136028"/>
                </a:lnTo>
                <a:lnTo>
                  <a:pt x="111396" y="151951"/>
                </a:lnTo>
                <a:lnTo>
                  <a:pt x="110459" y="156543"/>
                </a:lnTo>
                <a:lnTo>
                  <a:pt x="108882" y="160556"/>
                </a:lnTo>
                <a:lnTo>
                  <a:pt x="106878" y="164184"/>
                </a:lnTo>
                <a:lnTo>
                  <a:pt x="104589" y="167556"/>
                </a:lnTo>
                <a:lnTo>
                  <a:pt x="102111" y="170755"/>
                </a:lnTo>
                <a:lnTo>
                  <a:pt x="99507" y="173841"/>
                </a:lnTo>
                <a:lnTo>
                  <a:pt x="96818" y="176851"/>
                </a:lnTo>
                <a:lnTo>
                  <a:pt x="91291" y="182735"/>
                </a:lnTo>
                <a:lnTo>
                  <a:pt x="77133" y="197140"/>
                </a:lnTo>
                <a:lnTo>
                  <a:pt x="74282" y="200004"/>
                </a:lnTo>
                <a:lnTo>
                  <a:pt x="71429" y="201912"/>
                </a:lnTo>
                <a:lnTo>
                  <a:pt x="68574" y="203185"/>
                </a:lnTo>
                <a:lnTo>
                  <a:pt x="65719" y="204033"/>
                </a:lnTo>
                <a:lnTo>
                  <a:pt x="62863" y="205551"/>
                </a:lnTo>
                <a:lnTo>
                  <a:pt x="60006" y="207516"/>
                </a:lnTo>
                <a:lnTo>
                  <a:pt x="57149" y="209778"/>
                </a:lnTo>
                <a:lnTo>
                  <a:pt x="54292" y="211287"/>
                </a:lnTo>
                <a:lnTo>
                  <a:pt x="51435" y="212292"/>
                </a:lnTo>
                <a:lnTo>
                  <a:pt x="44556" y="213905"/>
                </a:lnTo>
                <a:lnTo>
                  <a:pt x="41075" y="216666"/>
                </a:lnTo>
                <a:lnTo>
                  <a:pt x="38813" y="218736"/>
                </a:lnTo>
                <a:lnTo>
                  <a:pt x="36353" y="220115"/>
                </a:lnTo>
                <a:lnTo>
                  <a:pt x="33760" y="221036"/>
                </a:lnTo>
                <a:lnTo>
                  <a:pt x="31080" y="221649"/>
                </a:lnTo>
                <a:lnTo>
                  <a:pt x="29292" y="221105"/>
                </a:lnTo>
                <a:lnTo>
                  <a:pt x="28101" y="219790"/>
                </a:lnTo>
                <a:lnTo>
                  <a:pt x="27307" y="217961"/>
                </a:lnTo>
                <a:lnTo>
                  <a:pt x="25824" y="216742"/>
                </a:lnTo>
                <a:lnTo>
                  <a:pt x="23884" y="215929"/>
                </a:lnTo>
                <a:lnTo>
                  <a:pt x="17145" y="21430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SMARTPenAnnotation297"/>
          <p:cNvSpPr/>
          <p:nvPr/>
        </p:nvSpPr>
        <p:spPr bwMode="auto">
          <a:xfrm>
            <a:off x="6089332" y="4029237"/>
            <a:ext cx="144393" cy="205429"/>
          </a:xfrm>
          <a:custGeom>
            <a:avLst/>
            <a:gdLst/>
            <a:ahLst/>
            <a:cxnLst/>
            <a:rect l="0" t="0" r="0" b="0"/>
            <a:pathLst>
              <a:path w="144393" h="205429">
                <a:moveTo>
                  <a:pt x="42863" y="42700"/>
                </a:moveTo>
                <a:lnTo>
                  <a:pt x="42863" y="84411"/>
                </a:lnTo>
                <a:lnTo>
                  <a:pt x="41910" y="88605"/>
                </a:lnTo>
                <a:lnTo>
                  <a:pt x="40323" y="92354"/>
                </a:lnTo>
                <a:lnTo>
                  <a:pt x="38312" y="95805"/>
                </a:lnTo>
                <a:lnTo>
                  <a:pt x="36971" y="100010"/>
                </a:lnTo>
                <a:lnTo>
                  <a:pt x="36077" y="104719"/>
                </a:lnTo>
                <a:lnTo>
                  <a:pt x="35481" y="109764"/>
                </a:lnTo>
                <a:lnTo>
                  <a:pt x="35084" y="114079"/>
                </a:lnTo>
                <a:lnTo>
                  <a:pt x="34820" y="117909"/>
                </a:lnTo>
                <a:lnTo>
                  <a:pt x="34643" y="121415"/>
                </a:lnTo>
                <a:lnTo>
                  <a:pt x="34447" y="130389"/>
                </a:lnTo>
                <a:lnTo>
                  <a:pt x="34321" y="147122"/>
                </a:lnTo>
                <a:lnTo>
                  <a:pt x="35263" y="151367"/>
                </a:lnTo>
                <a:lnTo>
                  <a:pt x="36844" y="156102"/>
                </a:lnTo>
                <a:lnTo>
                  <a:pt x="38850" y="161164"/>
                </a:lnTo>
                <a:lnTo>
                  <a:pt x="40188" y="165491"/>
                </a:lnTo>
                <a:lnTo>
                  <a:pt x="41079" y="169328"/>
                </a:lnTo>
                <a:lnTo>
                  <a:pt x="41674" y="172839"/>
                </a:lnTo>
                <a:lnTo>
                  <a:pt x="42070" y="176132"/>
                </a:lnTo>
                <a:lnTo>
                  <a:pt x="42510" y="182331"/>
                </a:lnTo>
                <a:lnTo>
                  <a:pt x="43580" y="185317"/>
                </a:lnTo>
                <a:lnTo>
                  <a:pt x="47309" y="191175"/>
                </a:lnTo>
                <a:lnTo>
                  <a:pt x="49637" y="194071"/>
                </a:lnTo>
                <a:lnTo>
                  <a:pt x="52141" y="196954"/>
                </a:lnTo>
                <a:lnTo>
                  <a:pt x="54764" y="199828"/>
                </a:lnTo>
                <a:lnTo>
                  <a:pt x="57464" y="201745"/>
                </a:lnTo>
                <a:lnTo>
                  <a:pt x="60217" y="203022"/>
                </a:lnTo>
                <a:lnTo>
                  <a:pt x="63004" y="203874"/>
                </a:lnTo>
                <a:lnTo>
                  <a:pt x="65816" y="204442"/>
                </a:lnTo>
                <a:lnTo>
                  <a:pt x="68642" y="204820"/>
                </a:lnTo>
                <a:lnTo>
                  <a:pt x="75471" y="205428"/>
                </a:lnTo>
                <a:lnTo>
                  <a:pt x="78946" y="202971"/>
                </a:lnTo>
                <a:lnTo>
                  <a:pt x="81205" y="200983"/>
                </a:lnTo>
                <a:lnTo>
                  <a:pt x="83665" y="198704"/>
                </a:lnTo>
                <a:lnTo>
                  <a:pt x="88937" y="193633"/>
                </a:lnTo>
                <a:lnTo>
                  <a:pt x="91676" y="189994"/>
                </a:lnTo>
                <a:lnTo>
                  <a:pt x="94455" y="185664"/>
                </a:lnTo>
                <a:lnTo>
                  <a:pt x="97260" y="180872"/>
                </a:lnTo>
                <a:lnTo>
                  <a:pt x="100082" y="175772"/>
                </a:lnTo>
                <a:lnTo>
                  <a:pt x="105759" y="165025"/>
                </a:lnTo>
                <a:lnTo>
                  <a:pt x="114309" y="148266"/>
                </a:lnTo>
                <a:lnTo>
                  <a:pt x="117164" y="141652"/>
                </a:lnTo>
                <a:lnTo>
                  <a:pt x="120019" y="134385"/>
                </a:lnTo>
                <a:lnTo>
                  <a:pt x="122876" y="126684"/>
                </a:lnTo>
                <a:lnTo>
                  <a:pt x="125732" y="119644"/>
                </a:lnTo>
                <a:lnTo>
                  <a:pt x="128589" y="113046"/>
                </a:lnTo>
                <a:lnTo>
                  <a:pt x="131446" y="106743"/>
                </a:lnTo>
                <a:lnTo>
                  <a:pt x="133351" y="99683"/>
                </a:lnTo>
                <a:lnTo>
                  <a:pt x="134620" y="92118"/>
                </a:lnTo>
                <a:lnTo>
                  <a:pt x="135467" y="84218"/>
                </a:lnTo>
                <a:lnTo>
                  <a:pt x="136984" y="77046"/>
                </a:lnTo>
                <a:lnTo>
                  <a:pt x="138948" y="70360"/>
                </a:lnTo>
                <a:lnTo>
                  <a:pt x="141209" y="63998"/>
                </a:lnTo>
                <a:lnTo>
                  <a:pt x="142717" y="57851"/>
                </a:lnTo>
                <a:lnTo>
                  <a:pt x="143722" y="51848"/>
                </a:lnTo>
                <a:lnTo>
                  <a:pt x="144392" y="45941"/>
                </a:lnTo>
                <a:lnTo>
                  <a:pt x="143887" y="40099"/>
                </a:lnTo>
                <a:lnTo>
                  <a:pt x="142597" y="34298"/>
                </a:lnTo>
                <a:lnTo>
                  <a:pt x="140785" y="28526"/>
                </a:lnTo>
                <a:lnTo>
                  <a:pt x="139576" y="23726"/>
                </a:lnTo>
                <a:lnTo>
                  <a:pt x="138771" y="19574"/>
                </a:lnTo>
                <a:lnTo>
                  <a:pt x="138234" y="15852"/>
                </a:lnTo>
                <a:lnTo>
                  <a:pt x="135971" y="12419"/>
                </a:lnTo>
                <a:lnTo>
                  <a:pt x="132557" y="9178"/>
                </a:lnTo>
                <a:lnTo>
                  <a:pt x="128377" y="6064"/>
                </a:lnTo>
                <a:lnTo>
                  <a:pt x="124637" y="3988"/>
                </a:lnTo>
                <a:lnTo>
                  <a:pt x="121191" y="2605"/>
                </a:lnTo>
                <a:lnTo>
                  <a:pt x="117941" y="1682"/>
                </a:lnTo>
                <a:lnTo>
                  <a:pt x="112918" y="1067"/>
                </a:lnTo>
                <a:lnTo>
                  <a:pt x="106711" y="658"/>
                </a:lnTo>
                <a:lnTo>
                  <a:pt x="93147" y="202"/>
                </a:lnTo>
                <a:lnTo>
                  <a:pt x="80769" y="0"/>
                </a:lnTo>
                <a:lnTo>
                  <a:pt x="74801" y="898"/>
                </a:lnTo>
                <a:lnTo>
                  <a:pt x="68918" y="2449"/>
                </a:lnTo>
                <a:lnTo>
                  <a:pt x="63090" y="4436"/>
                </a:lnTo>
                <a:lnTo>
                  <a:pt x="57300" y="6713"/>
                </a:lnTo>
                <a:lnTo>
                  <a:pt x="51535" y="9184"/>
                </a:lnTo>
                <a:lnTo>
                  <a:pt x="45787" y="11784"/>
                </a:lnTo>
                <a:lnTo>
                  <a:pt x="41002" y="13517"/>
                </a:lnTo>
                <a:lnTo>
                  <a:pt x="36859" y="14672"/>
                </a:lnTo>
                <a:lnTo>
                  <a:pt x="33146" y="15442"/>
                </a:lnTo>
                <a:lnTo>
                  <a:pt x="28765" y="15956"/>
                </a:lnTo>
                <a:lnTo>
                  <a:pt x="23939" y="16298"/>
                </a:lnTo>
                <a:lnTo>
                  <a:pt x="14449" y="16678"/>
                </a:lnTo>
                <a:lnTo>
                  <a:pt x="0" y="1698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7" name="SMARTPenAnnotation298"/>
          <p:cNvSpPr/>
          <p:nvPr/>
        </p:nvSpPr>
        <p:spPr bwMode="auto">
          <a:xfrm>
            <a:off x="6209347" y="3900487"/>
            <a:ext cx="176053" cy="411481"/>
          </a:xfrm>
          <a:custGeom>
            <a:avLst/>
            <a:gdLst/>
            <a:ahLst/>
            <a:cxnLst/>
            <a:rect l="0" t="0" r="0" b="0"/>
            <a:pathLst>
              <a:path w="176053" h="41148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6300" y="8731"/>
                </a:lnTo>
                <a:lnTo>
                  <a:pt x="20391" y="10583"/>
                </a:lnTo>
                <a:lnTo>
                  <a:pt x="25024" y="12771"/>
                </a:lnTo>
                <a:lnTo>
                  <a:pt x="29066" y="14229"/>
                </a:lnTo>
                <a:lnTo>
                  <a:pt x="32712" y="15201"/>
                </a:lnTo>
                <a:lnTo>
                  <a:pt x="36096" y="15849"/>
                </a:lnTo>
                <a:lnTo>
                  <a:pt x="39304" y="17233"/>
                </a:lnTo>
                <a:lnTo>
                  <a:pt x="42395" y="19109"/>
                </a:lnTo>
                <a:lnTo>
                  <a:pt x="45409" y="21312"/>
                </a:lnTo>
                <a:lnTo>
                  <a:pt x="49322" y="23733"/>
                </a:lnTo>
                <a:lnTo>
                  <a:pt x="53836" y="26300"/>
                </a:lnTo>
                <a:lnTo>
                  <a:pt x="63933" y="31691"/>
                </a:lnTo>
                <a:lnTo>
                  <a:pt x="91580" y="45754"/>
                </a:lnTo>
                <a:lnTo>
                  <a:pt x="97249" y="49553"/>
                </a:lnTo>
                <a:lnTo>
                  <a:pt x="102933" y="53990"/>
                </a:lnTo>
                <a:lnTo>
                  <a:pt x="108627" y="58854"/>
                </a:lnTo>
                <a:lnTo>
                  <a:pt x="114328" y="63048"/>
                </a:lnTo>
                <a:lnTo>
                  <a:pt x="120033" y="66797"/>
                </a:lnTo>
                <a:lnTo>
                  <a:pt x="125742" y="70249"/>
                </a:lnTo>
                <a:lnTo>
                  <a:pt x="130501" y="74456"/>
                </a:lnTo>
                <a:lnTo>
                  <a:pt x="134625" y="79165"/>
                </a:lnTo>
                <a:lnTo>
                  <a:pt x="138328" y="84209"/>
                </a:lnTo>
                <a:lnTo>
                  <a:pt x="141749" y="89477"/>
                </a:lnTo>
                <a:lnTo>
                  <a:pt x="144982" y="94894"/>
                </a:lnTo>
                <a:lnTo>
                  <a:pt x="148090" y="100410"/>
                </a:lnTo>
                <a:lnTo>
                  <a:pt x="154083" y="111620"/>
                </a:lnTo>
                <a:lnTo>
                  <a:pt x="165691" y="134338"/>
                </a:lnTo>
                <a:lnTo>
                  <a:pt x="167611" y="140993"/>
                </a:lnTo>
                <a:lnTo>
                  <a:pt x="168890" y="148288"/>
                </a:lnTo>
                <a:lnTo>
                  <a:pt x="169744" y="156009"/>
                </a:lnTo>
                <a:lnTo>
                  <a:pt x="171265" y="163061"/>
                </a:lnTo>
                <a:lnTo>
                  <a:pt x="173232" y="169668"/>
                </a:lnTo>
                <a:lnTo>
                  <a:pt x="175496" y="175977"/>
                </a:lnTo>
                <a:lnTo>
                  <a:pt x="176052" y="183040"/>
                </a:lnTo>
                <a:lnTo>
                  <a:pt x="175471" y="190607"/>
                </a:lnTo>
                <a:lnTo>
                  <a:pt x="174130" y="198509"/>
                </a:lnTo>
                <a:lnTo>
                  <a:pt x="173237" y="206634"/>
                </a:lnTo>
                <a:lnTo>
                  <a:pt x="172641" y="214909"/>
                </a:lnTo>
                <a:lnTo>
                  <a:pt x="172244" y="223283"/>
                </a:lnTo>
                <a:lnTo>
                  <a:pt x="171027" y="231723"/>
                </a:lnTo>
                <a:lnTo>
                  <a:pt x="169263" y="240207"/>
                </a:lnTo>
                <a:lnTo>
                  <a:pt x="167135" y="248720"/>
                </a:lnTo>
                <a:lnTo>
                  <a:pt x="163810" y="257254"/>
                </a:lnTo>
                <a:lnTo>
                  <a:pt x="159689" y="265800"/>
                </a:lnTo>
                <a:lnTo>
                  <a:pt x="150983" y="281963"/>
                </a:lnTo>
                <a:lnTo>
                  <a:pt x="143939" y="295497"/>
                </a:lnTo>
                <a:lnTo>
                  <a:pt x="140727" y="302726"/>
                </a:lnTo>
                <a:lnTo>
                  <a:pt x="137633" y="310402"/>
                </a:lnTo>
                <a:lnTo>
                  <a:pt x="134618" y="318377"/>
                </a:lnTo>
                <a:lnTo>
                  <a:pt x="131655" y="325599"/>
                </a:lnTo>
                <a:lnTo>
                  <a:pt x="128728" y="332318"/>
                </a:lnTo>
                <a:lnTo>
                  <a:pt x="122935" y="344865"/>
                </a:lnTo>
                <a:lnTo>
                  <a:pt x="108593" y="374215"/>
                </a:lnTo>
                <a:lnTo>
                  <a:pt x="105733" y="379017"/>
                </a:lnTo>
                <a:lnTo>
                  <a:pt x="102874" y="383170"/>
                </a:lnTo>
                <a:lnTo>
                  <a:pt x="100015" y="386892"/>
                </a:lnTo>
                <a:lnTo>
                  <a:pt x="97157" y="390325"/>
                </a:lnTo>
                <a:lnTo>
                  <a:pt x="94299" y="393567"/>
                </a:lnTo>
                <a:lnTo>
                  <a:pt x="87419" y="401063"/>
                </a:lnTo>
                <a:lnTo>
                  <a:pt x="86854" y="402630"/>
                </a:lnTo>
                <a:lnTo>
                  <a:pt x="85725" y="41148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8" name="SMARTPenAnnotation299"/>
          <p:cNvSpPr/>
          <p:nvPr/>
        </p:nvSpPr>
        <p:spPr bwMode="auto">
          <a:xfrm>
            <a:off x="6466637" y="3869831"/>
            <a:ext cx="119901" cy="364985"/>
          </a:xfrm>
          <a:custGeom>
            <a:avLst/>
            <a:gdLst/>
            <a:ahLst/>
            <a:cxnLst/>
            <a:rect l="0" t="0" r="0" b="0"/>
            <a:pathLst>
              <a:path w="119901" h="364985">
                <a:moveTo>
                  <a:pt x="119900" y="4939"/>
                </a:moveTo>
                <a:lnTo>
                  <a:pt x="115350" y="4939"/>
                </a:lnTo>
                <a:lnTo>
                  <a:pt x="114009" y="3986"/>
                </a:lnTo>
                <a:lnTo>
                  <a:pt x="113115" y="2398"/>
                </a:lnTo>
                <a:lnTo>
                  <a:pt x="112519" y="388"/>
                </a:lnTo>
                <a:lnTo>
                  <a:pt x="112121" y="0"/>
                </a:lnTo>
                <a:lnTo>
                  <a:pt x="111857" y="693"/>
                </a:lnTo>
                <a:lnTo>
                  <a:pt x="111680" y="2109"/>
                </a:lnTo>
                <a:lnTo>
                  <a:pt x="110611" y="3052"/>
                </a:lnTo>
                <a:lnTo>
                  <a:pt x="108945" y="3681"/>
                </a:lnTo>
                <a:lnTo>
                  <a:pt x="106881" y="4100"/>
                </a:lnTo>
                <a:lnTo>
                  <a:pt x="105506" y="5332"/>
                </a:lnTo>
                <a:lnTo>
                  <a:pt x="104589" y="7106"/>
                </a:lnTo>
                <a:lnTo>
                  <a:pt x="103978" y="9241"/>
                </a:lnTo>
                <a:lnTo>
                  <a:pt x="100759" y="14154"/>
                </a:lnTo>
                <a:lnTo>
                  <a:pt x="98566" y="16797"/>
                </a:lnTo>
                <a:lnTo>
                  <a:pt x="96153" y="19512"/>
                </a:lnTo>
                <a:lnTo>
                  <a:pt x="90930" y="25068"/>
                </a:lnTo>
                <a:lnTo>
                  <a:pt x="88205" y="28836"/>
                </a:lnTo>
                <a:lnTo>
                  <a:pt x="85435" y="33253"/>
                </a:lnTo>
                <a:lnTo>
                  <a:pt x="82636" y="38102"/>
                </a:lnTo>
                <a:lnTo>
                  <a:pt x="79817" y="42287"/>
                </a:lnTo>
                <a:lnTo>
                  <a:pt x="76986" y="46031"/>
                </a:lnTo>
                <a:lnTo>
                  <a:pt x="74145" y="49478"/>
                </a:lnTo>
                <a:lnTo>
                  <a:pt x="70347" y="53682"/>
                </a:lnTo>
                <a:lnTo>
                  <a:pt x="61047" y="63432"/>
                </a:lnTo>
                <a:lnTo>
                  <a:pt x="56852" y="68699"/>
                </a:lnTo>
                <a:lnTo>
                  <a:pt x="53103" y="74116"/>
                </a:lnTo>
                <a:lnTo>
                  <a:pt x="49652" y="79632"/>
                </a:lnTo>
                <a:lnTo>
                  <a:pt x="46398" y="85214"/>
                </a:lnTo>
                <a:lnTo>
                  <a:pt x="43276" y="90841"/>
                </a:lnTo>
                <a:lnTo>
                  <a:pt x="40242" y="96497"/>
                </a:lnTo>
                <a:lnTo>
                  <a:pt x="37267" y="101220"/>
                </a:lnTo>
                <a:lnTo>
                  <a:pt x="34332" y="105321"/>
                </a:lnTo>
                <a:lnTo>
                  <a:pt x="31422" y="109008"/>
                </a:lnTo>
                <a:lnTo>
                  <a:pt x="28530" y="113371"/>
                </a:lnTo>
                <a:lnTo>
                  <a:pt x="25649" y="118184"/>
                </a:lnTo>
                <a:lnTo>
                  <a:pt x="22776" y="123298"/>
                </a:lnTo>
                <a:lnTo>
                  <a:pt x="19584" y="134060"/>
                </a:lnTo>
                <a:lnTo>
                  <a:pt x="17212" y="145194"/>
                </a:lnTo>
                <a:lnTo>
                  <a:pt x="15247" y="150829"/>
                </a:lnTo>
                <a:lnTo>
                  <a:pt x="12984" y="156492"/>
                </a:lnTo>
                <a:lnTo>
                  <a:pt x="10469" y="167863"/>
                </a:lnTo>
                <a:lnTo>
                  <a:pt x="8399" y="179267"/>
                </a:lnTo>
                <a:lnTo>
                  <a:pt x="6514" y="184975"/>
                </a:lnTo>
                <a:lnTo>
                  <a:pt x="4304" y="190685"/>
                </a:lnTo>
                <a:lnTo>
                  <a:pt x="2831" y="196397"/>
                </a:lnTo>
                <a:lnTo>
                  <a:pt x="1849" y="202110"/>
                </a:lnTo>
                <a:lnTo>
                  <a:pt x="1194" y="207824"/>
                </a:lnTo>
                <a:lnTo>
                  <a:pt x="758" y="213538"/>
                </a:lnTo>
                <a:lnTo>
                  <a:pt x="467" y="219252"/>
                </a:lnTo>
                <a:lnTo>
                  <a:pt x="58" y="233857"/>
                </a:lnTo>
                <a:lnTo>
                  <a:pt x="0" y="237561"/>
                </a:lnTo>
                <a:lnTo>
                  <a:pt x="2476" y="246756"/>
                </a:lnTo>
                <a:lnTo>
                  <a:pt x="5799" y="257193"/>
                </a:lnTo>
                <a:lnTo>
                  <a:pt x="7276" y="268182"/>
                </a:lnTo>
                <a:lnTo>
                  <a:pt x="10473" y="276875"/>
                </a:lnTo>
                <a:lnTo>
                  <a:pt x="12658" y="280528"/>
                </a:lnTo>
                <a:lnTo>
                  <a:pt x="15068" y="284867"/>
                </a:lnTo>
                <a:lnTo>
                  <a:pt x="20286" y="294769"/>
                </a:lnTo>
                <a:lnTo>
                  <a:pt x="23240" y="302979"/>
                </a:lnTo>
                <a:lnTo>
                  <a:pt x="24027" y="306503"/>
                </a:lnTo>
                <a:lnTo>
                  <a:pt x="27443" y="312957"/>
                </a:lnTo>
                <a:lnTo>
                  <a:pt x="29687" y="316012"/>
                </a:lnTo>
                <a:lnTo>
                  <a:pt x="32181" y="324486"/>
                </a:lnTo>
                <a:lnTo>
                  <a:pt x="32845" y="329413"/>
                </a:lnTo>
                <a:lnTo>
                  <a:pt x="35194" y="332697"/>
                </a:lnTo>
                <a:lnTo>
                  <a:pt x="38665" y="334887"/>
                </a:lnTo>
                <a:lnTo>
                  <a:pt x="42882" y="336347"/>
                </a:lnTo>
                <a:lnTo>
                  <a:pt x="46648" y="338272"/>
                </a:lnTo>
                <a:lnTo>
                  <a:pt x="50110" y="340508"/>
                </a:lnTo>
                <a:lnTo>
                  <a:pt x="53371" y="342952"/>
                </a:lnTo>
                <a:lnTo>
                  <a:pt x="56498" y="345533"/>
                </a:lnTo>
                <a:lnTo>
                  <a:pt x="59534" y="348207"/>
                </a:lnTo>
                <a:lnTo>
                  <a:pt x="62511" y="350941"/>
                </a:lnTo>
                <a:lnTo>
                  <a:pt x="65448" y="352765"/>
                </a:lnTo>
                <a:lnTo>
                  <a:pt x="68359" y="353980"/>
                </a:lnTo>
                <a:lnTo>
                  <a:pt x="71252" y="354790"/>
                </a:lnTo>
                <a:lnTo>
                  <a:pt x="73180" y="356283"/>
                </a:lnTo>
                <a:lnTo>
                  <a:pt x="74466" y="358231"/>
                </a:lnTo>
                <a:lnTo>
                  <a:pt x="77038" y="36498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9" name="SMARTPenAnnotation300"/>
          <p:cNvSpPr/>
          <p:nvPr/>
        </p:nvSpPr>
        <p:spPr bwMode="auto">
          <a:xfrm>
            <a:off x="6612257" y="3969067"/>
            <a:ext cx="85724" cy="111444"/>
          </a:xfrm>
          <a:custGeom>
            <a:avLst/>
            <a:gdLst/>
            <a:ahLst/>
            <a:cxnLst/>
            <a:rect l="0" t="0" r="0" b="0"/>
            <a:pathLst>
              <a:path w="85724" h="111444">
                <a:moveTo>
                  <a:pt x="17143" y="0"/>
                </a:moveTo>
                <a:lnTo>
                  <a:pt x="17143" y="24702"/>
                </a:lnTo>
                <a:lnTo>
                  <a:pt x="16191" y="28850"/>
                </a:lnTo>
                <a:lnTo>
                  <a:pt x="14603" y="32569"/>
                </a:lnTo>
                <a:lnTo>
                  <a:pt x="12592" y="36000"/>
                </a:lnTo>
                <a:lnTo>
                  <a:pt x="11251" y="40192"/>
                </a:lnTo>
                <a:lnTo>
                  <a:pt x="10358" y="44893"/>
                </a:lnTo>
                <a:lnTo>
                  <a:pt x="9762" y="49931"/>
                </a:lnTo>
                <a:lnTo>
                  <a:pt x="9364" y="54242"/>
                </a:lnTo>
                <a:lnTo>
                  <a:pt x="9100" y="58069"/>
                </a:lnTo>
                <a:lnTo>
                  <a:pt x="8923" y="61573"/>
                </a:lnTo>
                <a:lnTo>
                  <a:pt x="7853" y="65813"/>
                </a:lnTo>
                <a:lnTo>
                  <a:pt x="6187" y="70546"/>
                </a:lnTo>
                <a:lnTo>
                  <a:pt x="4124" y="75605"/>
                </a:lnTo>
                <a:lnTo>
                  <a:pt x="2749" y="79931"/>
                </a:lnTo>
                <a:lnTo>
                  <a:pt x="1831" y="83767"/>
                </a:lnTo>
                <a:lnTo>
                  <a:pt x="1220" y="87278"/>
                </a:lnTo>
                <a:lnTo>
                  <a:pt x="812" y="90570"/>
                </a:lnTo>
                <a:lnTo>
                  <a:pt x="541" y="93717"/>
                </a:lnTo>
                <a:lnTo>
                  <a:pt x="105" y="101062"/>
                </a:lnTo>
                <a:lnTo>
                  <a:pt x="45" y="104607"/>
                </a:lnTo>
                <a:lnTo>
                  <a:pt x="0" y="111043"/>
                </a:lnTo>
                <a:lnTo>
                  <a:pt x="2539" y="111265"/>
                </a:lnTo>
                <a:lnTo>
                  <a:pt x="8466" y="111439"/>
                </a:lnTo>
                <a:lnTo>
                  <a:pt x="71436" y="111443"/>
                </a:lnTo>
                <a:lnTo>
                  <a:pt x="74293" y="110490"/>
                </a:lnTo>
                <a:lnTo>
                  <a:pt x="77150" y="108903"/>
                </a:lnTo>
                <a:lnTo>
                  <a:pt x="85723" y="1028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" name="SMARTPenAnnotation301"/>
          <p:cNvSpPr/>
          <p:nvPr/>
        </p:nvSpPr>
        <p:spPr bwMode="auto">
          <a:xfrm>
            <a:off x="6715125" y="3969067"/>
            <a:ext cx="25718" cy="214313"/>
          </a:xfrm>
          <a:custGeom>
            <a:avLst/>
            <a:gdLst/>
            <a:ahLst/>
            <a:cxnLst/>
            <a:rect l="0" t="0" r="0" b="0"/>
            <a:pathLst>
              <a:path w="25718" h="214313">
                <a:moveTo>
                  <a:pt x="25717" y="0"/>
                </a:moveTo>
                <a:lnTo>
                  <a:pt x="25717" y="41389"/>
                </a:lnTo>
                <a:lnTo>
                  <a:pt x="24765" y="46643"/>
                </a:lnTo>
                <a:lnTo>
                  <a:pt x="23177" y="52050"/>
                </a:lnTo>
                <a:lnTo>
                  <a:pt x="21166" y="57560"/>
                </a:lnTo>
                <a:lnTo>
                  <a:pt x="19825" y="64091"/>
                </a:lnTo>
                <a:lnTo>
                  <a:pt x="18932" y="71303"/>
                </a:lnTo>
                <a:lnTo>
                  <a:pt x="18336" y="78967"/>
                </a:lnTo>
                <a:lnTo>
                  <a:pt x="16987" y="85983"/>
                </a:lnTo>
                <a:lnTo>
                  <a:pt x="15134" y="92564"/>
                </a:lnTo>
                <a:lnTo>
                  <a:pt x="12947" y="98857"/>
                </a:lnTo>
                <a:lnTo>
                  <a:pt x="10536" y="104957"/>
                </a:lnTo>
                <a:lnTo>
                  <a:pt x="7977" y="110929"/>
                </a:lnTo>
                <a:lnTo>
                  <a:pt x="5318" y="116815"/>
                </a:lnTo>
                <a:lnTo>
                  <a:pt x="3545" y="123597"/>
                </a:lnTo>
                <a:lnTo>
                  <a:pt x="2363" y="130976"/>
                </a:lnTo>
                <a:lnTo>
                  <a:pt x="1575" y="138752"/>
                </a:lnTo>
                <a:lnTo>
                  <a:pt x="1050" y="145841"/>
                </a:lnTo>
                <a:lnTo>
                  <a:pt x="700" y="152473"/>
                </a:lnTo>
                <a:lnTo>
                  <a:pt x="311" y="164921"/>
                </a:lnTo>
                <a:lnTo>
                  <a:pt x="27" y="193110"/>
                </a:lnTo>
                <a:lnTo>
                  <a:pt x="0" y="213797"/>
                </a:lnTo>
                <a:lnTo>
                  <a:pt x="952" y="213969"/>
                </a:lnTo>
                <a:lnTo>
                  <a:pt x="2540" y="214083"/>
                </a:lnTo>
                <a:lnTo>
                  <a:pt x="8572" y="21431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SMARTPenAnnotation302"/>
          <p:cNvSpPr/>
          <p:nvPr/>
        </p:nvSpPr>
        <p:spPr bwMode="auto">
          <a:xfrm>
            <a:off x="6817994" y="4011929"/>
            <a:ext cx="126998" cy="153811"/>
          </a:xfrm>
          <a:custGeom>
            <a:avLst/>
            <a:gdLst/>
            <a:ahLst/>
            <a:cxnLst/>
            <a:rect l="0" t="0" r="0" b="0"/>
            <a:pathLst>
              <a:path w="126998" h="153811">
                <a:moveTo>
                  <a:pt x="0" y="0"/>
                </a:moveTo>
                <a:lnTo>
                  <a:pt x="0" y="118354"/>
                </a:lnTo>
                <a:lnTo>
                  <a:pt x="954" y="121765"/>
                </a:lnTo>
                <a:lnTo>
                  <a:pt x="2541" y="124039"/>
                </a:lnTo>
                <a:lnTo>
                  <a:pt x="4552" y="125556"/>
                </a:lnTo>
                <a:lnTo>
                  <a:pt x="5892" y="127519"/>
                </a:lnTo>
                <a:lnTo>
                  <a:pt x="7382" y="132241"/>
                </a:lnTo>
                <a:lnTo>
                  <a:pt x="9684" y="134833"/>
                </a:lnTo>
                <a:lnTo>
                  <a:pt x="13123" y="137514"/>
                </a:lnTo>
                <a:lnTo>
                  <a:pt x="17322" y="140254"/>
                </a:lnTo>
                <a:lnTo>
                  <a:pt x="20121" y="143033"/>
                </a:lnTo>
                <a:lnTo>
                  <a:pt x="21986" y="145838"/>
                </a:lnTo>
                <a:lnTo>
                  <a:pt x="23230" y="148660"/>
                </a:lnTo>
                <a:lnTo>
                  <a:pt x="25012" y="150542"/>
                </a:lnTo>
                <a:lnTo>
                  <a:pt x="27152" y="151797"/>
                </a:lnTo>
                <a:lnTo>
                  <a:pt x="29532" y="152633"/>
                </a:lnTo>
                <a:lnTo>
                  <a:pt x="32070" y="153190"/>
                </a:lnTo>
                <a:lnTo>
                  <a:pt x="34715" y="153562"/>
                </a:lnTo>
                <a:lnTo>
                  <a:pt x="37431" y="153810"/>
                </a:lnTo>
                <a:lnTo>
                  <a:pt x="40195" y="153023"/>
                </a:lnTo>
                <a:lnTo>
                  <a:pt x="42989" y="151545"/>
                </a:lnTo>
                <a:lnTo>
                  <a:pt x="45804" y="149608"/>
                </a:lnTo>
                <a:lnTo>
                  <a:pt x="48634" y="147364"/>
                </a:lnTo>
                <a:lnTo>
                  <a:pt x="51473" y="144915"/>
                </a:lnTo>
                <a:lnTo>
                  <a:pt x="54318" y="142330"/>
                </a:lnTo>
                <a:lnTo>
                  <a:pt x="60019" y="136918"/>
                </a:lnTo>
                <a:lnTo>
                  <a:pt x="84562" y="112593"/>
                </a:lnTo>
                <a:lnTo>
                  <a:pt x="88760" y="107447"/>
                </a:lnTo>
                <a:lnTo>
                  <a:pt x="92511" y="102112"/>
                </a:lnTo>
                <a:lnTo>
                  <a:pt x="95964" y="96650"/>
                </a:lnTo>
                <a:lnTo>
                  <a:pt x="99219" y="91103"/>
                </a:lnTo>
                <a:lnTo>
                  <a:pt x="102341" y="85501"/>
                </a:lnTo>
                <a:lnTo>
                  <a:pt x="105375" y="79861"/>
                </a:lnTo>
                <a:lnTo>
                  <a:pt x="107398" y="74196"/>
                </a:lnTo>
                <a:lnTo>
                  <a:pt x="108746" y="68514"/>
                </a:lnTo>
                <a:lnTo>
                  <a:pt x="109645" y="62821"/>
                </a:lnTo>
                <a:lnTo>
                  <a:pt x="111197" y="58074"/>
                </a:lnTo>
                <a:lnTo>
                  <a:pt x="113184" y="53956"/>
                </a:lnTo>
                <a:lnTo>
                  <a:pt x="115461" y="50258"/>
                </a:lnTo>
                <a:lnTo>
                  <a:pt x="117932" y="45888"/>
                </a:lnTo>
                <a:lnTo>
                  <a:pt x="123217" y="35952"/>
                </a:lnTo>
                <a:lnTo>
                  <a:pt x="125007" y="31589"/>
                </a:lnTo>
                <a:lnTo>
                  <a:pt x="126201" y="27727"/>
                </a:lnTo>
                <a:lnTo>
                  <a:pt x="126997" y="24200"/>
                </a:lnTo>
                <a:lnTo>
                  <a:pt x="126575" y="20896"/>
                </a:lnTo>
                <a:lnTo>
                  <a:pt x="125341" y="17741"/>
                </a:lnTo>
                <a:lnTo>
                  <a:pt x="123566" y="14685"/>
                </a:lnTo>
                <a:lnTo>
                  <a:pt x="121430" y="12648"/>
                </a:lnTo>
                <a:lnTo>
                  <a:pt x="119053" y="11290"/>
                </a:lnTo>
                <a:lnTo>
                  <a:pt x="116516" y="10384"/>
                </a:lnTo>
                <a:lnTo>
                  <a:pt x="114826" y="8828"/>
                </a:lnTo>
                <a:lnTo>
                  <a:pt x="113698" y="6838"/>
                </a:lnTo>
                <a:lnTo>
                  <a:pt x="112946" y="4559"/>
                </a:lnTo>
                <a:lnTo>
                  <a:pt x="110540" y="3039"/>
                </a:lnTo>
                <a:lnTo>
                  <a:pt x="107031" y="2027"/>
                </a:lnTo>
                <a:lnTo>
                  <a:pt x="102787" y="1351"/>
                </a:lnTo>
                <a:lnTo>
                  <a:pt x="98052" y="901"/>
                </a:lnTo>
                <a:lnTo>
                  <a:pt x="92991" y="601"/>
                </a:lnTo>
                <a:lnTo>
                  <a:pt x="83239" y="267"/>
                </a:lnTo>
                <a:lnTo>
                  <a:pt x="71442" y="80"/>
                </a:lnTo>
                <a:lnTo>
                  <a:pt x="2571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SMARTPenAnnotation303"/>
          <p:cNvSpPr/>
          <p:nvPr/>
        </p:nvSpPr>
        <p:spPr bwMode="auto">
          <a:xfrm>
            <a:off x="6929437" y="3840479"/>
            <a:ext cx="154157" cy="428226"/>
          </a:xfrm>
          <a:custGeom>
            <a:avLst/>
            <a:gdLst/>
            <a:ahLst/>
            <a:cxnLst/>
            <a:rect l="0" t="0" r="0" b="0"/>
            <a:pathLst>
              <a:path w="154157" h="428226">
                <a:moveTo>
                  <a:pt x="42863" y="0"/>
                </a:moveTo>
                <a:lnTo>
                  <a:pt x="50243" y="0"/>
                </a:lnTo>
                <a:lnTo>
                  <a:pt x="53446" y="2541"/>
                </a:lnTo>
                <a:lnTo>
                  <a:pt x="58044" y="6845"/>
                </a:lnTo>
                <a:lnTo>
                  <a:pt x="63263" y="11932"/>
                </a:lnTo>
                <a:lnTo>
                  <a:pt x="66940" y="14622"/>
                </a:lnTo>
                <a:lnTo>
                  <a:pt x="71296" y="17369"/>
                </a:lnTo>
                <a:lnTo>
                  <a:pt x="76106" y="20152"/>
                </a:lnTo>
                <a:lnTo>
                  <a:pt x="80265" y="22959"/>
                </a:lnTo>
                <a:lnTo>
                  <a:pt x="83990" y="25784"/>
                </a:lnTo>
                <a:lnTo>
                  <a:pt x="87426" y="28620"/>
                </a:lnTo>
                <a:lnTo>
                  <a:pt x="90669" y="32415"/>
                </a:lnTo>
                <a:lnTo>
                  <a:pt x="93783" y="36850"/>
                </a:lnTo>
                <a:lnTo>
                  <a:pt x="96812" y="41712"/>
                </a:lnTo>
                <a:lnTo>
                  <a:pt x="100736" y="46858"/>
                </a:lnTo>
                <a:lnTo>
                  <a:pt x="105257" y="52194"/>
                </a:lnTo>
                <a:lnTo>
                  <a:pt x="114409" y="62250"/>
                </a:lnTo>
                <a:lnTo>
                  <a:pt x="121651" y="69895"/>
                </a:lnTo>
                <a:lnTo>
                  <a:pt x="124916" y="74219"/>
                </a:lnTo>
                <a:lnTo>
                  <a:pt x="128045" y="79007"/>
                </a:lnTo>
                <a:lnTo>
                  <a:pt x="131083" y="84104"/>
                </a:lnTo>
                <a:lnTo>
                  <a:pt x="134061" y="89407"/>
                </a:lnTo>
                <a:lnTo>
                  <a:pt x="139910" y="100379"/>
                </a:lnTo>
                <a:lnTo>
                  <a:pt x="148558" y="117267"/>
                </a:lnTo>
                <a:lnTo>
                  <a:pt x="150474" y="123898"/>
                </a:lnTo>
                <a:lnTo>
                  <a:pt x="151751" y="131177"/>
                </a:lnTo>
                <a:lnTo>
                  <a:pt x="152602" y="138886"/>
                </a:lnTo>
                <a:lnTo>
                  <a:pt x="153170" y="146883"/>
                </a:lnTo>
                <a:lnTo>
                  <a:pt x="153549" y="155073"/>
                </a:lnTo>
                <a:lnTo>
                  <a:pt x="153969" y="171791"/>
                </a:lnTo>
                <a:lnTo>
                  <a:pt x="154156" y="188747"/>
                </a:lnTo>
                <a:lnTo>
                  <a:pt x="153253" y="197269"/>
                </a:lnTo>
                <a:lnTo>
                  <a:pt x="151698" y="205808"/>
                </a:lnTo>
                <a:lnTo>
                  <a:pt x="149710" y="214358"/>
                </a:lnTo>
                <a:lnTo>
                  <a:pt x="147432" y="222915"/>
                </a:lnTo>
                <a:lnTo>
                  <a:pt x="142360" y="240044"/>
                </a:lnTo>
                <a:lnTo>
                  <a:pt x="134150" y="265752"/>
                </a:lnTo>
                <a:lnTo>
                  <a:pt x="130391" y="274323"/>
                </a:lnTo>
                <a:lnTo>
                  <a:pt x="125980" y="282895"/>
                </a:lnTo>
                <a:lnTo>
                  <a:pt x="121134" y="291467"/>
                </a:lnTo>
                <a:lnTo>
                  <a:pt x="115999" y="300039"/>
                </a:lnTo>
                <a:lnTo>
                  <a:pt x="100622" y="324803"/>
                </a:lnTo>
                <a:lnTo>
                  <a:pt x="96609" y="331788"/>
                </a:lnTo>
                <a:lnTo>
                  <a:pt x="92981" y="338350"/>
                </a:lnTo>
                <a:lnTo>
                  <a:pt x="88657" y="344629"/>
                </a:lnTo>
                <a:lnTo>
                  <a:pt x="83870" y="350720"/>
                </a:lnTo>
                <a:lnTo>
                  <a:pt x="78773" y="356686"/>
                </a:lnTo>
                <a:lnTo>
                  <a:pt x="74423" y="362569"/>
                </a:lnTo>
                <a:lnTo>
                  <a:pt x="70570" y="368395"/>
                </a:lnTo>
                <a:lnTo>
                  <a:pt x="67049" y="374185"/>
                </a:lnTo>
                <a:lnTo>
                  <a:pt x="62798" y="379949"/>
                </a:lnTo>
                <a:lnTo>
                  <a:pt x="58058" y="385697"/>
                </a:lnTo>
                <a:lnTo>
                  <a:pt x="48663" y="396212"/>
                </a:lnTo>
                <a:lnTo>
                  <a:pt x="41313" y="404059"/>
                </a:lnTo>
                <a:lnTo>
                  <a:pt x="31821" y="413833"/>
                </a:lnTo>
                <a:lnTo>
                  <a:pt x="28833" y="415906"/>
                </a:lnTo>
                <a:lnTo>
                  <a:pt x="25890" y="417289"/>
                </a:lnTo>
                <a:lnTo>
                  <a:pt x="22975" y="418210"/>
                </a:lnTo>
                <a:lnTo>
                  <a:pt x="20079" y="419777"/>
                </a:lnTo>
                <a:lnTo>
                  <a:pt x="17197" y="421774"/>
                </a:lnTo>
                <a:lnTo>
                  <a:pt x="10276" y="427272"/>
                </a:lnTo>
                <a:lnTo>
                  <a:pt x="6790" y="428024"/>
                </a:lnTo>
                <a:lnTo>
                  <a:pt x="4526" y="428225"/>
                </a:lnTo>
                <a:lnTo>
                  <a:pt x="3018" y="427406"/>
                </a:lnTo>
                <a:lnTo>
                  <a:pt x="2012" y="425907"/>
                </a:lnTo>
                <a:lnTo>
                  <a:pt x="0" y="42005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3" name="SMARTPenAnnotation304"/>
          <p:cNvSpPr/>
          <p:nvPr/>
        </p:nvSpPr>
        <p:spPr bwMode="auto">
          <a:xfrm>
            <a:off x="5549265" y="462057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10242" y="5892"/>
                </a:lnTo>
                <a:lnTo>
                  <a:pt x="13495" y="6785"/>
                </a:lnTo>
                <a:lnTo>
                  <a:pt x="17569" y="7381"/>
                </a:lnTo>
                <a:lnTo>
                  <a:pt x="21238" y="7778"/>
                </a:lnTo>
                <a:lnTo>
                  <a:pt x="24635" y="8043"/>
                </a:lnTo>
                <a:lnTo>
                  <a:pt x="27854" y="8219"/>
                </a:lnTo>
                <a:lnTo>
                  <a:pt x="33969" y="8416"/>
                </a:lnTo>
                <a:lnTo>
                  <a:pt x="45307" y="8526"/>
                </a:lnTo>
                <a:lnTo>
                  <a:pt x="171450" y="857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4" name="SMARTPenAnnotation305"/>
          <p:cNvSpPr/>
          <p:nvPr/>
        </p:nvSpPr>
        <p:spPr bwMode="auto">
          <a:xfrm>
            <a:off x="5583554" y="4697729"/>
            <a:ext cx="188597" cy="17147"/>
          </a:xfrm>
          <a:custGeom>
            <a:avLst/>
            <a:gdLst/>
            <a:ahLst/>
            <a:cxnLst/>
            <a:rect l="0" t="0" r="0" b="0"/>
            <a:pathLst>
              <a:path w="188597" h="17147">
                <a:moveTo>
                  <a:pt x="0" y="17146"/>
                </a:moveTo>
                <a:lnTo>
                  <a:pt x="0" y="8926"/>
                </a:lnTo>
                <a:lnTo>
                  <a:pt x="5892" y="8643"/>
                </a:lnTo>
                <a:lnTo>
                  <a:pt x="10584" y="8587"/>
                </a:lnTo>
                <a:lnTo>
                  <a:pt x="21312" y="8574"/>
                </a:lnTo>
                <a:lnTo>
                  <a:pt x="23733" y="7621"/>
                </a:lnTo>
                <a:lnTo>
                  <a:pt x="26300" y="6033"/>
                </a:lnTo>
                <a:lnTo>
                  <a:pt x="28963" y="4023"/>
                </a:lnTo>
                <a:lnTo>
                  <a:pt x="31692" y="2682"/>
                </a:lnTo>
                <a:lnTo>
                  <a:pt x="34463" y="1788"/>
                </a:lnTo>
                <a:lnTo>
                  <a:pt x="37263" y="1193"/>
                </a:lnTo>
                <a:lnTo>
                  <a:pt x="41035" y="795"/>
                </a:lnTo>
                <a:lnTo>
                  <a:pt x="45454" y="531"/>
                </a:lnTo>
                <a:lnTo>
                  <a:pt x="54492" y="236"/>
                </a:lnTo>
                <a:lnTo>
                  <a:pt x="68055" y="47"/>
                </a:lnTo>
                <a:lnTo>
                  <a:pt x="188596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" name="SMARTPenAnnotation306"/>
          <p:cNvSpPr/>
          <p:nvPr/>
        </p:nvSpPr>
        <p:spPr bwMode="auto">
          <a:xfrm>
            <a:off x="6021988" y="4431982"/>
            <a:ext cx="161639" cy="334329"/>
          </a:xfrm>
          <a:custGeom>
            <a:avLst/>
            <a:gdLst/>
            <a:ahLst/>
            <a:cxnLst/>
            <a:rect l="0" t="0" r="0" b="0"/>
            <a:pathLst>
              <a:path w="161639" h="334329">
                <a:moveTo>
                  <a:pt x="118779" y="0"/>
                </a:moveTo>
                <a:lnTo>
                  <a:pt x="106009" y="12770"/>
                </a:lnTo>
                <a:lnTo>
                  <a:pt x="104550" y="15181"/>
                </a:lnTo>
                <a:lnTo>
                  <a:pt x="101545" y="23125"/>
                </a:lnTo>
                <a:lnTo>
                  <a:pt x="97467" y="28693"/>
                </a:lnTo>
                <a:lnTo>
                  <a:pt x="92480" y="34343"/>
                </a:lnTo>
                <a:lnTo>
                  <a:pt x="89816" y="37182"/>
                </a:lnTo>
                <a:lnTo>
                  <a:pt x="88040" y="40028"/>
                </a:lnTo>
                <a:lnTo>
                  <a:pt x="86068" y="45731"/>
                </a:lnTo>
                <a:lnTo>
                  <a:pt x="83636" y="48585"/>
                </a:lnTo>
                <a:lnTo>
                  <a:pt x="80111" y="51440"/>
                </a:lnTo>
                <a:lnTo>
                  <a:pt x="75855" y="54296"/>
                </a:lnTo>
                <a:lnTo>
                  <a:pt x="73019" y="58105"/>
                </a:lnTo>
                <a:lnTo>
                  <a:pt x="71127" y="62549"/>
                </a:lnTo>
                <a:lnTo>
                  <a:pt x="68073" y="72567"/>
                </a:lnTo>
                <a:lnTo>
                  <a:pt x="65925" y="77905"/>
                </a:lnTo>
                <a:lnTo>
                  <a:pt x="60998" y="87965"/>
                </a:lnTo>
                <a:lnTo>
                  <a:pt x="58351" y="91981"/>
                </a:lnTo>
                <a:lnTo>
                  <a:pt x="55634" y="95611"/>
                </a:lnTo>
                <a:lnTo>
                  <a:pt x="52869" y="99935"/>
                </a:lnTo>
                <a:lnTo>
                  <a:pt x="50075" y="104724"/>
                </a:lnTo>
                <a:lnTo>
                  <a:pt x="47258" y="109821"/>
                </a:lnTo>
                <a:lnTo>
                  <a:pt x="41590" y="120564"/>
                </a:lnTo>
                <a:lnTo>
                  <a:pt x="21622" y="160052"/>
                </a:lnTo>
                <a:lnTo>
                  <a:pt x="18765" y="164804"/>
                </a:lnTo>
                <a:lnTo>
                  <a:pt x="15908" y="168925"/>
                </a:lnTo>
                <a:lnTo>
                  <a:pt x="13051" y="172624"/>
                </a:lnTo>
                <a:lnTo>
                  <a:pt x="11146" y="177947"/>
                </a:lnTo>
                <a:lnTo>
                  <a:pt x="9876" y="184354"/>
                </a:lnTo>
                <a:lnTo>
                  <a:pt x="9030" y="191483"/>
                </a:lnTo>
                <a:lnTo>
                  <a:pt x="8466" y="197188"/>
                </a:lnTo>
                <a:lnTo>
                  <a:pt x="7838" y="206067"/>
                </a:lnTo>
                <a:lnTo>
                  <a:pt x="5020" y="215728"/>
                </a:lnTo>
                <a:lnTo>
                  <a:pt x="2934" y="220971"/>
                </a:lnTo>
                <a:lnTo>
                  <a:pt x="1544" y="226372"/>
                </a:lnTo>
                <a:lnTo>
                  <a:pt x="618" y="231877"/>
                </a:lnTo>
                <a:lnTo>
                  <a:pt x="0" y="237452"/>
                </a:lnTo>
                <a:lnTo>
                  <a:pt x="540" y="242121"/>
                </a:lnTo>
                <a:lnTo>
                  <a:pt x="1853" y="246187"/>
                </a:lnTo>
                <a:lnTo>
                  <a:pt x="3681" y="249850"/>
                </a:lnTo>
                <a:lnTo>
                  <a:pt x="5712" y="258999"/>
                </a:lnTo>
                <a:lnTo>
                  <a:pt x="6614" y="268463"/>
                </a:lnTo>
                <a:lnTo>
                  <a:pt x="7016" y="275845"/>
                </a:lnTo>
                <a:lnTo>
                  <a:pt x="8075" y="279146"/>
                </a:lnTo>
                <a:lnTo>
                  <a:pt x="11792" y="285355"/>
                </a:lnTo>
                <a:lnTo>
                  <a:pt x="16620" y="291290"/>
                </a:lnTo>
                <a:lnTo>
                  <a:pt x="19240" y="294206"/>
                </a:lnTo>
                <a:lnTo>
                  <a:pt x="24692" y="299986"/>
                </a:lnTo>
                <a:lnTo>
                  <a:pt x="35953" y="311457"/>
                </a:lnTo>
                <a:lnTo>
                  <a:pt x="38797" y="313366"/>
                </a:lnTo>
                <a:lnTo>
                  <a:pt x="41645" y="314638"/>
                </a:lnTo>
                <a:lnTo>
                  <a:pt x="44496" y="315486"/>
                </a:lnTo>
                <a:lnTo>
                  <a:pt x="48302" y="316052"/>
                </a:lnTo>
                <a:lnTo>
                  <a:pt x="52745" y="316428"/>
                </a:lnTo>
                <a:lnTo>
                  <a:pt x="61808" y="316848"/>
                </a:lnTo>
                <a:lnTo>
                  <a:pt x="69011" y="317034"/>
                </a:lnTo>
                <a:lnTo>
                  <a:pt x="94623" y="317169"/>
                </a:lnTo>
                <a:lnTo>
                  <a:pt x="97912" y="316221"/>
                </a:lnTo>
                <a:lnTo>
                  <a:pt x="101058" y="314637"/>
                </a:lnTo>
                <a:lnTo>
                  <a:pt x="104108" y="312628"/>
                </a:lnTo>
                <a:lnTo>
                  <a:pt x="107093" y="310336"/>
                </a:lnTo>
                <a:lnTo>
                  <a:pt x="110036" y="307856"/>
                </a:lnTo>
                <a:lnTo>
                  <a:pt x="112950" y="305250"/>
                </a:lnTo>
                <a:lnTo>
                  <a:pt x="115846" y="303512"/>
                </a:lnTo>
                <a:lnTo>
                  <a:pt x="118729" y="302354"/>
                </a:lnTo>
                <a:lnTo>
                  <a:pt x="121603" y="301582"/>
                </a:lnTo>
                <a:lnTo>
                  <a:pt x="124472" y="299162"/>
                </a:lnTo>
                <a:lnTo>
                  <a:pt x="127336" y="295644"/>
                </a:lnTo>
                <a:lnTo>
                  <a:pt x="130199" y="291394"/>
                </a:lnTo>
                <a:lnTo>
                  <a:pt x="133060" y="287607"/>
                </a:lnTo>
                <a:lnTo>
                  <a:pt x="135920" y="284131"/>
                </a:lnTo>
                <a:lnTo>
                  <a:pt x="138779" y="280860"/>
                </a:lnTo>
                <a:lnTo>
                  <a:pt x="141637" y="277728"/>
                </a:lnTo>
                <a:lnTo>
                  <a:pt x="147353" y="271707"/>
                </a:lnTo>
                <a:lnTo>
                  <a:pt x="155926" y="262962"/>
                </a:lnTo>
                <a:lnTo>
                  <a:pt x="157832" y="259128"/>
                </a:lnTo>
                <a:lnTo>
                  <a:pt x="159948" y="249788"/>
                </a:lnTo>
                <a:lnTo>
                  <a:pt x="160889" y="241827"/>
                </a:lnTo>
                <a:lnTo>
                  <a:pt x="161419" y="231990"/>
                </a:lnTo>
                <a:lnTo>
                  <a:pt x="161576" y="223043"/>
                </a:lnTo>
                <a:lnTo>
                  <a:pt x="161638" y="207443"/>
                </a:lnTo>
                <a:lnTo>
                  <a:pt x="159100" y="203957"/>
                </a:lnTo>
                <a:lnTo>
                  <a:pt x="157089" y="201694"/>
                </a:lnTo>
                <a:lnTo>
                  <a:pt x="154797" y="200185"/>
                </a:lnTo>
                <a:lnTo>
                  <a:pt x="152316" y="199179"/>
                </a:lnTo>
                <a:lnTo>
                  <a:pt x="149709" y="198509"/>
                </a:lnTo>
                <a:lnTo>
                  <a:pt x="147019" y="197109"/>
                </a:lnTo>
                <a:lnTo>
                  <a:pt x="144273" y="195224"/>
                </a:lnTo>
                <a:lnTo>
                  <a:pt x="141490" y="193014"/>
                </a:lnTo>
                <a:lnTo>
                  <a:pt x="138682" y="191541"/>
                </a:lnTo>
                <a:lnTo>
                  <a:pt x="135858" y="190559"/>
                </a:lnTo>
                <a:lnTo>
                  <a:pt x="133023" y="189905"/>
                </a:lnTo>
                <a:lnTo>
                  <a:pt x="130179" y="189468"/>
                </a:lnTo>
                <a:lnTo>
                  <a:pt x="127332" y="189177"/>
                </a:lnTo>
                <a:lnTo>
                  <a:pt x="124481" y="188983"/>
                </a:lnTo>
                <a:lnTo>
                  <a:pt x="121628" y="188854"/>
                </a:lnTo>
                <a:lnTo>
                  <a:pt x="115918" y="188710"/>
                </a:lnTo>
                <a:lnTo>
                  <a:pt x="113062" y="189624"/>
                </a:lnTo>
                <a:lnTo>
                  <a:pt x="110205" y="191186"/>
                </a:lnTo>
                <a:lnTo>
                  <a:pt x="107348" y="193180"/>
                </a:lnTo>
                <a:lnTo>
                  <a:pt x="104491" y="195462"/>
                </a:lnTo>
                <a:lnTo>
                  <a:pt x="101633" y="197935"/>
                </a:lnTo>
                <a:lnTo>
                  <a:pt x="98776" y="200537"/>
                </a:lnTo>
                <a:lnTo>
                  <a:pt x="93062" y="205968"/>
                </a:lnTo>
                <a:lnTo>
                  <a:pt x="90204" y="208749"/>
                </a:lnTo>
                <a:lnTo>
                  <a:pt x="87346" y="212508"/>
                </a:lnTo>
                <a:lnTo>
                  <a:pt x="84489" y="216920"/>
                </a:lnTo>
                <a:lnTo>
                  <a:pt x="81632" y="221766"/>
                </a:lnTo>
                <a:lnTo>
                  <a:pt x="78774" y="225949"/>
                </a:lnTo>
                <a:lnTo>
                  <a:pt x="75916" y="229690"/>
                </a:lnTo>
                <a:lnTo>
                  <a:pt x="73059" y="233137"/>
                </a:lnTo>
                <a:lnTo>
                  <a:pt x="70201" y="237340"/>
                </a:lnTo>
                <a:lnTo>
                  <a:pt x="67344" y="242047"/>
                </a:lnTo>
                <a:lnTo>
                  <a:pt x="64487" y="247089"/>
                </a:lnTo>
                <a:lnTo>
                  <a:pt x="58771" y="257773"/>
                </a:lnTo>
                <a:lnTo>
                  <a:pt x="55914" y="263288"/>
                </a:lnTo>
                <a:lnTo>
                  <a:pt x="53056" y="267919"/>
                </a:lnTo>
                <a:lnTo>
                  <a:pt x="50199" y="271957"/>
                </a:lnTo>
                <a:lnTo>
                  <a:pt x="47342" y="275602"/>
                </a:lnTo>
                <a:lnTo>
                  <a:pt x="45437" y="279937"/>
                </a:lnTo>
                <a:lnTo>
                  <a:pt x="43320" y="289834"/>
                </a:lnTo>
                <a:lnTo>
                  <a:pt x="39839" y="298043"/>
                </a:lnTo>
                <a:lnTo>
                  <a:pt x="37577" y="301565"/>
                </a:lnTo>
                <a:lnTo>
                  <a:pt x="35065" y="310559"/>
                </a:lnTo>
                <a:lnTo>
                  <a:pt x="34395" y="315625"/>
                </a:lnTo>
                <a:lnTo>
                  <a:pt x="34900" y="319001"/>
                </a:lnTo>
                <a:lnTo>
                  <a:pt x="36190" y="321253"/>
                </a:lnTo>
                <a:lnTo>
                  <a:pt x="38002" y="322753"/>
                </a:lnTo>
                <a:lnTo>
                  <a:pt x="39210" y="324707"/>
                </a:lnTo>
                <a:lnTo>
                  <a:pt x="41627" y="33432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6" name="SMARTPenAnnotation307"/>
          <p:cNvSpPr/>
          <p:nvPr/>
        </p:nvSpPr>
        <p:spPr bwMode="auto">
          <a:xfrm>
            <a:off x="6269396" y="4474858"/>
            <a:ext cx="171261" cy="205330"/>
          </a:xfrm>
          <a:custGeom>
            <a:avLst/>
            <a:gdLst/>
            <a:ahLst/>
            <a:cxnLst/>
            <a:rect l="0" t="0" r="0" b="0"/>
            <a:pathLst>
              <a:path w="171261" h="205330">
                <a:moveTo>
                  <a:pt x="85683" y="25704"/>
                </a:moveTo>
                <a:lnTo>
                  <a:pt x="73752" y="25704"/>
                </a:lnTo>
                <a:lnTo>
                  <a:pt x="72014" y="24752"/>
                </a:lnTo>
                <a:lnTo>
                  <a:pt x="70856" y="23164"/>
                </a:lnTo>
                <a:lnTo>
                  <a:pt x="68996" y="18323"/>
                </a:lnTo>
                <a:lnTo>
                  <a:pt x="67891" y="17926"/>
                </a:lnTo>
                <a:lnTo>
                  <a:pt x="62738" y="17367"/>
                </a:lnTo>
                <a:lnTo>
                  <a:pt x="61198" y="17236"/>
                </a:lnTo>
                <a:lnTo>
                  <a:pt x="60788" y="18154"/>
                </a:lnTo>
                <a:lnTo>
                  <a:pt x="60331" y="21714"/>
                </a:lnTo>
                <a:lnTo>
                  <a:pt x="59257" y="23044"/>
                </a:lnTo>
                <a:lnTo>
                  <a:pt x="57589" y="23930"/>
                </a:lnTo>
                <a:lnTo>
                  <a:pt x="55523" y="24522"/>
                </a:lnTo>
                <a:lnTo>
                  <a:pt x="50689" y="27719"/>
                </a:lnTo>
                <a:lnTo>
                  <a:pt x="45365" y="32314"/>
                </a:lnTo>
                <a:lnTo>
                  <a:pt x="39825" y="37532"/>
                </a:lnTo>
                <a:lnTo>
                  <a:pt x="31350" y="45824"/>
                </a:lnTo>
                <a:lnTo>
                  <a:pt x="28506" y="49596"/>
                </a:lnTo>
                <a:lnTo>
                  <a:pt x="25658" y="54014"/>
                </a:lnTo>
                <a:lnTo>
                  <a:pt x="22807" y="58865"/>
                </a:lnTo>
                <a:lnTo>
                  <a:pt x="20905" y="63051"/>
                </a:lnTo>
                <a:lnTo>
                  <a:pt x="19638" y="66795"/>
                </a:lnTo>
                <a:lnTo>
                  <a:pt x="18794" y="70243"/>
                </a:lnTo>
                <a:lnTo>
                  <a:pt x="17278" y="74447"/>
                </a:lnTo>
                <a:lnTo>
                  <a:pt x="15314" y="79154"/>
                </a:lnTo>
                <a:lnTo>
                  <a:pt x="13054" y="84197"/>
                </a:lnTo>
                <a:lnTo>
                  <a:pt x="8001" y="94881"/>
                </a:lnTo>
                <a:lnTo>
                  <a:pt x="5320" y="100398"/>
                </a:lnTo>
                <a:lnTo>
                  <a:pt x="3533" y="105027"/>
                </a:lnTo>
                <a:lnTo>
                  <a:pt x="2342" y="109066"/>
                </a:lnTo>
                <a:lnTo>
                  <a:pt x="1547" y="112711"/>
                </a:lnTo>
                <a:lnTo>
                  <a:pt x="1018" y="117046"/>
                </a:lnTo>
                <a:lnTo>
                  <a:pt x="665" y="121841"/>
                </a:lnTo>
                <a:lnTo>
                  <a:pt x="272" y="131297"/>
                </a:lnTo>
                <a:lnTo>
                  <a:pt x="98" y="138674"/>
                </a:lnTo>
                <a:lnTo>
                  <a:pt x="0" y="152733"/>
                </a:lnTo>
                <a:lnTo>
                  <a:pt x="939" y="157063"/>
                </a:lnTo>
                <a:lnTo>
                  <a:pt x="2517" y="160902"/>
                </a:lnTo>
                <a:lnTo>
                  <a:pt x="4522" y="164413"/>
                </a:lnTo>
                <a:lnTo>
                  <a:pt x="5858" y="167707"/>
                </a:lnTo>
                <a:lnTo>
                  <a:pt x="7343" y="173907"/>
                </a:lnTo>
                <a:lnTo>
                  <a:pt x="10543" y="179837"/>
                </a:lnTo>
                <a:lnTo>
                  <a:pt x="15140" y="185648"/>
                </a:lnTo>
                <a:lnTo>
                  <a:pt x="20358" y="191405"/>
                </a:lnTo>
                <a:lnTo>
                  <a:pt x="23083" y="193321"/>
                </a:lnTo>
                <a:lnTo>
                  <a:pt x="25853" y="194599"/>
                </a:lnTo>
                <a:lnTo>
                  <a:pt x="28652" y="195451"/>
                </a:lnTo>
                <a:lnTo>
                  <a:pt x="31470" y="196971"/>
                </a:lnTo>
                <a:lnTo>
                  <a:pt x="34301" y="198937"/>
                </a:lnTo>
                <a:lnTo>
                  <a:pt x="37141" y="201200"/>
                </a:lnTo>
                <a:lnTo>
                  <a:pt x="40940" y="202709"/>
                </a:lnTo>
                <a:lnTo>
                  <a:pt x="45377" y="203715"/>
                </a:lnTo>
                <a:lnTo>
                  <a:pt x="50240" y="204386"/>
                </a:lnTo>
                <a:lnTo>
                  <a:pt x="54435" y="204832"/>
                </a:lnTo>
                <a:lnTo>
                  <a:pt x="58184" y="205131"/>
                </a:lnTo>
                <a:lnTo>
                  <a:pt x="61635" y="205329"/>
                </a:lnTo>
                <a:lnTo>
                  <a:pt x="65841" y="204510"/>
                </a:lnTo>
                <a:lnTo>
                  <a:pt x="70550" y="203010"/>
                </a:lnTo>
                <a:lnTo>
                  <a:pt x="75595" y="201058"/>
                </a:lnTo>
                <a:lnTo>
                  <a:pt x="79910" y="199757"/>
                </a:lnTo>
                <a:lnTo>
                  <a:pt x="83740" y="198889"/>
                </a:lnTo>
                <a:lnTo>
                  <a:pt x="87245" y="198311"/>
                </a:lnTo>
                <a:lnTo>
                  <a:pt x="91487" y="196973"/>
                </a:lnTo>
                <a:lnTo>
                  <a:pt x="96220" y="195128"/>
                </a:lnTo>
                <a:lnTo>
                  <a:pt x="101280" y="192946"/>
                </a:lnTo>
                <a:lnTo>
                  <a:pt x="105606" y="190539"/>
                </a:lnTo>
                <a:lnTo>
                  <a:pt x="109443" y="187981"/>
                </a:lnTo>
                <a:lnTo>
                  <a:pt x="112953" y="185324"/>
                </a:lnTo>
                <a:lnTo>
                  <a:pt x="116246" y="181647"/>
                </a:lnTo>
                <a:lnTo>
                  <a:pt x="119393" y="177292"/>
                </a:lnTo>
                <a:lnTo>
                  <a:pt x="122444" y="172482"/>
                </a:lnTo>
                <a:lnTo>
                  <a:pt x="125431" y="168324"/>
                </a:lnTo>
                <a:lnTo>
                  <a:pt x="128374" y="164599"/>
                </a:lnTo>
                <a:lnTo>
                  <a:pt x="131289" y="161163"/>
                </a:lnTo>
                <a:lnTo>
                  <a:pt x="134185" y="156968"/>
                </a:lnTo>
                <a:lnTo>
                  <a:pt x="137068" y="152266"/>
                </a:lnTo>
                <a:lnTo>
                  <a:pt x="139943" y="147226"/>
                </a:lnTo>
                <a:lnTo>
                  <a:pt x="145676" y="136546"/>
                </a:lnTo>
                <a:lnTo>
                  <a:pt x="157118" y="114168"/>
                </a:lnTo>
                <a:lnTo>
                  <a:pt x="159977" y="109445"/>
                </a:lnTo>
                <a:lnTo>
                  <a:pt x="162835" y="105344"/>
                </a:lnTo>
                <a:lnTo>
                  <a:pt x="165693" y="101658"/>
                </a:lnTo>
                <a:lnTo>
                  <a:pt x="167598" y="97295"/>
                </a:lnTo>
                <a:lnTo>
                  <a:pt x="168868" y="92481"/>
                </a:lnTo>
                <a:lnTo>
                  <a:pt x="169715" y="87367"/>
                </a:lnTo>
                <a:lnTo>
                  <a:pt x="170279" y="82052"/>
                </a:lnTo>
                <a:lnTo>
                  <a:pt x="170656" y="76605"/>
                </a:lnTo>
                <a:lnTo>
                  <a:pt x="170907" y="71068"/>
                </a:lnTo>
                <a:lnTo>
                  <a:pt x="171186" y="59836"/>
                </a:lnTo>
                <a:lnTo>
                  <a:pt x="171260" y="54174"/>
                </a:lnTo>
                <a:lnTo>
                  <a:pt x="170357" y="49446"/>
                </a:lnTo>
                <a:lnTo>
                  <a:pt x="168803" y="45342"/>
                </a:lnTo>
                <a:lnTo>
                  <a:pt x="166814" y="41654"/>
                </a:lnTo>
                <a:lnTo>
                  <a:pt x="165488" y="38242"/>
                </a:lnTo>
                <a:lnTo>
                  <a:pt x="164015" y="31912"/>
                </a:lnTo>
                <a:lnTo>
                  <a:pt x="160820" y="25923"/>
                </a:lnTo>
                <a:lnTo>
                  <a:pt x="156225" y="20086"/>
                </a:lnTo>
                <a:lnTo>
                  <a:pt x="151008" y="14318"/>
                </a:lnTo>
                <a:lnTo>
                  <a:pt x="145514" y="8578"/>
                </a:lnTo>
                <a:lnTo>
                  <a:pt x="142716" y="5715"/>
                </a:lnTo>
                <a:lnTo>
                  <a:pt x="138945" y="3805"/>
                </a:lnTo>
                <a:lnTo>
                  <a:pt x="134527" y="2533"/>
                </a:lnTo>
                <a:lnTo>
                  <a:pt x="129675" y="1684"/>
                </a:lnTo>
                <a:lnTo>
                  <a:pt x="125489" y="1118"/>
                </a:lnTo>
                <a:lnTo>
                  <a:pt x="121746" y="741"/>
                </a:lnTo>
                <a:lnTo>
                  <a:pt x="118298" y="489"/>
                </a:lnTo>
                <a:lnTo>
                  <a:pt x="114094" y="322"/>
                </a:lnTo>
                <a:lnTo>
                  <a:pt x="100028" y="86"/>
                </a:lnTo>
                <a:lnTo>
                  <a:pt x="78659" y="0"/>
                </a:lnTo>
                <a:lnTo>
                  <a:pt x="74333" y="948"/>
                </a:lnTo>
                <a:lnTo>
                  <a:pt x="70496" y="2533"/>
                </a:lnTo>
                <a:lnTo>
                  <a:pt x="66987" y="4541"/>
                </a:lnTo>
                <a:lnTo>
                  <a:pt x="63694" y="6833"/>
                </a:lnTo>
                <a:lnTo>
                  <a:pt x="60546" y="9314"/>
                </a:lnTo>
                <a:lnTo>
                  <a:pt x="57495" y="11920"/>
                </a:lnTo>
                <a:lnTo>
                  <a:pt x="54509" y="13657"/>
                </a:lnTo>
                <a:lnTo>
                  <a:pt x="51566" y="14815"/>
                </a:lnTo>
                <a:lnTo>
                  <a:pt x="48651" y="15587"/>
                </a:lnTo>
                <a:lnTo>
                  <a:pt x="45755" y="17055"/>
                </a:lnTo>
                <a:lnTo>
                  <a:pt x="42872" y="18985"/>
                </a:lnTo>
                <a:lnTo>
                  <a:pt x="34249" y="2570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7" name="SMARTPenAnnotation308"/>
          <p:cNvSpPr/>
          <p:nvPr/>
        </p:nvSpPr>
        <p:spPr bwMode="auto">
          <a:xfrm>
            <a:off x="6483816" y="4449127"/>
            <a:ext cx="213757" cy="239913"/>
          </a:xfrm>
          <a:custGeom>
            <a:avLst/>
            <a:gdLst/>
            <a:ahLst/>
            <a:cxnLst/>
            <a:rect l="0" t="0" r="0" b="0"/>
            <a:pathLst>
              <a:path w="213757" h="239913">
                <a:moveTo>
                  <a:pt x="68431" y="0"/>
                </a:moveTo>
                <a:lnTo>
                  <a:pt x="68431" y="20151"/>
                </a:lnTo>
                <a:lnTo>
                  <a:pt x="67479" y="22959"/>
                </a:lnTo>
                <a:lnTo>
                  <a:pt x="63881" y="28619"/>
                </a:lnTo>
                <a:lnTo>
                  <a:pt x="59106" y="34310"/>
                </a:lnTo>
                <a:lnTo>
                  <a:pt x="56500" y="37161"/>
                </a:lnTo>
                <a:lnTo>
                  <a:pt x="54762" y="40966"/>
                </a:lnTo>
                <a:lnTo>
                  <a:pt x="53603" y="45409"/>
                </a:lnTo>
                <a:lnTo>
                  <a:pt x="52830" y="50275"/>
                </a:lnTo>
                <a:lnTo>
                  <a:pt x="51364" y="55424"/>
                </a:lnTo>
                <a:lnTo>
                  <a:pt x="49433" y="60762"/>
                </a:lnTo>
                <a:lnTo>
                  <a:pt x="47193" y="66226"/>
                </a:lnTo>
                <a:lnTo>
                  <a:pt x="44747" y="71773"/>
                </a:lnTo>
                <a:lnTo>
                  <a:pt x="39490" y="83017"/>
                </a:lnTo>
                <a:lnTo>
                  <a:pt x="36754" y="89635"/>
                </a:lnTo>
                <a:lnTo>
                  <a:pt x="33978" y="96904"/>
                </a:lnTo>
                <a:lnTo>
                  <a:pt x="31175" y="104608"/>
                </a:lnTo>
                <a:lnTo>
                  <a:pt x="28353" y="111649"/>
                </a:lnTo>
                <a:lnTo>
                  <a:pt x="25520" y="118248"/>
                </a:lnTo>
                <a:lnTo>
                  <a:pt x="19832" y="130660"/>
                </a:lnTo>
                <a:lnTo>
                  <a:pt x="8419" y="154150"/>
                </a:lnTo>
                <a:lnTo>
                  <a:pt x="5563" y="159917"/>
                </a:lnTo>
                <a:lnTo>
                  <a:pt x="3659" y="165666"/>
                </a:lnTo>
                <a:lnTo>
                  <a:pt x="2390" y="171404"/>
                </a:lnTo>
                <a:lnTo>
                  <a:pt x="1543" y="177134"/>
                </a:lnTo>
                <a:lnTo>
                  <a:pt x="980" y="181907"/>
                </a:lnTo>
                <a:lnTo>
                  <a:pt x="604" y="186042"/>
                </a:lnTo>
                <a:lnTo>
                  <a:pt x="353" y="189750"/>
                </a:lnTo>
                <a:lnTo>
                  <a:pt x="185" y="194128"/>
                </a:lnTo>
                <a:lnTo>
                  <a:pt x="0" y="204071"/>
                </a:lnTo>
                <a:lnTo>
                  <a:pt x="903" y="208438"/>
                </a:lnTo>
                <a:lnTo>
                  <a:pt x="4446" y="215829"/>
                </a:lnTo>
                <a:lnTo>
                  <a:pt x="9196" y="222289"/>
                </a:lnTo>
                <a:lnTo>
                  <a:pt x="15456" y="229647"/>
                </a:lnTo>
                <a:lnTo>
                  <a:pt x="21392" y="233193"/>
                </a:lnTo>
                <a:lnTo>
                  <a:pt x="25641" y="235472"/>
                </a:lnTo>
                <a:lnTo>
                  <a:pt x="29427" y="236991"/>
                </a:lnTo>
                <a:lnTo>
                  <a:pt x="32904" y="238004"/>
                </a:lnTo>
                <a:lnTo>
                  <a:pt x="39306" y="239130"/>
                </a:lnTo>
                <a:lnTo>
                  <a:pt x="45327" y="239630"/>
                </a:lnTo>
                <a:lnTo>
                  <a:pt x="49218" y="239763"/>
                </a:lnTo>
                <a:lnTo>
                  <a:pt x="58622" y="239912"/>
                </a:lnTo>
                <a:lnTo>
                  <a:pt x="63797" y="238999"/>
                </a:lnTo>
                <a:lnTo>
                  <a:pt x="69152" y="237438"/>
                </a:lnTo>
                <a:lnTo>
                  <a:pt x="74627" y="235445"/>
                </a:lnTo>
                <a:lnTo>
                  <a:pt x="80181" y="234116"/>
                </a:lnTo>
                <a:lnTo>
                  <a:pt x="85789" y="233230"/>
                </a:lnTo>
                <a:lnTo>
                  <a:pt x="91433" y="232639"/>
                </a:lnTo>
                <a:lnTo>
                  <a:pt x="96149" y="231293"/>
                </a:lnTo>
                <a:lnTo>
                  <a:pt x="100244" y="229443"/>
                </a:lnTo>
                <a:lnTo>
                  <a:pt x="103928" y="227257"/>
                </a:lnTo>
                <a:lnTo>
                  <a:pt x="108288" y="223895"/>
                </a:lnTo>
                <a:lnTo>
                  <a:pt x="113099" y="219748"/>
                </a:lnTo>
                <a:lnTo>
                  <a:pt x="118212" y="215078"/>
                </a:lnTo>
                <a:lnTo>
                  <a:pt x="123527" y="211013"/>
                </a:lnTo>
                <a:lnTo>
                  <a:pt x="128974" y="207351"/>
                </a:lnTo>
                <a:lnTo>
                  <a:pt x="134511" y="203956"/>
                </a:lnTo>
                <a:lnTo>
                  <a:pt x="139154" y="199788"/>
                </a:lnTo>
                <a:lnTo>
                  <a:pt x="143202" y="195105"/>
                </a:lnTo>
                <a:lnTo>
                  <a:pt x="146853" y="190077"/>
                </a:lnTo>
                <a:lnTo>
                  <a:pt x="151193" y="185773"/>
                </a:lnTo>
                <a:lnTo>
                  <a:pt x="155991" y="181952"/>
                </a:lnTo>
                <a:lnTo>
                  <a:pt x="161094" y="178451"/>
                </a:lnTo>
                <a:lnTo>
                  <a:pt x="165449" y="174212"/>
                </a:lnTo>
                <a:lnTo>
                  <a:pt x="169305" y="169482"/>
                </a:lnTo>
                <a:lnTo>
                  <a:pt x="172828" y="164423"/>
                </a:lnTo>
                <a:lnTo>
                  <a:pt x="177081" y="159145"/>
                </a:lnTo>
                <a:lnTo>
                  <a:pt x="181822" y="153722"/>
                </a:lnTo>
                <a:lnTo>
                  <a:pt x="186887" y="148201"/>
                </a:lnTo>
                <a:lnTo>
                  <a:pt x="191217" y="142616"/>
                </a:lnTo>
                <a:lnTo>
                  <a:pt x="195056" y="136988"/>
                </a:lnTo>
                <a:lnTo>
                  <a:pt x="198568" y="131331"/>
                </a:lnTo>
                <a:lnTo>
                  <a:pt x="200909" y="125653"/>
                </a:lnTo>
                <a:lnTo>
                  <a:pt x="202469" y="119964"/>
                </a:lnTo>
                <a:lnTo>
                  <a:pt x="203510" y="114266"/>
                </a:lnTo>
                <a:lnTo>
                  <a:pt x="205156" y="109515"/>
                </a:lnTo>
                <a:lnTo>
                  <a:pt x="207206" y="105395"/>
                </a:lnTo>
                <a:lnTo>
                  <a:pt x="209525" y="101696"/>
                </a:lnTo>
                <a:lnTo>
                  <a:pt x="211071" y="97325"/>
                </a:lnTo>
                <a:lnTo>
                  <a:pt x="212102" y="92505"/>
                </a:lnTo>
                <a:lnTo>
                  <a:pt x="212789" y="87388"/>
                </a:lnTo>
                <a:lnTo>
                  <a:pt x="213248" y="82072"/>
                </a:lnTo>
                <a:lnTo>
                  <a:pt x="213553" y="76621"/>
                </a:lnTo>
                <a:lnTo>
                  <a:pt x="213756" y="71084"/>
                </a:lnTo>
                <a:lnTo>
                  <a:pt x="212940" y="66439"/>
                </a:lnTo>
                <a:lnTo>
                  <a:pt x="211443" y="62391"/>
                </a:lnTo>
                <a:lnTo>
                  <a:pt x="207239" y="55351"/>
                </a:lnTo>
                <a:lnTo>
                  <a:pt x="202196" y="49048"/>
                </a:lnTo>
                <a:lnTo>
                  <a:pt x="196780" y="43072"/>
                </a:lnTo>
                <a:lnTo>
                  <a:pt x="191198" y="37241"/>
                </a:lnTo>
                <a:lnTo>
                  <a:pt x="185542" y="31474"/>
                </a:lnTo>
                <a:lnTo>
                  <a:pt x="181747" y="28603"/>
                </a:lnTo>
                <a:lnTo>
                  <a:pt x="177313" y="25736"/>
                </a:lnTo>
                <a:lnTo>
                  <a:pt x="172452" y="22872"/>
                </a:lnTo>
                <a:lnTo>
                  <a:pt x="167305" y="20963"/>
                </a:lnTo>
                <a:lnTo>
                  <a:pt x="161970" y="19690"/>
                </a:lnTo>
                <a:lnTo>
                  <a:pt x="156508" y="18842"/>
                </a:lnTo>
                <a:lnTo>
                  <a:pt x="150961" y="18276"/>
                </a:lnTo>
                <a:lnTo>
                  <a:pt x="145359" y="17899"/>
                </a:lnTo>
                <a:lnTo>
                  <a:pt x="139719" y="17648"/>
                </a:lnTo>
                <a:lnTo>
                  <a:pt x="125832" y="17368"/>
                </a:lnTo>
                <a:lnTo>
                  <a:pt x="98185" y="17189"/>
                </a:lnTo>
                <a:lnTo>
                  <a:pt x="91124" y="18127"/>
                </a:lnTo>
                <a:lnTo>
                  <a:pt x="83560" y="19705"/>
                </a:lnTo>
                <a:lnTo>
                  <a:pt x="75659" y="21709"/>
                </a:lnTo>
                <a:lnTo>
                  <a:pt x="68487" y="23998"/>
                </a:lnTo>
                <a:lnTo>
                  <a:pt x="61801" y="26476"/>
                </a:lnTo>
                <a:lnTo>
                  <a:pt x="55439" y="29081"/>
                </a:lnTo>
                <a:lnTo>
                  <a:pt x="48340" y="30817"/>
                </a:lnTo>
                <a:lnTo>
                  <a:pt x="40750" y="31975"/>
                </a:lnTo>
                <a:lnTo>
                  <a:pt x="32831" y="32747"/>
                </a:lnTo>
                <a:lnTo>
                  <a:pt x="26600" y="34214"/>
                </a:lnTo>
                <a:lnTo>
                  <a:pt x="21494" y="36144"/>
                </a:lnTo>
                <a:lnTo>
                  <a:pt x="8424" y="428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10-4 practice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66579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10-4 practice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63817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15"/>
          <p:cNvSpPr/>
          <p:nvPr/>
        </p:nvSpPr>
        <p:spPr bwMode="auto">
          <a:xfrm>
            <a:off x="4863465" y="2468880"/>
            <a:ext cx="437198" cy="728663"/>
          </a:xfrm>
          <a:custGeom>
            <a:avLst/>
            <a:gdLst/>
            <a:ahLst/>
            <a:cxnLst/>
            <a:rect l="0" t="0" r="0" b="0"/>
            <a:pathLst>
              <a:path w="437198" h="728663">
                <a:moveTo>
                  <a:pt x="0" y="728662"/>
                </a:moveTo>
                <a:lnTo>
                  <a:pt x="4551" y="724111"/>
                </a:lnTo>
                <a:lnTo>
                  <a:pt x="5891" y="721818"/>
                </a:lnTo>
                <a:lnTo>
                  <a:pt x="8219" y="713062"/>
                </a:lnTo>
                <a:lnTo>
                  <a:pt x="21238" y="699087"/>
                </a:lnTo>
                <a:lnTo>
                  <a:pt x="30951" y="688255"/>
                </a:lnTo>
                <a:lnTo>
                  <a:pt x="42767" y="668011"/>
                </a:lnTo>
                <a:lnTo>
                  <a:pt x="51406" y="653859"/>
                </a:lnTo>
                <a:lnTo>
                  <a:pt x="59999" y="641093"/>
                </a:lnTo>
                <a:lnTo>
                  <a:pt x="71435" y="619713"/>
                </a:lnTo>
                <a:lnTo>
                  <a:pt x="80009" y="602824"/>
                </a:lnTo>
                <a:lnTo>
                  <a:pt x="93133" y="581204"/>
                </a:lnTo>
                <a:lnTo>
                  <a:pt x="104536" y="561252"/>
                </a:lnTo>
                <a:lnTo>
                  <a:pt x="113946" y="543275"/>
                </a:lnTo>
                <a:lnTo>
                  <a:pt x="127318" y="525883"/>
                </a:lnTo>
                <a:lnTo>
                  <a:pt x="138795" y="504115"/>
                </a:lnTo>
                <a:lnTo>
                  <a:pt x="148227" y="484118"/>
                </a:lnTo>
                <a:lnTo>
                  <a:pt x="157054" y="466128"/>
                </a:lnTo>
                <a:lnTo>
                  <a:pt x="165703" y="444182"/>
                </a:lnTo>
                <a:lnTo>
                  <a:pt x="177158" y="417057"/>
                </a:lnTo>
                <a:lnTo>
                  <a:pt x="186688" y="394400"/>
                </a:lnTo>
                <a:lnTo>
                  <a:pt x="200201" y="374246"/>
                </a:lnTo>
                <a:lnTo>
                  <a:pt x="207405" y="358736"/>
                </a:lnTo>
                <a:lnTo>
                  <a:pt x="216322" y="342318"/>
                </a:lnTo>
                <a:lnTo>
                  <a:pt x="229513" y="319550"/>
                </a:lnTo>
                <a:lnTo>
                  <a:pt x="241994" y="298199"/>
                </a:lnTo>
                <a:lnTo>
                  <a:pt x="251380" y="282075"/>
                </a:lnTo>
                <a:lnTo>
                  <a:pt x="258727" y="265384"/>
                </a:lnTo>
                <a:lnTo>
                  <a:pt x="267707" y="250981"/>
                </a:lnTo>
                <a:lnTo>
                  <a:pt x="278048" y="237277"/>
                </a:lnTo>
                <a:lnTo>
                  <a:pt x="288994" y="221661"/>
                </a:lnTo>
                <a:lnTo>
                  <a:pt x="301316" y="201356"/>
                </a:lnTo>
                <a:lnTo>
                  <a:pt x="311000" y="178723"/>
                </a:lnTo>
                <a:lnTo>
                  <a:pt x="319515" y="164840"/>
                </a:lnTo>
                <a:lnTo>
                  <a:pt x="329649" y="151367"/>
                </a:lnTo>
                <a:lnTo>
                  <a:pt x="340503" y="135854"/>
                </a:lnTo>
                <a:lnTo>
                  <a:pt x="352773" y="115606"/>
                </a:lnTo>
                <a:lnTo>
                  <a:pt x="361893" y="103450"/>
                </a:lnTo>
                <a:lnTo>
                  <a:pt x="375197" y="85897"/>
                </a:lnTo>
                <a:lnTo>
                  <a:pt x="385172" y="68631"/>
                </a:lnTo>
                <a:lnTo>
                  <a:pt x="394160" y="53990"/>
                </a:lnTo>
                <a:lnTo>
                  <a:pt x="397076" y="50281"/>
                </a:lnTo>
                <a:lnTo>
                  <a:pt x="399019" y="45903"/>
                </a:lnTo>
                <a:lnTo>
                  <a:pt x="401179" y="35958"/>
                </a:lnTo>
                <a:lnTo>
                  <a:pt x="403660" y="31592"/>
                </a:lnTo>
                <a:lnTo>
                  <a:pt x="414349" y="20896"/>
                </a:lnTo>
                <a:lnTo>
                  <a:pt x="416250" y="17741"/>
                </a:lnTo>
                <a:lnTo>
                  <a:pt x="417518" y="14684"/>
                </a:lnTo>
                <a:lnTo>
                  <a:pt x="419315" y="12647"/>
                </a:lnTo>
                <a:lnTo>
                  <a:pt x="421466" y="11289"/>
                </a:lnTo>
                <a:lnTo>
                  <a:pt x="423852" y="10383"/>
                </a:lnTo>
                <a:lnTo>
                  <a:pt x="429044" y="6837"/>
                </a:lnTo>
                <a:lnTo>
                  <a:pt x="43719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16"/>
          <p:cNvSpPr/>
          <p:nvPr/>
        </p:nvSpPr>
        <p:spPr bwMode="auto">
          <a:xfrm>
            <a:off x="5334952" y="2477453"/>
            <a:ext cx="1911668" cy="548640"/>
          </a:xfrm>
          <a:custGeom>
            <a:avLst/>
            <a:gdLst/>
            <a:ahLst/>
            <a:cxnLst/>
            <a:rect l="0" t="0" r="0" b="0"/>
            <a:pathLst>
              <a:path w="1911668" h="548640">
                <a:moveTo>
                  <a:pt x="0" y="17144"/>
                </a:moveTo>
                <a:lnTo>
                  <a:pt x="0" y="9763"/>
                </a:lnTo>
                <a:lnTo>
                  <a:pt x="953" y="9366"/>
                </a:lnTo>
                <a:lnTo>
                  <a:pt x="8731" y="8641"/>
                </a:lnTo>
                <a:lnTo>
                  <a:pt x="58853" y="8572"/>
                </a:lnTo>
                <a:lnTo>
                  <a:pt x="63048" y="9524"/>
                </a:lnTo>
                <a:lnTo>
                  <a:pt x="74455" y="14463"/>
                </a:lnTo>
                <a:lnTo>
                  <a:pt x="95859" y="16791"/>
                </a:lnTo>
                <a:lnTo>
                  <a:pt x="154356" y="17140"/>
                </a:lnTo>
                <a:lnTo>
                  <a:pt x="475654" y="17144"/>
                </a:lnTo>
                <a:lnTo>
                  <a:pt x="531668" y="23929"/>
                </a:lnTo>
                <a:lnTo>
                  <a:pt x="554431" y="23970"/>
                </a:lnTo>
                <a:lnTo>
                  <a:pt x="606964" y="18231"/>
                </a:lnTo>
                <a:lnTo>
                  <a:pt x="660614" y="17287"/>
                </a:lnTo>
                <a:lnTo>
                  <a:pt x="747504" y="17152"/>
                </a:lnTo>
                <a:lnTo>
                  <a:pt x="803122" y="23930"/>
                </a:lnTo>
                <a:lnTo>
                  <a:pt x="822716" y="23970"/>
                </a:lnTo>
                <a:lnTo>
                  <a:pt x="882147" y="18231"/>
                </a:lnTo>
                <a:lnTo>
                  <a:pt x="930819" y="17359"/>
                </a:lnTo>
                <a:lnTo>
                  <a:pt x="1117387" y="17144"/>
                </a:lnTo>
                <a:lnTo>
                  <a:pt x="1167661" y="10359"/>
                </a:lnTo>
                <a:lnTo>
                  <a:pt x="1222295" y="8807"/>
                </a:lnTo>
                <a:lnTo>
                  <a:pt x="1276989" y="7640"/>
                </a:lnTo>
                <a:lnTo>
                  <a:pt x="1328711" y="795"/>
                </a:lnTo>
                <a:lnTo>
                  <a:pt x="1385385" y="30"/>
                </a:lnTo>
                <a:lnTo>
                  <a:pt x="1429928" y="0"/>
                </a:lnTo>
                <a:lnTo>
                  <a:pt x="1434299" y="952"/>
                </a:lnTo>
                <a:lnTo>
                  <a:pt x="1448155" y="6784"/>
                </a:lnTo>
                <a:lnTo>
                  <a:pt x="1460065" y="8219"/>
                </a:lnTo>
                <a:lnTo>
                  <a:pt x="1462009" y="9289"/>
                </a:lnTo>
                <a:lnTo>
                  <a:pt x="1463305" y="10954"/>
                </a:lnTo>
                <a:lnTo>
                  <a:pt x="1464169" y="13018"/>
                </a:lnTo>
                <a:lnTo>
                  <a:pt x="1465698" y="14393"/>
                </a:lnTo>
                <a:lnTo>
                  <a:pt x="1467669" y="15310"/>
                </a:lnTo>
                <a:lnTo>
                  <a:pt x="1473127" y="16782"/>
                </a:lnTo>
                <a:lnTo>
                  <a:pt x="1489628" y="32319"/>
                </a:lnTo>
                <a:lnTo>
                  <a:pt x="1494859" y="37541"/>
                </a:lnTo>
                <a:lnTo>
                  <a:pt x="1496635" y="40267"/>
                </a:lnTo>
                <a:lnTo>
                  <a:pt x="1500088" y="48654"/>
                </a:lnTo>
                <a:lnTo>
                  <a:pt x="1505767" y="57172"/>
                </a:lnTo>
                <a:lnTo>
                  <a:pt x="1508826" y="65728"/>
                </a:lnTo>
                <a:lnTo>
                  <a:pt x="1515341" y="74296"/>
                </a:lnTo>
                <a:lnTo>
                  <a:pt x="1520575" y="80010"/>
                </a:lnTo>
                <a:lnTo>
                  <a:pt x="1522351" y="82867"/>
                </a:lnTo>
                <a:lnTo>
                  <a:pt x="1527743" y="96837"/>
                </a:lnTo>
                <a:lnTo>
                  <a:pt x="1532437" y="105903"/>
                </a:lnTo>
                <a:lnTo>
                  <a:pt x="1546015" y="122518"/>
                </a:lnTo>
                <a:lnTo>
                  <a:pt x="1554511" y="135890"/>
                </a:lnTo>
                <a:lnTo>
                  <a:pt x="1565916" y="151584"/>
                </a:lnTo>
                <a:lnTo>
                  <a:pt x="1571628" y="161350"/>
                </a:lnTo>
                <a:lnTo>
                  <a:pt x="1579881" y="169501"/>
                </a:lnTo>
                <a:lnTo>
                  <a:pt x="1584749" y="173007"/>
                </a:lnTo>
                <a:lnTo>
                  <a:pt x="1592698" y="181984"/>
                </a:lnTo>
                <a:lnTo>
                  <a:pt x="1602528" y="197748"/>
                </a:lnTo>
                <a:lnTo>
                  <a:pt x="1609490" y="208855"/>
                </a:lnTo>
                <a:lnTo>
                  <a:pt x="1618934" y="220142"/>
                </a:lnTo>
                <a:lnTo>
                  <a:pt x="1640519" y="237018"/>
                </a:lnTo>
                <a:lnTo>
                  <a:pt x="1656491" y="252260"/>
                </a:lnTo>
                <a:lnTo>
                  <a:pt x="1668631" y="268841"/>
                </a:lnTo>
                <a:lnTo>
                  <a:pt x="1678556" y="280140"/>
                </a:lnTo>
                <a:lnTo>
                  <a:pt x="1686778" y="294051"/>
                </a:lnTo>
                <a:lnTo>
                  <a:pt x="1694560" y="308806"/>
                </a:lnTo>
                <a:lnTo>
                  <a:pt x="1704367" y="321714"/>
                </a:lnTo>
                <a:lnTo>
                  <a:pt x="1715077" y="333801"/>
                </a:lnTo>
                <a:lnTo>
                  <a:pt x="1726186" y="345523"/>
                </a:lnTo>
                <a:lnTo>
                  <a:pt x="1737474" y="357083"/>
                </a:lnTo>
                <a:lnTo>
                  <a:pt x="1746301" y="368570"/>
                </a:lnTo>
                <a:lnTo>
                  <a:pt x="1754351" y="380026"/>
                </a:lnTo>
                <a:lnTo>
                  <a:pt x="1764279" y="391467"/>
                </a:lnTo>
                <a:lnTo>
                  <a:pt x="1775041" y="405443"/>
                </a:lnTo>
                <a:lnTo>
                  <a:pt x="1786175" y="420226"/>
                </a:lnTo>
                <a:lnTo>
                  <a:pt x="1797473" y="433147"/>
                </a:lnTo>
                <a:lnTo>
                  <a:pt x="1808845" y="445239"/>
                </a:lnTo>
                <a:lnTo>
                  <a:pt x="1836307" y="473228"/>
                </a:lnTo>
                <a:lnTo>
                  <a:pt x="1853178" y="490140"/>
                </a:lnTo>
                <a:lnTo>
                  <a:pt x="1862693" y="504213"/>
                </a:lnTo>
                <a:lnTo>
                  <a:pt x="1874442" y="519191"/>
                </a:lnTo>
                <a:lnTo>
                  <a:pt x="1888796" y="534237"/>
                </a:lnTo>
                <a:lnTo>
                  <a:pt x="1891658" y="536180"/>
                </a:lnTo>
                <a:lnTo>
                  <a:pt x="1897377" y="538339"/>
                </a:lnTo>
                <a:lnTo>
                  <a:pt x="1899283" y="539868"/>
                </a:lnTo>
                <a:lnTo>
                  <a:pt x="1900554" y="541839"/>
                </a:lnTo>
                <a:lnTo>
                  <a:pt x="1901401" y="544106"/>
                </a:lnTo>
                <a:lnTo>
                  <a:pt x="1902918" y="545617"/>
                </a:lnTo>
                <a:lnTo>
                  <a:pt x="1904882" y="546624"/>
                </a:lnTo>
                <a:lnTo>
                  <a:pt x="1911667" y="54863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17"/>
          <p:cNvSpPr/>
          <p:nvPr/>
        </p:nvSpPr>
        <p:spPr bwMode="auto">
          <a:xfrm>
            <a:off x="4940617" y="3043237"/>
            <a:ext cx="2391375" cy="154306"/>
          </a:xfrm>
          <a:custGeom>
            <a:avLst/>
            <a:gdLst/>
            <a:ahLst/>
            <a:cxnLst/>
            <a:rect l="0" t="0" r="0" b="0"/>
            <a:pathLst>
              <a:path w="2391375" h="154306">
                <a:moveTo>
                  <a:pt x="0" y="154305"/>
                </a:moveTo>
                <a:lnTo>
                  <a:pt x="358854" y="154305"/>
                </a:lnTo>
                <a:lnTo>
                  <a:pt x="389960" y="149754"/>
                </a:lnTo>
                <a:lnTo>
                  <a:pt x="412076" y="150060"/>
                </a:lnTo>
                <a:lnTo>
                  <a:pt x="434605" y="151466"/>
                </a:lnTo>
                <a:lnTo>
                  <a:pt x="486974" y="146676"/>
                </a:lnTo>
                <a:lnTo>
                  <a:pt x="551853" y="145816"/>
                </a:lnTo>
                <a:lnTo>
                  <a:pt x="620109" y="145740"/>
                </a:lnTo>
                <a:lnTo>
                  <a:pt x="654377" y="141184"/>
                </a:lnTo>
                <a:lnTo>
                  <a:pt x="722948" y="137514"/>
                </a:lnTo>
                <a:lnTo>
                  <a:pt x="834037" y="137169"/>
                </a:lnTo>
                <a:lnTo>
                  <a:pt x="873126" y="132612"/>
                </a:lnTo>
                <a:lnTo>
                  <a:pt x="945470" y="128941"/>
                </a:lnTo>
                <a:lnTo>
                  <a:pt x="1018932" y="128619"/>
                </a:lnTo>
                <a:lnTo>
                  <a:pt x="1056074" y="124046"/>
                </a:lnTo>
                <a:lnTo>
                  <a:pt x="1125750" y="120369"/>
                </a:lnTo>
                <a:lnTo>
                  <a:pt x="1198977" y="120046"/>
                </a:lnTo>
                <a:lnTo>
                  <a:pt x="1236103" y="115473"/>
                </a:lnTo>
                <a:lnTo>
                  <a:pt x="1305773" y="111796"/>
                </a:lnTo>
                <a:lnTo>
                  <a:pt x="1950367" y="111443"/>
                </a:lnTo>
                <a:lnTo>
                  <a:pt x="1962522" y="113983"/>
                </a:lnTo>
                <a:lnTo>
                  <a:pt x="1974274" y="117334"/>
                </a:lnTo>
                <a:lnTo>
                  <a:pt x="2003073" y="119662"/>
                </a:lnTo>
                <a:lnTo>
                  <a:pt x="2024793" y="115360"/>
                </a:lnTo>
                <a:lnTo>
                  <a:pt x="2056869" y="111958"/>
                </a:lnTo>
                <a:lnTo>
                  <a:pt x="2125976" y="111446"/>
                </a:lnTo>
                <a:lnTo>
                  <a:pt x="2391373" y="111443"/>
                </a:lnTo>
                <a:lnTo>
                  <a:pt x="2384315" y="111443"/>
                </a:lnTo>
                <a:lnTo>
                  <a:pt x="2383928" y="110490"/>
                </a:lnTo>
                <a:lnTo>
                  <a:pt x="2383499" y="106892"/>
                </a:lnTo>
                <a:lnTo>
                  <a:pt x="2383158" y="102901"/>
                </a:lnTo>
                <a:lnTo>
                  <a:pt x="2391374" y="102871"/>
                </a:lnTo>
                <a:lnTo>
                  <a:pt x="2387072" y="98320"/>
                </a:lnTo>
                <a:lnTo>
                  <a:pt x="2383185" y="94329"/>
                </a:lnTo>
                <a:lnTo>
                  <a:pt x="2383155" y="77258"/>
                </a:lnTo>
                <a:lnTo>
                  <a:pt x="2378604" y="72633"/>
                </a:lnTo>
                <a:lnTo>
                  <a:pt x="2375775" y="69781"/>
                </a:lnTo>
                <a:lnTo>
                  <a:pt x="2375113" y="66574"/>
                </a:lnTo>
                <a:lnTo>
                  <a:pt x="2374687" y="61305"/>
                </a:lnTo>
                <a:lnTo>
                  <a:pt x="2373700" y="60872"/>
                </a:lnTo>
                <a:lnTo>
                  <a:pt x="2370063" y="60392"/>
                </a:lnTo>
                <a:lnTo>
                  <a:pt x="2367759" y="59311"/>
                </a:lnTo>
                <a:lnTo>
                  <a:pt x="2362660" y="55571"/>
                </a:lnTo>
                <a:lnTo>
                  <a:pt x="2358985" y="52660"/>
                </a:lnTo>
                <a:lnTo>
                  <a:pt x="2358469" y="51300"/>
                </a:lnTo>
                <a:lnTo>
                  <a:pt x="2357896" y="47247"/>
                </a:lnTo>
                <a:lnTo>
                  <a:pt x="2356791" y="45786"/>
                </a:lnTo>
                <a:lnTo>
                  <a:pt x="2355102" y="44811"/>
                </a:lnTo>
                <a:lnTo>
                  <a:pt x="2353023" y="44162"/>
                </a:lnTo>
                <a:lnTo>
                  <a:pt x="2351637" y="42776"/>
                </a:lnTo>
                <a:lnTo>
                  <a:pt x="2350713" y="40900"/>
                </a:lnTo>
                <a:lnTo>
                  <a:pt x="2350096" y="38697"/>
                </a:lnTo>
                <a:lnTo>
                  <a:pt x="2348734" y="37228"/>
                </a:lnTo>
                <a:lnTo>
                  <a:pt x="2346873" y="36249"/>
                </a:lnTo>
                <a:lnTo>
                  <a:pt x="2344679" y="35596"/>
                </a:lnTo>
                <a:lnTo>
                  <a:pt x="2339702" y="32330"/>
                </a:lnTo>
                <a:lnTo>
                  <a:pt x="2337041" y="30126"/>
                </a:lnTo>
                <a:lnTo>
                  <a:pt x="2334315" y="28657"/>
                </a:lnTo>
                <a:lnTo>
                  <a:pt x="2328746" y="27024"/>
                </a:lnTo>
                <a:lnTo>
                  <a:pt x="2326880" y="25636"/>
                </a:lnTo>
                <a:lnTo>
                  <a:pt x="2325636" y="23758"/>
                </a:lnTo>
                <a:lnTo>
                  <a:pt x="2324806" y="21554"/>
                </a:lnTo>
                <a:lnTo>
                  <a:pt x="2323301" y="19132"/>
                </a:lnTo>
                <a:lnTo>
                  <a:pt x="2321345" y="16564"/>
                </a:lnTo>
                <a:lnTo>
                  <a:pt x="2315913" y="10151"/>
                </a:lnTo>
                <a:lnTo>
                  <a:pt x="2315169" y="6734"/>
                </a:lnTo>
                <a:lnTo>
                  <a:pt x="231457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18"/>
          <p:cNvSpPr/>
          <p:nvPr/>
        </p:nvSpPr>
        <p:spPr bwMode="auto">
          <a:xfrm>
            <a:off x="5600700" y="2528887"/>
            <a:ext cx="102871" cy="677228"/>
          </a:xfrm>
          <a:custGeom>
            <a:avLst/>
            <a:gdLst/>
            <a:ahLst/>
            <a:cxnLst/>
            <a:rect l="0" t="0" r="0" b="0"/>
            <a:pathLst>
              <a:path w="102871" h="677228">
                <a:moveTo>
                  <a:pt x="0" y="0"/>
                </a:moveTo>
                <a:lnTo>
                  <a:pt x="0" y="54327"/>
                </a:lnTo>
                <a:lnTo>
                  <a:pt x="952" y="57173"/>
                </a:lnTo>
                <a:lnTo>
                  <a:pt x="2540" y="60023"/>
                </a:lnTo>
                <a:lnTo>
                  <a:pt x="4550" y="62875"/>
                </a:lnTo>
                <a:lnTo>
                  <a:pt x="6785" y="68585"/>
                </a:lnTo>
                <a:lnTo>
                  <a:pt x="8219" y="80011"/>
                </a:lnTo>
                <a:lnTo>
                  <a:pt x="8525" y="101083"/>
                </a:lnTo>
                <a:lnTo>
                  <a:pt x="8563" y="113947"/>
                </a:lnTo>
                <a:lnTo>
                  <a:pt x="9519" y="116922"/>
                </a:lnTo>
                <a:lnTo>
                  <a:pt x="11108" y="119858"/>
                </a:lnTo>
                <a:lnTo>
                  <a:pt x="13120" y="122768"/>
                </a:lnTo>
                <a:lnTo>
                  <a:pt x="15356" y="128541"/>
                </a:lnTo>
                <a:lnTo>
                  <a:pt x="16614" y="139686"/>
                </a:lnTo>
                <a:lnTo>
                  <a:pt x="16791" y="144559"/>
                </a:lnTo>
                <a:lnTo>
                  <a:pt x="17862" y="148760"/>
                </a:lnTo>
                <a:lnTo>
                  <a:pt x="19528" y="152514"/>
                </a:lnTo>
                <a:lnTo>
                  <a:pt x="21591" y="155968"/>
                </a:lnTo>
                <a:lnTo>
                  <a:pt x="23883" y="162347"/>
                </a:lnTo>
                <a:lnTo>
                  <a:pt x="25174" y="173833"/>
                </a:lnTo>
                <a:lnTo>
                  <a:pt x="25355" y="178753"/>
                </a:lnTo>
                <a:lnTo>
                  <a:pt x="26428" y="182987"/>
                </a:lnTo>
                <a:lnTo>
                  <a:pt x="28096" y="186761"/>
                </a:lnTo>
                <a:lnTo>
                  <a:pt x="30161" y="190230"/>
                </a:lnTo>
                <a:lnTo>
                  <a:pt x="32454" y="199164"/>
                </a:lnTo>
                <a:lnTo>
                  <a:pt x="33746" y="214904"/>
                </a:lnTo>
                <a:lnTo>
                  <a:pt x="34128" y="231633"/>
                </a:lnTo>
                <a:lnTo>
                  <a:pt x="34182" y="237289"/>
                </a:lnTo>
                <a:lnTo>
                  <a:pt x="35171" y="242013"/>
                </a:lnTo>
                <a:lnTo>
                  <a:pt x="36782" y="246115"/>
                </a:lnTo>
                <a:lnTo>
                  <a:pt x="38809" y="249802"/>
                </a:lnTo>
                <a:lnTo>
                  <a:pt x="41061" y="258978"/>
                </a:lnTo>
                <a:lnTo>
                  <a:pt x="42328" y="274854"/>
                </a:lnTo>
                <a:lnTo>
                  <a:pt x="42704" y="291623"/>
                </a:lnTo>
                <a:lnTo>
                  <a:pt x="42831" y="314356"/>
                </a:lnTo>
                <a:lnTo>
                  <a:pt x="45388" y="325769"/>
                </a:lnTo>
                <a:lnTo>
                  <a:pt x="47404" y="331479"/>
                </a:lnTo>
                <a:lnTo>
                  <a:pt x="50240" y="348618"/>
                </a:lnTo>
                <a:lnTo>
                  <a:pt x="51199" y="365584"/>
                </a:lnTo>
                <a:lnTo>
                  <a:pt x="51330" y="375524"/>
                </a:lnTo>
                <a:lnTo>
                  <a:pt x="53928" y="386292"/>
                </a:lnTo>
                <a:lnTo>
                  <a:pt x="55954" y="391831"/>
                </a:lnTo>
                <a:lnTo>
                  <a:pt x="58806" y="408727"/>
                </a:lnTo>
                <a:lnTo>
                  <a:pt x="59651" y="421248"/>
                </a:lnTo>
                <a:lnTo>
                  <a:pt x="62389" y="430426"/>
                </a:lnTo>
                <a:lnTo>
                  <a:pt x="64453" y="435541"/>
                </a:lnTo>
                <a:lnTo>
                  <a:pt x="68717" y="451546"/>
                </a:lnTo>
                <a:lnTo>
                  <a:pt x="70576" y="456288"/>
                </a:lnTo>
                <a:lnTo>
                  <a:pt x="72768" y="461355"/>
                </a:lnTo>
                <a:lnTo>
                  <a:pt x="75203" y="472064"/>
                </a:lnTo>
                <a:lnTo>
                  <a:pt x="76767" y="489911"/>
                </a:lnTo>
                <a:lnTo>
                  <a:pt x="77038" y="504145"/>
                </a:lnTo>
                <a:lnTo>
                  <a:pt x="78028" y="508499"/>
                </a:lnTo>
                <a:lnTo>
                  <a:pt x="79642" y="512355"/>
                </a:lnTo>
                <a:lnTo>
                  <a:pt x="81669" y="515877"/>
                </a:lnTo>
                <a:lnTo>
                  <a:pt x="83922" y="524871"/>
                </a:lnTo>
                <a:lnTo>
                  <a:pt x="85487" y="545863"/>
                </a:lnTo>
                <a:lnTo>
                  <a:pt x="85619" y="555661"/>
                </a:lnTo>
                <a:lnTo>
                  <a:pt x="86607" y="559988"/>
                </a:lnTo>
                <a:lnTo>
                  <a:pt x="88218" y="563825"/>
                </a:lnTo>
                <a:lnTo>
                  <a:pt x="90244" y="567336"/>
                </a:lnTo>
                <a:lnTo>
                  <a:pt x="92496" y="573777"/>
                </a:lnTo>
                <a:lnTo>
                  <a:pt x="93941" y="585673"/>
                </a:lnTo>
                <a:lnTo>
                  <a:pt x="94192" y="598877"/>
                </a:lnTo>
                <a:lnTo>
                  <a:pt x="95179" y="603086"/>
                </a:lnTo>
                <a:lnTo>
                  <a:pt x="96790" y="606845"/>
                </a:lnTo>
                <a:lnTo>
                  <a:pt x="98817" y="610304"/>
                </a:lnTo>
                <a:lnTo>
                  <a:pt x="101069" y="616686"/>
                </a:lnTo>
                <a:lnTo>
                  <a:pt x="102514" y="628545"/>
                </a:lnTo>
                <a:lnTo>
                  <a:pt x="102849" y="648646"/>
                </a:lnTo>
                <a:lnTo>
                  <a:pt x="102870" y="67722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19"/>
          <p:cNvSpPr/>
          <p:nvPr/>
        </p:nvSpPr>
        <p:spPr bwMode="auto">
          <a:xfrm>
            <a:off x="5703570" y="3077527"/>
            <a:ext cx="180023" cy="111444"/>
          </a:xfrm>
          <a:custGeom>
            <a:avLst/>
            <a:gdLst/>
            <a:ahLst/>
            <a:cxnLst/>
            <a:rect l="0" t="0" r="0" b="0"/>
            <a:pathLst>
              <a:path w="180023" h="111444">
                <a:moveTo>
                  <a:pt x="0" y="51435"/>
                </a:moveTo>
                <a:lnTo>
                  <a:pt x="7381" y="44054"/>
                </a:lnTo>
                <a:lnTo>
                  <a:pt x="10583" y="43392"/>
                </a:lnTo>
                <a:lnTo>
                  <a:pt x="15181" y="43098"/>
                </a:lnTo>
                <a:lnTo>
                  <a:pt x="24142" y="42894"/>
                </a:lnTo>
                <a:lnTo>
                  <a:pt x="27557" y="40336"/>
                </a:lnTo>
                <a:lnTo>
                  <a:pt x="29801" y="38321"/>
                </a:lnTo>
                <a:lnTo>
                  <a:pt x="32250" y="36977"/>
                </a:lnTo>
                <a:lnTo>
                  <a:pt x="37510" y="35484"/>
                </a:lnTo>
                <a:lnTo>
                  <a:pt x="43024" y="32281"/>
                </a:lnTo>
                <a:lnTo>
                  <a:pt x="45827" y="30093"/>
                </a:lnTo>
                <a:lnTo>
                  <a:pt x="48649" y="28634"/>
                </a:lnTo>
                <a:lnTo>
                  <a:pt x="51482" y="27662"/>
                </a:lnTo>
                <a:lnTo>
                  <a:pt x="54324" y="27014"/>
                </a:lnTo>
                <a:lnTo>
                  <a:pt x="57171" y="25629"/>
                </a:lnTo>
                <a:lnTo>
                  <a:pt x="60021" y="23754"/>
                </a:lnTo>
                <a:lnTo>
                  <a:pt x="62874" y="21551"/>
                </a:lnTo>
                <a:lnTo>
                  <a:pt x="65729" y="20082"/>
                </a:lnTo>
                <a:lnTo>
                  <a:pt x="68584" y="19103"/>
                </a:lnTo>
                <a:lnTo>
                  <a:pt x="71440" y="18451"/>
                </a:lnTo>
                <a:lnTo>
                  <a:pt x="74296" y="17063"/>
                </a:lnTo>
                <a:lnTo>
                  <a:pt x="77153" y="15185"/>
                </a:lnTo>
                <a:lnTo>
                  <a:pt x="80010" y="12981"/>
                </a:lnTo>
                <a:lnTo>
                  <a:pt x="82868" y="11511"/>
                </a:lnTo>
                <a:lnTo>
                  <a:pt x="85725" y="10532"/>
                </a:lnTo>
                <a:lnTo>
                  <a:pt x="88582" y="9879"/>
                </a:lnTo>
                <a:lnTo>
                  <a:pt x="91440" y="8491"/>
                </a:lnTo>
                <a:lnTo>
                  <a:pt x="94297" y="6613"/>
                </a:lnTo>
                <a:lnTo>
                  <a:pt x="97155" y="4409"/>
                </a:lnTo>
                <a:lnTo>
                  <a:pt x="100012" y="2939"/>
                </a:lnTo>
                <a:lnTo>
                  <a:pt x="102870" y="1960"/>
                </a:lnTo>
                <a:lnTo>
                  <a:pt x="109749" y="387"/>
                </a:lnTo>
                <a:lnTo>
                  <a:pt x="113229" y="172"/>
                </a:lnTo>
                <a:lnTo>
                  <a:pt x="117951" y="77"/>
                </a:lnTo>
                <a:lnTo>
                  <a:pt x="141316" y="0"/>
                </a:lnTo>
                <a:lnTo>
                  <a:pt x="142788" y="953"/>
                </a:lnTo>
                <a:lnTo>
                  <a:pt x="143769" y="2540"/>
                </a:lnTo>
                <a:lnTo>
                  <a:pt x="145344" y="7381"/>
                </a:lnTo>
                <a:lnTo>
                  <a:pt x="148099" y="10583"/>
                </a:lnTo>
                <a:lnTo>
                  <a:pt x="153079" y="15849"/>
                </a:lnTo>
                <a:lnTo>
                  <a:pt x="153760" y="19109"/>
                </a:lnTo>
                <a:lnTo>
                  <a:pt x="153941" y="21312"/>
                </a:lnTo>
                <a:lnTo>
                  <a:pt x="154062" y="23733"/>
                </a:lnTo>
                <a:lnTo>
                  <a:pt x="154197" y="28963"/>
                </a:lnTo>
                <a:lnTo>
                  <a:pt x="154302" y="46922"/>
                </a:lnTo>
                <a:lnTo>
                  <a:pt x="155255" y="49379"/>
                </a:lnTo>
                <a:lnTo>
                  <a:pt x="156843" y="51969"/>
                </a:lnTo>
                <a:lnTo>
                  <a:pt x="158855" y="54649"/>
                </a:lnTo>
                <a:lnTo>
                  <a:pt x="160196" y="57388"/>
                </a:lnTo>
                <a:lnTo>
                  <a:pt x="161089" y="60166"/>
                </a:lnTo>
                <a:lnTo>
                  <a:pt x="162524" y="66918"/>
                </a:lnTo>
                <a:lnTo>
                  <a:pt x="162720" y="70382"/>
                </a:lnTo>
                <a:lnTo>
                  <a:pt x="162846" y="75815"/>
                </a:lnTo>
                <a:lnTo>
                  <a:pt x="162875" y="84416"/>
                </a:lnTo>
                <a:lnTo>
                  <a:pt x="165416" y="87684"/>
                </a:lnTo>
                <a:lnTo>
                  <a:pt x="170257" y="92991"/>
                </a:lnTo>
                <a:lnTo>
                  <a:pt x="170920" y="96257"/>
                </a:lnTo>
                <a:lnTo>
                  <a:pt x="171345" y="101564"/>
                </a:lnTo>
                <a:lnTo>
                  <a:pt x="172332" y="101999"/>
                </a:lnTo>
                <a:lnTo>
                  <a:pt x="175969" y="102483"/>
                </a:lnTo>
                <a:lnTo>
                  <a:pt x="177321" y="103565"/>
                </a:lnTo>
                <a:lnTo>
                  <a:pt x="178221" y="105238"/>
                </a:lnTo>
                <a:lnTo>
                  <a:pt x="180022" y="11144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20"/>
          <p:cNvSpPr/>
          <p:nvPr/>
        </p:nvSpPr>
        <p:spPr bwMode="auto">
          <a:xfrm>
            <a:off x="5857909" y="2700337"/>
            <a:ext cx="152965" cy="188593"/>
          </a:xfrm>
          <a:custGeom>
            <a:avLst/>
            <a:gdLst/>
            <a:ahLst/>
            <a:cxnLst/>
            <a:rect l="0" t="0" r="0" b="0"/>
            <a:pathLst>
              <a:path w="152965" h="188593">
                <a:moveTo>
                  <a:pt x="59973" y="8573"/>
                </a:moveTo>
                <a:lnTo>
                  <a:pt x="52592" y="8573"/>
                </a:lnTo>
                <a:lnTo>
                  <a:pt x="49390" y="11113"/>
                </a:lnTo>
                <a:lnTo>
                  <a:pt x="44792" y="15417"/>
                </a:lnTo>
                <a:lnTo>
                  <a:pt x="32416" y="27571"/>
                </a:lnTo>
                <a:lnTo>
                  <a:pt x="9869" y="50104"/>
                </a:lnTo>
                <a:lnTo>
                  <a:pt x="8473" y="50548"/>
                </a:lnTo>
                <a:lnTo>
                  <a:pt x="4382" y="51041"/>
                </a:lnTo>
                <a:lnTo>
                  <a:pt x="2910" y="52125"/>
                </a:lnTo>
                <a:lnTo>
                  <a:pt x="1928" y="53800"/>
                </a:lnTo>
                <a:lnTo>
                  <a:pt x="80" y="59644"/>
                </a:lnTo>
                <a:lnTo>
                  <a:pt x="0" y="64451"/>
                </a:lnTo>
                <a:lnTo>
                  <a:pt x="941" y="65827"/>
                </a:lnTo>
                <a:lnTo>
                  <a:pt x="2521" y="66745"/>
                </a:lnTo>
                <a:lnTo>
                  <a:pt x="7350" y="68218"/>
                </a:lnTo>
                <a:lnTo>
                  <a:pt x="10550" y="70959"/>
                </a:lnTo>
                <a:lnTo>
                  <a:pt x="15815" y="75929"/>
                </a:lnTo>
                <a:lnTo>
                  <a:pt x="19075" y="76609"/>
                </a:lnTo>
                <a:lnTo>
                  <a:pt x="23699" y="76911"/>
                </a:lnTo>
                <a:lnTo>
                  <a:pt x="28928" y="77045"/>
                </a:lnTo>
                <a:lnTo>
                  <a:pt x="62833" y="77152"/>
                </a:lnTo>
                <a:lnTo>
                  <a:pt x="65690" y="78105"/>
                </a:lnTo>
                <a:lnTo>
                  <a:pt x="68547" y="79692"/>
                </a:lnTo>
                <a:lnTo>
                  <a:pt x="71404" y="81703"/>
                </a:lnTo>
                <a:lnTo>
                  <a:pt x="75214" y="83044"/>
                </a:lnTo>
                <a:lnTo>
                  <a:pt x="79659" y="83938"/>
                </a:lnTo>
                <a:lnTo>
                  <a:pt x="84527" y="84533"/>
                </a:lnTo>
                <a:lnTo>
                  <a:pt x="88725" y="84930"/>
                </a:lnTo>
                <a:lnTo>
                  <a:pt x="92476" y="85196"/>
                </a:lnTo>
                <a:lnTo>
                  <a:pt x="95929" y="85372"/>
                </a:lnTo>
                <a:lnTo>
                  <a:pt x="102306" y="85568"/>
                </a:lnTo>
                <a:lnTo>
                  <a:pt x="105340" y="85620"/>
                </a:lnTo>
                <a:lnTo>
                  <a:pt x="108315" y="86608"/>
                </a:lnTo>
                <a:lnTo>
                  <a:pt x="111251" y="88218"/>
                </a:lnTo>
                <a:lnTo>
                  <a:pt x="114161" y="90245"/>
                </a:lnTo>
                <a:lnTo>
                  <a:pt x="117054" y="92548"/>
                </a:lnTo>
                <a:lnTo>
                  <a:pt x="119934" y="95036"/>
                </a:lnTo>
                <a:lnTo>
                  <a:pt x="126850" y="101323"/>
                </a:lnTo>
                <a:lnTo>
                  <a:pt x="132599" y="106962"/>
                </a:lnTo>
                <a:lnTo>
                  <a:pt x="134108" y="109408"/>
                </a:lnTo>
                <a:lnTo>
                  <a:pt x="135784" y="114666"/>
                </a:lnTo>
                <a:lnTo>
                  <a:pt x="137184" y="116449"/>
                </a:lnTo>
                <a:lnTo>
                  <a:pt x="139070" y="117638"/>
                </a:lnTo>
                <a:lnTo>
                  <a:pt x="141279" y="118430"/>
                </a:lnTo>
                <a:lnTo>
                  <a:pt x="142752" y="119911"/>
                </a:lnTo>
                <a:lnTo>
                  <a:pt x="143734" y="121851"/>
                </a:lnTo>
                <a:lnTo>
                  <a:pt x="144389" y="124096"/>
                </a:lnTo>
                <a:lnTo>
                  <a:pt x="147656" y="129131"/>
                </a:lnTo>
                <a:lnTo>
                  <a:pt x="149861" y="131808"/>
                </a:lnTo>
                <a:lnTo>
                  <a:pt x="151331" y="134544"/>
                </a:lnTo>
                <a:lnTo>
                  <a:pt x="152964" y="140125"/>
                </a:lnTo>
                <a:lnTo>
                  <a:pt x="152447" y="142947"/>
                </a:lnTo>
                <a:lnTo>
                  <a:pt x="149332" y="148622"/>
                </a:lnTo>
                <a:lnTo>
                  <a:pt x="147313" y="154319"/>
                </a:lnTo>
                <a:lnTo>
                  <a:pt x="146775" y="157172"/>
                </a:lnTo>
                <a:lnTo>
                  <a:pt x="143637" y="162882"/>
                </a:lnTo>
                <a:lnTo>
                  <a:pt x="141466" y="165738"/>
                </a:lnTo>
                <a:lnTo>
                  <a:pt x="139067" y="167642"/>
                </a:lnTo>
                <a:lnTo>
                  <a:pt x="136515" y="168911"/>
                </a:lnTo>
                <a:lnTo>
                  <a:pt x="133861" y="169758"/>
                </a:lnTo>
                <a:lnTo>
                  <a:pt x="132092" y="171274"/>
                </a:lnTo>
                <a:lnTo>
                  <a:pt x="130912" y="173238"/>
                </a:lnTo>
                <a:lnTo>
                  <a:pt x="130126" y="175500"/>
                </a:lnTo>
                <a:lnTo>
                  <a:pt x="128649" y="177007"/>
                </a:lnTo>
                <a:lnTo>
                  <a:pt x="126712" y="178012"/>
                </a:lnTo>
                <a:lnTo>
                  <a:pt x="124468" y="178682"/>
                </a:lnTo>
                <a:lnTo>
                  <a:pt x="122020" y="180082"/>
                </a:lnTo>
                <a:lnTo>
                  <a:pt x="119435" y="181967"/>
                </a:lnTo>
                <a:lnTo>
                  <a:pt x="116760" y="184176"/>
                </a:lnTo>
                <a:lnTo>
                  <a:pt x="114023" y="185649"/>
                </a:lnTo>
                <a:lnTo>
                  <a:pt x="111246" y="186631"/>
                </a:lnTo>
                <a:lnTo>
                  <a:pt x="108443" y="187286"/>
                </a:lnTo>
                <a:lnTo>
                  <a:pt x="105621" y="187722"/>
                </a:lnTo>
                <a:lnTo>
                  <a:pt x="102788" y="188013"/>
                </a:lnTo>
                <a:lnTo>
                  <a:pt x="95947" y="188480"/>
                </a:lnTo>
                <a:lnTo>
                  <a:pt x="92471" y="188544"/>
                </a:lnTo>
                <a:lnTo>
                  <a:pt x="81536" y="188592"/>
                </a:lnTo>
                <a:lnTo>
                  <a:pt x="79111" y="187641"/>
                </a:lnTo>
                <a:lnTo>
                  <a:pt x="76542" y="186054"/>
                </a:lnTo>
                <a:lnTo>
                  <a:pt x="70125" y="181214"/>
                </a:lnTo>
                <a:lnTo>
                  <a:pt x="66708" y="178012"/>
                </a:lnTo>
                <a:lnTo>
                  <a:pt x="61303" y="172746"/>
                </a:lnTo>
                <a:lnTo>
                  <a:pt x="60564" y="166946"/>
                </a:lnTo>
                <a:lnTo>
                  <a:pt x="60090" y="156802"/>
                </a:lnTo>
                <a:lnTo>
                  <a:pt x="60008" y="145943"/>
                </a:lnTo>
                <a:lnTo>
                  <a:pt x="60949" y="142063"/>
                </a:lnTo>
                <a:lnTo>
                  <a:pt x="62528" y="138524"/>
                </a:lnTo>
                <a:lnTo>
                  <a:pt x="64534" y="135212"/>
                </a:lnTo>
                <a:lnTo>
                  <a:pt x="65871" y="132051"/>
                </a:lnTo>
                <a:lnTo>
                  <a:pt x="66763" y="128992"/>
                </a:lnTo>
                <a:lnTo>
                  <a:pt x="67357" y="125999"/>
                </a:lnTo>
                <a:lnTo>
                  <a:pt x="68705" y="122100"/>
                </a:lnTo>
                <a:lnTo>
                  <a:pt x="70557" y="117595"/>
                </a:lnTo>
                <a:lnTo>
                  <a:pt x="72744" y="112687"/>
                </a:lnTo>
                <a:lnTo>
                  <a:pt x="75155" y="108462"/>
                </a:lnTo>
                <a:lnTo>
                  <a:pt x="77715" y="104693"/>
                </a:lnTo>
                <a:lnTo>
                  <a:pt x="80373" y="101228"/>
                </a:lnTo>
                <a:lnTo>
                  <a:pt x="83098" y="97013"/>
                </a:lnTo>
                <a:lnTo>
                  <a:pt x="85867" y="92298"/>
                </a:lnTo>
                <a:lnTo>
                  <a:pt x="88666" y="87249"/>
                </a:lnTo>
                <a:lnTo>
                  <a:pt x="91484" y="82931"/>
                </a:lnTo>
                <a:lnTo>
                  <a:pt x="94315" y="79100"/>
                </a:lnTo>
                <a:lnTo>
                  <a:pt x="97155" y="75593"/>
                </a:lnTo>
                <a:lnTo>
                  <a:pt x="100001" y="72303"/>
                </a:lnTo>
                <a:lnTo>
                  <a:pt x="102851" y="69157"/>
                </a:lnTo>
                <a:lnTo>
                  <a:pt x="105704" y="66107"/>
                </a:lnTo>
                <a:lnTo>
                  <a:pt x="108557" y="62169"/>
                </a:lnTo>
                <a:lnTo>
                  <a:pt x="111413" y="57639"/>
                </a:lnTo>
                <a:lnTo>
                  <a:pt x="114269" y="52713"/>
                </a:lnTo>
                <a:lnTo>
                  <a:pt x="117125" y="48477"/>
                </a:lnTo>
                <a:lnTo>
                  <a:pt x="119982" y="44701"/>
                </a:lnTo>
                <a:lnTo>
                  <a:pt x="122839" y="41230"/>
                </a:lnTo>
                <a:lnTo>
                  <a:pt x="125696" y="37964"/>
                </a:lnTo>
                <a:lnTo>
                  <a:pt x="128553" y="34835"/>
                </a:lnTo>
                <a:lnTo>
                  <a:pt x="131411" y="31796"/>
                </a:lnTo>
                <a:lnTo>
                  <a:pt x="133316" y="28817"/>
                </a:lnTo>
                <a:lnTo>
                  <a:pt x="135432" y="22968"/>
                </a:lnTo>
                <a:lnTo>
                  <a:pt x="136624" y="18870"/>
                </a:lnTo>
                <a:lnTo>
                  <a:pt x="136977" y="13105"/>
                </a:lnTo>
                <a:lnTo>
                  <a:pt x="136074" y="11594"/>
                </a:lnTo>
                <a:lnTo>
                  <a:pt x="134520" y="10587"/>
                </a:lnTo>
                <a:lnTo>
                  <a:pt x="132531" y="9916"/>
                </a:lnTo>
                <a:lnTo>
                  <a:pt x="131205" y="8516"/>
                </a:lnTo>
                <a:lnTo>
                  <a:pt x="130321" y="6630"/>
                </a:lnTo>
                <a:lnTo>
                  <a:pt x="129732" y="4420"/>
                </a:lnTo>
                <a:lnTo>
                  <a:pt x="128386" y="2946"/>
                </a:lnTo>
                <a:lnTo>
                  <a:pt x="126537" y="1964"/>
                </a:lnTo>
                <a:lnTo>
                  <a:pt x="121942" y="873"/>
                </a:lnTo>
                <a:lnTo>
                  <a:pt x="119383" y="582"/>
                </a:lnTo>
                <a:lnTo>
                  <a:pt x="116725" y="388"/>
                </a:lnTo>
                <a:lnTo>
                  <a:pt x="113048" y="259"/>
                </a:lnTo>
                <a:lnTo>
                  <a:pt x="95998" y="51"/>
                </a:lnTo>
                <a:lnTo>
                  <a:pt x="7711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21"/>
          <p:cNvSpPr/>
          <p:nvPr/>
        </p:nvSpPr>
        <p:spPr bwMode="auto">
          <a:xfrm>
            <a:off x="5806440" y="2066125"/>
            <a:ext cx="222886" cy="291313"/>
          </a:xfrm>
          <a:custGeom>
            <a:avLst/>
            <a:gdLst/>
            <a:ahLst/>
            <a:cxnLst/>
            <a:rect l="0" t="0" r="0" b="0"/>
            <a:pathLst>
              <a:path w="222886" h="291313">
                <a:moveTo>
                  <a:pt x="0" y="291312"/>
                </a:moveTo>
                <a:lnTo>
                  <a:pt x="0" y="249505"/>
                </a:lnTo>
                <a:lnTo>
                  <a:pt x="952" y="245343"/>
                </a:lnTo>
                <a:lnTo>
                  <a:pt x="4551" y="238179"/>
                </a:lnTo>
                <a:lnTo>
                  <a:pt x="6785" y="229280"/>
                </a:lnTo>
                <a:lnTo>
                  <a:pt x="7381" y="224240"/>
                </a:lnTo>
                <a:lnTo>
                  <a:pt x="8730" y="218975"/>
                </a:lnTo>
                <a:lnTo>
                  <a:pt x="10583" y="213560"/>
                </a:lnTo>
                <a:lnTo>
                  <a:pt x="12770" y="208045"/>
                </a:lnTo>
                <a:lnTo>
                  <a:pt x="17740" y="194297"/>
                </a:lnTo>
                <a:lnTo>
                  <a:pt x="20400" y="186630"/>
                </a:lnTo>
                <a:lnTo>
                  <a:pt x="23125" y="179614"/>
                </a:lnTo>
                <a:lnTo>
                  <a:pt x="25894" y="173032"/>
                </a:lnTo>
                <a:lnTo>
                  <a:pt x="28692" y="166738"/>
                </a:lnTo>
                <a:lnTo>
                  <a:pt x="31511" y="159686"/>
                </a:lnTo>
                <a:lnTo>
                  <a:pt x="37182" y="144229"/>
                </a:lnTo>
                <a:lnTo>
                  <a:pt x="39076" y="136107"/>
                </a:lnTo>
                <a:lnTo>
                  <a:pt x="40338" y="127834"/>
                </a:lnTo>
                <a:lnTo>
                  <a:pt x="41179" y="119462"/>
                </a:lnTo>
                <a:lnTo>
                  <a:pt x="42692" y="111975"/>
                </a:lnTo>
                <a:lnTo>
                  <a:pt x="44654" y="105079"/>
                </a:lnTo>
                <a:lnTo>
                  <a:pt x="46914" y="98577"/>
                </a:lnTo>
                <a:lnTo>
                  <a:pt x="48421" y="91384"/>
                </a:lnTo>
                <a:lnTo>
                  <a:pt x="49425" y="83732"/>
                </a:lnTo>
                <a:lnTo>
                  <a:pt x="50095" y="75773"/>
                </a:lnTo>
                <a:lnTo>
                  <a:pt x="51494" y="68562"/>
                </a:lnTo>
                <a:lnTo>
                  <a:pt x="53379" y="61849"/>
                </a:lnTo>
                <a:lnTo>
                  <a:pt x="55589" y="55469"/>
                </a:lnTo>
                <a:lnTo>
                  <a:pt x="58014" y="49311"/>
                </a:lnTo>
                <a:lnTo>
                  <a:pt x="60583" y="43301"/>
                </a:lnTo>
                <a:lnTo>
                  <a:pt x="63249" y="37389"/>
                </a:lnTo>
                <a:lnTo>
                  <a:pt x="65026" y="32495"/>
                </a:lnTo>
                <a:lnTo>
                  <a:pt x="67000" y="24517"/>
                </a:lnTo>
                <a:lnTo>
                  <a:pt x="70417" y="17797"/>
                </a:lnTo>
                <a:lnTo>
                  <a:pt x="72662" y="14671"/>
                </a:lnTo>
                <a:lnTo>
                  <a:pt x="75157" y="8658"/>
                </a:lnTo>
                <a:lnTo>
                  <a:pt x="75822" y="5721"/>
                </a:lnTo>
                <a:lnTo>
                  <a:pt x="77218" y="3763"/>
                </a:lnTo>
                <a:lnTo>
                  <a:pt x="79101" y="2458"/>
                </a:lnTo>
                <a:lnTo>
                  <a:pt x="85337" y="0"/>
                </a:lnTo>
                <a:lnTo>
                  <a:pt x="90160" y="4443"/>
                </a:lnTo>
                <a:lnTo>
                  <a:pt x="91539" y="6721"/>
                </a:lnTo>
                <a:lnTo>
                  <a:pt x="93071" y="11792"/>
                </a:lnTo>
                <a:lnTo>
                  <a:pt x="93934" y="20002"/>
                </a:lnTo>
                <a:lnTo>
                  <a:pt x="94136" y="28172"/>
                </a:lnTo>
                <a:lnTo>
                  <a:pt x="94189" y="33018"/>
                </a:lnTo>
                <a:lnTo>
                  <a:pt x="95178" y="38154"/>
                </a:lnTo>
                <a:lnTo>
                  <a:pt x="96789" y="43482"/>
                </a:lnTo>
                <a:lnTo>
                  <a:pt x="98816" y="48940"/>
                </a:lnTo>
                <a:lnTo>
                  <a:pt x="103608" y="57544"/>
                </a:lnTo>
                <a:lnTo>
                  <a:pt x="108913" y="65495"/>
                </a:lnTo>
                <a:lnTo>
                  <a:pt x="111661" y="70282"/>
                </a:lnTo>
                <a:lnTo>
                  <a:pt x="117255" y="80682"/>
                </a:lnTo>
                <a:lnTo>
                  <a:pt x="137165" y="119910"/>
                </a:lnTo>
                <a:lnTo>
                  <a:pt x="148591" y="142732"/>
                </a:lnTo>
                <a:lnTo>
                  <a:pt x="152400" y="148443"/>
                </a:lnTo>
                <a:lnTo>
                  <a:pt x="156845" y="154156"/>
                </a:lnTo>
                <a:lnTo>
                  <a:pt x="161713" y="159870"/>
                </a:lnTo>
                <a:lnTo>
                  <a:pt x="165911" y="165584"/>
                </a:lnTo>
                <a:lnTo>
                  <a:pt x="169662" y="171298"/>
                </a:lnTo>
                <a:lnTo>
                  <a:pt x="173115" y="177013"/>
                </a:lnTo>
                <a:lnTo>
                  <a:pt x="179493" y="185902"/>
                </a:lnTo>
                <a:lnTo>
                  <a:pt x="185502" y="193981"/>
                </a:lnTo>
                <a:lnTo>
                  <a:pt x="188437" y="198802"/>
                </a:lnTo>
                <a:lnTo>
                  <a:pt x="191348" y="203921"/>
                </a:lnTo>
                <a:lnTo>
                  <a:pt x="194581" y="212149"/>
                </a:lnTo>
                <a:lnTo>
                  <a:pt x="195443" y="215677"/>
                </a:lnTo>
                <a:lnTo>
                  <a:pt x="198941" y="222136"/>
                </a:lnTo>
                <a:lnTo>
                  <a:pt x="203671" y="229135"/>
                </a:lnTo>
                <a:lnTo>
                  <a:pt x="206265" y="233668"/>
                </a:lnTo>
                <a:lnTo>
                  <a:pt x="208947" y="238595"/>
                </a:lnTo>
                <a:lnTo>
                  <a:pt x="214468" y="246610"/>
                </a:lnTo>
                <a:lnTo>
                  <a:pt x="221222" y="254965"/>
                </a:lnTo>
                <a:lnTo>
                  <a:pt x="221776" y="256603"/>
                </a:lnTo>
                <a:lnTo>
                  <a:pt x="222787" y="265632"/>
                </a:lnTo>
                <a:lnTo>
                  <a:pt x="222885" y="27416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22"/>
          <p:cNvSpPr/>
          <p:nvPr/>
        </p:nvSpPr>
        <p:spPr bwMode="auto">
          <a:xfrm>
            <a:off x="5789295" y="2143125"/>
            <a:ext cx="300038" cy="102871"/>
          </a:xfrm>
          <a:custGeom>
            <a:avLst/>
            <a:gdLst/>
            <a:ahLst/>
            <a:cxnLst/>
            <a:rect l="0" t="0" r="0" b="0"/>
            <a:pathLst>
              <a:path w="300038" h="102871">
                <a:moveTo>
                  <a:pt x="0" y="102870"/>
                </a:moveTo>
                <a:lnTo>
                  <a:pt x="4550" y="102870"/>
                </a:lnTo>
                <a:lnTo>
                  <a:pt x="5891" y="101917"/>
                </a:lnTo>
                <a:lnTo>
                  <a:pt x="6785" y="100330"/>
                </a:lnTo>
                <a:lnTo>
                  <a:pt x="7381" y="98319"/>
                </a:lnTo>
                <a:lnTo>
                  <a:pt x="8730" y="96978"/>
                </a:lnTo>
                <a:lnTo>
                  <a:pt x="10583" y="96084"/>
                </a:lnTo>
                <a:lnTo>
                  <a:pt x="12770" y="95489"/>
                </a:lnTo>
                <a:lnTo>
                  <a:pt x="17740" y="92287"/>
                </a:lnTo>
                <a:lnTo>
                  <a:pt x="20399" y="90099"/>
                </a:lnTo>
                <a:lnTo>
                  <a:pt x="24077" y="87689"/>
                </a:lnTo>
                <a:lnTo>
                  <a:pt x="28434" y="85129"/>
                </a:lnTo>
                <a:lnTo>
                  <a:pt x="33243" y="82470"/>
                </a:lnTo>
                <a:lnTo>
                  <a:pt x="39307" y="79745"/>
                </a:lnTo>
                <a:lnTo>
                  <a:pt x="46207" y="76976"/>
                </a:lnTo>
                <a:lnTo>
                  <a:pt x="61493" y="71359"/>
                </a:lnTo>
                <a:lnTo>
                  <a:pt x="77813" y="65687"/>
                </a:lnTo>
                <a:lnTo>
                  <a:pt x="86165" y="61889"/>
                </a:lnTo>
                <a:lnTo>
                  <a:pt x="94591" y="57452"/>
                </a:lnTo>
                <a:lnTo>
                  <a:pt x="103066" y="52589"/>
                </a:lnTo>
                <a:lnTo>
                  <a:pt x="112525" y="48394"/>
                </a:lnTo>
                <a:lnTo>
                  <a:pt x="122642" y="44645"/>
                </a:lnTo>
                <a:lnTo>
                  <a:pt x="133196" y="41193"/>
                </a:lnTo>
                <a:lnTo>
                  <a:pt x="142137" y="37939"/>
                </a:lnTo>
                <a:lnTo>
                  <a:pt x="150003" y="34818"/>
                </a:lnTo>
                <a:lnTo>
                  <a:pt x="157152" y="31784"/>
                </a:lnTo>
                <a:lnTo>
                  <a:pt x="164775" y="29762"/>
                </a:lnTo>
                <a:lnTo>
                  <a:pt x="172715" y="28414"/>
                </a:lnTo>
                <a:lnTo>
                  <a:pt x="180866" y="27515"/>
                </a:lnTo>
                <a:lnTo>
                  <a:pt x="189157" y="25963"/>
                </a:lnTo>
                <a:lnTo>
                  <a:pt x="197542" y="23976"/>
                </a:lnTo>
                <a:lnTo>
                  <a:pt x="205990" y="21699"/>
                </a:lnTo>
                <a:lnTo>
                  <a:pt x="213526" y="19228"/>
                </a:lnTo>
                <a:lnTo>
                  <a:pt x="220456" y="16629"/>
                </a:lnTo>
                <a:lnTo>
                  <a:pt x="226980" y="13943"/>
                </a:lnTo>
                <a:lnTo>
                  <a:pt x="233235" y="12153"/>
                </a:lnTo>
                <a:lnTo>
                  <a:pt x="239310" y="10959"/>
                </a:lnTo>
                <a:lnTo>
                  <a:pt x="245265" y="10164"/>
                </a:lnTo>
                <a:lnTo>
                  <a:pt x="251140" y="9633"/>
                </a:lnTo>
                <a:lnTo>
                  <a:pt x="256961" y="9279"/>
                </a:lnTo>
                <a:lnTo>
                  <a:pt x="262747" y="9044"/>
                </a:lnTo>
                <a:lnTo>
                  <a:pt x="268510" y="7934"/>
                </a:lnTo>
                <a:lnTo>
                  <a:pt x="274257" y="6242"/>
                </a:lnTo>
                <a:lnTo>
                  <a:pt x="279992" y="4161"/>
                </a:lnTo>
                <a:lnTo>
                  <a:pt x="288906" y="1849"/>
                </a:lnTo>
                <a:lnTo>
                  <a:pt x="30003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23"/>
          <p:cNvSpPr/>
          <p:nvPr/>
        </p:nvSpPr>
        <p:spPr bwMode="auto">
          <a:xfrm>
            <a:off x="6175057" y="2108942"/>
            <a:ext cx="162878" cy="17039"/>
          </a:xfrm>
          <a:custGeom>
            <a:avLst/>
            <a:gdLst/>
            <a:ahLst/>
            <a:cxnLst/>
            <a:rect l="0" t="0" r="0" b="0"/>
            <a:pathLst>
              <a:path w="162878" h="17039">
                <a:moveTo>
                  <a:pt x="0" y="17038"/>
                </a:moveTo>
                <a:lnTo>
                  <a:pt x="20400" y="17038"/>
                </a:lnTo>
                <a:lnTo>
                  <a:pt x="24077" y="16085"/>
                </a:lnTo>
                <a:lnTo>
                  <a:pt x="28434" y="14497"/>
                </a:lnTo>
                <a:lnTo>
                  <a:pt x="33243" y="12487"/>
                </a:lnTo>
                <a:lnTo>
                  <a:pt x="39307" y="11146"/>
                </a:lnTo>
                <a:lnTo>
                  <a:pt x="46207" y="10253"/>
                </a:lnTo>
                <a:lnTo>
                  <a:pt x="53665" y="9656"/>
                </a:lnTo>
                <a:lnTo>
                  <a:pt x="60542" y="9259"/>
                </a:lnTo>
                <a:lnTo>
                  <a:pt x="73262" y="8818"/>
                </a:lnTo>
                <a:lnTo>
                  <a:pt x="79322" y="7748"/>
                </a:lnTo>
                <a:lnTo>
                  <a:pt x="85266" y="6082"/>
                </a:lnTo>
                <a:lnTo>
                  <a:pt x="91134" y="4019"/>
                </a:lnTo>
                <a:lnTo>
                  <a:pt x="96951" y="2643"/>
                </a:lnTo>
                <a:lnTo>
                  <a:pt x="102734" y="1726"/>
                </a:lnTo>
                <a:lnTo>
                  <a:pt x="108495" y="1115"/>
                </a:lnTo>
                <a:lnTo>
                  <a:pt x="114240" y="708"/>
                </a:lnTo>
                <a:lnTo>
                  <a:pt x="119975" y="436"/>
                </a:lnTo>
                <a:lnTo>
                  <a:pt x="134608" y="54"/>
                </a:lnTo>
                <a:lnTo>
                  <a:pt x="138316" y="0"/>
                </a:lnTo>
                <a:lnTo>
                  <a:pt x="141741" y="917"/>
                </a:lnTo>
                <a:lnTo>
                  <a:pt x="144976" y="2480"/>
                </a:lnTo>
                <a:lnTo>
                  <a:pt x="148086" y="4475"/>
                </a:lnTo>
                <a:lnTo>
                  <a:pt x="151111" y="5805"/>
                </a:lnTo>
                <a:lnTo>
                  <a:pt x="154081" y="6692"/>
                </a:lnTo>
                <a:lnTo>
                  <a:pt x="162877" y="84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24"/>
          <p:cNvSpPr/>
          <p:nvPr/>
        </p:nvSpPr>
        <p:spPr bwMode="auto">
          <a:xfrm>
            <a:off x="6200775" y="220313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12770" y="25718"/>
                </a:lnTo>
                <a:lnTo>
                  <a:pt x="16133" y="24765"/>
                </a:lnTo>
                <a:lnTo>
                  <a:pt x="20280" y="23178"/>
                </a:lnTo>
                <a:lnTo>
                  <a:pt x="24950" y="21167"/>
                </a:lnTo>
                <a:lnTo>
                  <a:pt x="29968" y="19826"/>
                </a:lnTo>
                <a:lnTo>
                  <a:pt x="35219" y="18932"/>
                </a:lnTo>
                <a:lnTo>
                  <a:pt x="40624" y="18337"/>
                </a:lnTo>
                <a:lnTo>
                  <a:pt x="46133" y="17939"/>
                </a:lnTo>
                <a:lnTo>
                  <a:pt x="51710" y="17675"/>
                </a:lnTo>
                <a:lnTo>
                  <a:pt x="57333" y="17498"/>
                </a:lnTo>
                <a:lnTo>
                  <a:pt x="62987" y="16428"/>
                </a:lnTo>
                <a:lnTo>
                  <a:pt x="68661" y="14762"/>
                </a:lnTo>
                <a:lnTo>
                  <a:pt x="74349" y="12699"/>
                </a:lnTo>
                <a:lnTo>
                  <a:pt x="80046" y="11323"/>
                </a:lnTo>
                <a:lnTo>
                  <a:pt x="85749" y="10406"/>
                </a:lnTo>
                <a:lnTo>
                  <a:pt x="91456" y="9795"/>
                </a:lnTo>
                <a:lnTo>
                  <a:pt x="98118" y="8435"/>
                </a:lnTo>
                <a:lnTo>
                  <a:pt x="105417" y="6576"/>
                </a:lnTo>
                <a:lnTo>
                  <a:pt x="113140" y="4384"/>
                </a:lnTo>
                <a:lnTo>
                  <a:pt x="119242" y="2923"/>
                </a:lnTo>
                <a:lnTo>
                  <a:pt x="124262" y="1949"/>
                </a:lnTo>
                <a:lnTo>
                  <a:pt x="128561" y="1299"/>
                </a:lnTo>
                <a:lnTo>
                  <a:pt x="133332" y="866"/>
                </a:lnTo>
                <a:lnTo>
                  <a:pt x="138418" y="577"/>
                </a:lnTo>
                <a:lnTo>
                  <a:pt x="149149" y="257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25"/>
          <p:cNvSpPr/>
          <p:nvPr/>
        </p:nvSpPr>
        <p:spPr bwMode="auto">
          <a:xfrm>
            <a:off x="6483681" y="2048966"/>
            <a:ext cx="184279" cy="231199"/>
          </a:xfrm>
          <a:custGeom>
            <a:avLst/>
            <a:gdLst/>
            <a:ahLst/>
            <a:cxnLst/>
            <a:rect l="0" t="0" r="0" b="0"/>
            <a:pathLst>
              <a:path w="184279" h="231199">
                <a:moveTo>
                  <a:pt x="51421" y="25579"/>
                </a:moveTo>
                <a:lnTo>
                  <a:pt x="55972" y="25579"/>
                </a:lnTo>
                <a:lnTo>
                  <a:pt x="57312" y="24626"/>
                </a:lnTo>
                <a:lnTo>
                  <a:pt x="58206" y="23039"/>
                </a:lnTo>
                <a:lnTo>
                  <a:pt x="58802" y="21028"/>
                </a:lnTo>
                <a:lnTo>
                  <a:pt x="60152" y="19687"/>
                </a:lnTo>
                <a:lnTo>
                  <a:pt x="62004" y="18794"/>
                </a:lnTo>
                <a:lnTo>
                  <a:pt x="64192" y="18198"/>
                </a:lnTo>
                <a:lnTo>
                  <a:pt x="65650" y="16848"/>
                </a:lnTo>
                <a:lnTo>
                  <a:pt x="66622" y="14996"/>
                </a:lnTo>
                <a:lnTo>
                  <a:pt x="67702" y="10398"/>
                </a:lnTo>
                <a:lnTo>
                  <a:pt x="68310" y="3406"/>
                </a:lnTo>
                <a:lnTo>
                  <a:pt x="68533" y="328"/>
                </a:lnTo>
                <a:lnTo>
                  <a:pt x="63471" y="69"/>
                </a:lnTo>
                <a:lnTo>
                  <a:pt x="59455" y="0"/>
                </a:lnTo>
                <a:lnTo>
                  <a:pt x="55824" y="906"/>
                </a:lnTo>
                <a:lnTo>
                  <a:pt x="52451" y="2463"/>
                </a:lnTo>
                <a:lnTo>
                  <a:pt x="49251" y="4453"/>
                </a:lnTo>
                <a:lnTo>
                  <a:pt x="46164" y="5780"/>
                </a:lnTo>
                <a:lnTo>
                  <a:pt x="43154" y="6664"/>
                </a:lnTo>
                <a:lnTo>
                  <a:pt x="40195" y="7254"/>
                </a:lnTo>
                <a:lnTo>
                  <a:pt x="36317" y="8600"/>
                </a:lnTo>
                <a:lnTo>
                  <a:pt x="31827" y="10449"/>
                </a:lnTo>
                <a:lnTo>
                  <a:pt x="26928" y="12635"/>
                </a:lnTo>
                <a:lnTo>
                  <a:pt x="22710" y="15045"/>
                </a:lnTo>
                <a:lnTo>
                  <a:pt x="18946" y="17603"/>
                </a:lnTo>
                <a:lnTo>
                  <a:pt x="15483" y="20262"/>
                </a:lnTo>
                <a:lnTo>
                  <a:pt x="12223" y="22987"/>
                </a:lnTo>
                <a:lnTo>
                  <a:pt x="9096" y="25756"/>
                </a:lnTo>
                <a:lnTo>
                  <a:pt x="6060" y="28554"/>
                </a:lnTo>
                <a:lnTo>
                  <a:pt x="4035" y="31372"/>
                </a:lnTo>
                <a:lnTo>
                  <a:pt x="1786" y="37044"/>
                </a:lnTo>
                <a:lnTo>
                  <a:pt x="519" y="41041"/>
                </a:lnTo>
                <a:lnTo>
                  <a:pt x="144" y="46776"/>
                </a:lnTo>
                <a:lnTo>
                  <a:pt x="33" y="54507"/>
                </a:lnTo>
                <a:lnTo>
                  <a:pt x="0" y="62831"/>
                </a:lnTo>
                <a:lnTo>
                  <a:pt x="948" y="65654"/>
                </a:lnTo>
                <a:lnTo>
                  <a:pt x="4541" y="71330"/>
                </a:lnTo>
                <a:lnTo>
                  <a:pt x="7785" y="74177"/>
                </a:lnTo>
                <a:lnTo>
                  <a:pt x="11853" y="77027"/>
                </a:lnTo>
                <a:lnTo>
                  <a:pt x="16470" y="79880"/>
                </a:lnTo>
                <a:lnTo>
                  <a:pt x="20501" y="81782"/>
                </a:lnTo>
                <a:lnTo>
                  <a:pt x="24140" y="83050"/>
                </a:lnTo>
                <a:lnTo>
                  <a:pt x="27519" y="83896"/>
                </a:lnTo>
                <a:lnTo>
                  <a:pt x="32629" y="85412"/>
                </a:lnTo>
                <a:lnTo>
                  <a:pt x="45927" y="89636"/>
                </a:lnTo>
                <a:lnTo>
                  <a:pt x="51568" y="92096"/>
                </a:lnTo>
                <a:lnTo>
                  <a:pt x="56282" y="94689"/>
                </a:lnTo>
                <a:lnTo>
                  <a:pt x="60376" y="97369"/>
                </a:lnTo>
                <a:lnTo>
                  <a:pt x="65964" y="100109"/>
                </a:lnTo>
                <a:lnTo>
                  <a:pt x="72546" y="102888"/>
                </a:lnTo>
                <a:lnTo>
                  <a:pt x="79792" y="105693"/>
                </a:lnTo>
                <a:lnTo>
                  <a:pt x="86528" y="108516"/>
                </a:lnTo>
                <a:lnTo>
                  <a:pt x="92923" y="111350"/>
                </a:lnTo>
                <a:lnTo>
                  <a:pt x="105109" y="117039"/>
                </a:lnTo>
                <a:lnTo>
                  <a:pt x="151410" y="139879"/>
                </a:lnTo>
                <a:lnTo>
                  <a:pt x="157133" y="143689"/>
                </a:lnTo>
                <a:lnTo>
                  <a:pt x="162853" y="148134"/>
                </a:lnTo>
                <a:lnTo>
                  <a:pt x="168572" y="153002"/>
                </a:lnTo>
                <a:lnTo>
                  <a:pt x="172384" y="157200"/>
                </a:lnTo>
                <a:lnTo>
                  <a:pt x="176620" y="164404"/>
                </a:lnTo>
                <a:lnTo>
                  <a:pt x="181043" y="170782"/>
                </a:lnTo>
                <a:lnTo>
                  <a:pt x="183556" y="173815"/>
                </a:lnTo>
                <a:lnTo>
                  <a:pt x="184278" y="176791"/>
                </a:lnTo>
                <a:lnTo>
                  <a:pt x="183808" y="179727"/>
                </a:lnTo>
                <a:lnTo>
                  <a:pt x="181697" y="185529"/>
                </a:lnTo>
                <a:lnTo>
                  <a:pt x="180759" y="191282"/>
                </a:lnTo>
                <a:lnTo>
                  <a:pt x="179557" y="195103"/>
                </a:lnTo>
                <a:lnTo>
                  <a:pt x="177802" y="199555"/>
                </a:lnTo>
                <a:lnTo>
                  <a:pt x="175680" y="204428"/>
                </a:lnTo>
                <a:lnTo>
                  <a:pt x="173313" y="208629"/>
                </a:lnTo>
                <a:lnTo>
                  <a:pt x="168143" y="215837"/>
                </a:lnTo>
                <a:lnTo>
                  <a:pt x="164478" y="218140"/>
                </a:lnTo>
                <a:lnTo>
                  <a:pt x="160130" y="219675"/>
                </a:lnTo>
                <a:lnTo>
                  <a:pt x="155326" y="220699"/>
                </a:lnTo>
                <a:lnTo>
                  <a:pt x="151171" y="222334"/>
                </a:lnTo>
                <a:lnTo>
                  <a:pt x="147449" y="224376"/>
                </a:lnTo>
                <a:lnTo>
                  <a:pt x="144015" y="226690"/>
                </a:lnTo>
                <a:lnTo>
                  <a:pt x="139820" y="228233"/>
                </a:lnTo>
                <a:lnTo>
                  <a:pt x="135118" y="229261"/>
                </a:lnTo>
                <a:lnTo>
                  <a:pt x="130079" y="229947"/>
                </a:lnTo>
                <a:lnTo>
                  <a:pt x="125768" y="230404"/>
                </a:lnTo>
                <a:lnTo>
                  <a:pt x="121941" y="230709"/>
                </a:lnTo>
                <a:lnTo>
                  <a:pt x="118436" y="230912"/>
                </a:lnTo>
                <a:lnTo>
                  <a:pt x="112003" y="231138"/>
                </a:lnTo>
                <a:lnTo>
                  <a:pt x="108954" y="231198"/>
                </a:lnTo>
                <a:lnTo>
                  <a:pt x="105016" y="230286"/>
                </a:lnTo>
                <a:lnTo>
                  <a:pt x="100486" y="228725"/>
                </a:lnTo>
                <a:lnTo>
                  <a:pt x="95561" y="226732"/>
                </a:lnTo>
                <a:lnTo>
                  <a:pt x="91325" y="224451"/>
                </a:lnTo>
                <a:lnTo>
                  <a:pt x="87549" y="221978"/>
                </a:lnTo>
                <a:lnTo>
                  <a:pt x="84079" y="219376"/>
                </a:lnTo>
                <a:lnTo>
                  <a:pt x="80813" y="216689"/>
                </a:lnTo>
                <a:lnTo>
                  <a:pt x="77683" y="213946"/>
                </a:lnTo>
                <a:lnTo>
                  <a:pt x="74645" y="211164"/>
                </a:lnTo>
                <a:lnTo>
                  <a:pt x="68728" y="205533"/>
                </a:lnTo>
                <a:lnTo>
                  <a:pt x="65816" y="202699"/>
                </a:lnTo>
                <a:lnTo>
                  <a:pt x="63875" y="198903"/>
                </a:lnTo>
                <a:lnTo>
                  <a:pt x="62582" y="194469"/>
                </a:lnTo>
                <a:lnTo>
                  <a:pt x="61718" y="189607"/>
                </a:lnTo>
                <a:lnTo>
                  <a:pt x="61144" y="184461"/>
                </a:lnTo>
                <a:lnTo>
                  <a:pt x="60761" y="179125"/>
                </a:lnTo>
                <a:lnTo>
                  <a:pt x="60504" y="173663"/>
                </a:lnTo>
                <a:lnTo>
                  <a:pt x="60221" y="162514"/>
                </a:lnTo>
                <a:lnTo>
                  <a:pt x="60145" y="156874"/>
                </a:lnTo>
                <a:lnTo>
                  <a:pt x="61047" y="152161"/>
                </a:lnTo>
                <a:lnTo>
                  <a:pt x="62601" y="148067"/>
                </a:lnTo>
                <a:lnTo>
                  <a:pt x="64589" y="144385"/>
                </a:lnTo>
                <a:lnTo>
                  <a:pt x="67820" y="140025"/>
                </a:lnTo>
                <a:lnTo>
                  <a:pt x="71879" y="135214"/>
                </a:lnTo>
                <a:lnTo>
                  <a:pt x="76489" y="130101"/>
                </a:lnTo>
                <a:lnTo>
                  <a:pt x="80516" y="124788"/>
                </a:lnTo>
                <a:lnTo>
                  <a:pt x="84152" y="119341"/>
                </a:lnTo>
                <a:lnTo>
                  <a:pt x="87530" y="113804"/>
                </a:lnTo>
                <a:lnTo>
                  <a:pt x="90733" y="108208"/>
                </a:lnTo>
                <a:lnTo>
                  <a:pt x="96833" y="96910"/>
                </a:lnTo>
                <a:lnTo>
                  <a:pt x="99793" y="92183"/>
                </a:lnTo>
                <a:lnTo>
                  <a:pt x="102720" y="88079"/>
                </a:lnTo>
                <a:lnTo>
                  <a:pt x="105622" y="84391"/>
                </a:lnTo>
                <a:lnTo>
                  <a:pt x="109463" y="80979"/>
                </a:lnTo>
                <a:lnTo>
                  <a:pt x="113928" y="77752"/>
                </a:lnTo>
                <a:lnTo>
                  <a:pt x="118809" y="74649"/>
                </a:lnTo>
                <a:lnTo>
                  <a:pt x="123969" y="70674"/>
                </a:lnTo>
                <a:lnTo>
                  <a:pt x="129314" y="66120"/>
                </a:lnTo>
                <a:lnTo>
                  <a:pt x="142478" y="54224"/>
                </a:lnTo>
                <a:lnTo>
                  <a:pt x="146818" y="50058"/>
                </a:lnTo>
                <a:lnTo>
                  <a:pt x="154291" y="427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26"/>
          <p:cNvSpPr/>
          <p:nvPr/>
        </p:nvSpPr>
        <p:spPr bwMode="auto">
          <a:xfrm>
            <a:off x="6749415" y="2031682"/>
            <a:ext cx="222831" cy="214165"/>
          </a:xfrm>
          <a:custGeom>
            <a:avLst/>
            <a:gdLst/>
            <a:ahLst/>
            <a:cxnLst/>
            <a:rect l="0" t="0" r="0" b="0"/>
            <a:pathLst>
              <a:path w="222831" h="214165">
                <a:moveTo>
                  <a:pt x="34290" y="0"/>
                </a:moveTo>
                <a:lnTo>
                  <a:pt x="47308" y="0"/>
                </a:lnTo>
                <a:lnTo>
                  <a:pt x="48684" y="953"/>
                </a:lnTo>
                <a:lnTo>
                  <a:pt x="49601" y="2540"/>
                </a:lnTo>
                <a:lnTo>
                  <a:pt x="51073" y="7381"/>
                </a:lnTo>
                <a:lnTo>
                  <a:pt x="51328" y="12770"/>
                </a:lnTo>
                <a:lnTo>
                  <a:pt x="51403" y="20400"/>
                </a:lnTo>
                <a:lnTo>
                  <a:pt x="50461" y="23125"/>
                </a:lnTo>
                <a:lnTo>
                  <a:pt x="46874" y="28693"/>
                </a:lnTo>
                <a:lnTo>
                  <a:pt x="44646" y="34342"/>
                </a:lnTo>
                <a:lnTo>
                  <a:pt x="44050" y="37182"/>
                </a:lnTo>
                <a:lnTo>
                  <a:pt x="40850" y="42878"/>
                </a:lnTo>
                <a:lnTo>
                  <a:pt x="38664" y="45730"/>
                </a:lnTo>
                <a:lnTo>
                  <a:pt x="37205" y="49537"/>
                </a:lnTo>
                <a:lnTo>
                  <a:pt x="36234" y="53980"/>
                </a:lnTo>
                <a:lnTo>
                  <a:pt x="35586" y="58846"/>
                </a:lnTo>
                <a:lnTo>
                  <a:pt x="35153" y="63996"/>
                </a:lnTo>
                <a:lnTo>
                  <a:pt x="34866" y="69334"/>
                </a:lnTo>
                <a:lnTo>
                  <a:pt x="34674" y="74798"/>
                </a:lnTo>
                <a:lnTo>
                  <a:pt x="33593" y="80345"/>
                </a:lnTo>
                <a:lnTo>
                  <a:pt x="31920" y="85949"/>
                </a:lnTo>
                <a:lnTo>
                  <a:pt x="29853" y="91589"/>
                </a:lnTo>
                <a:lnTo>
                  <a:pt x="28474" y="96302"/>
                </a:lnTo>
                <a:lnTo>
                  <a:pt x="27555" y="100396"/>
                </a:lnTo>
                <a:lnTo>
                  <a:pt x="26942" y="104078"/>
                </a:lnTo>
                <a:lnTo>
                  <a:pt x="26534" y="108438"/>
                </a:lnTo>
                <a:lnTo>
                  <a:pt x="26262" y="113250"/>
                </a:lnTo>
                <a:lnTo>
                  <a:pt x="25959" y="123676"/>
                </a:lnTo>
                <a:lnTo>
                  <a:pt x="25727" y="161243"/>
                </a:lnTo>
                <a:lnTo>
                  <a:pt x="26676" y="165598"/>
                </a:lnTo>
                <a:lnTo>
                  <a:pt x="28261" y="169454"/>
                </a:lnTo>
                <a:lnTo>
                  <a:pt x="30271" y="172977"/>
                </a:lnTo>
                <a:lnTo>
                  <a:pt x="35043" y="179431"/>
                </a:lnTo>
                <a:lnTo>
                  <a:pt x="40340" y="185475"/>
                </a:lnTo>
                <a:lnTo>
                  <a:pt x="45868" y="191336"/>
                </a:lnTo>
                <a:lnTo>
                  <a:pt x="62877" y="208587"/>
                </a:lnTo>
                <a:lnTo>
                  <a:pt x="65731" y="210496"/>
                </a:lnTo>
                <a:lnTo>
                  <a:pt x="71441" y="212616"/>
                </a:lnTo>
                <a:lnTo>
                  <a:pt x="75249" y="213182"/>
                </a:lnTo>
                <a:lnTo>
                  <a:pt x="79694" y="213559"/>
                </a:lnTo>
                <a:lnTo>
                  <a:pt x="84561" y="213810"/>
                </a:lnTo>
                <a:lnTo>
                  <a:pt x="95050" y="214089"/>
                </a:lnTo>
                <a:lnTo>
                  <a:pt x="100514" y="214164"/>
                </a:lnTo>
                <a:lnTo>
                  <a:pt x="106061" y="213261"/>
                </a:lnTo>
                <a:lnTo>
                  <a:pt x="111666" y="211706"/>
                </a:lnTo>
                <a:lnTo>
                  <a:pt x="117306" y="209718"/>
                </a:lnTo>
                <a:lnTo>
                  <a:pt x="122019" y="208392"/>
                </a:lnTo>
                <a:lnTo>
                  <a:pt x="126113" y="207508"/>
                </a:lnTo>
                <a:lnTo>
                  <a:pt x="129795" y="206919"/>
                </a:lnTo>
                <a:lnTo>
                  <a:pt x="134155" y="205573"/>
                </a:lnTo>
                <a:lnTo>
                  <a:pt x="138966" y="203724"/>
                </a:lnTo>
                <a:lnTo>
                  <a:pt x="144079" y="201539"/>
                </a:lnTo>
                <a:lnTo>
                  <a:pt x="154840" y="196570"/>
                </a:lnTo>
                <a:lnTo>
                  <a:pt x="177270" y="185620"/>
                </a:lnTo>
                <a:lnTo>
                  <a:pt x="181998" y="182801"/>
                </a:lnTo>
                <a:lnTo>
                  <a:pt x="186102" y="179970"/>
                </a:lnTo>
                <a:lnTo>
                  <a:pt x="189790" y="177130"/>
                </a:lnTo>
                <a:lnTo>
                  <a:pt x="194154" y="173332"/>
                </a:lnTo>
                <a:lnTo>
                  <a:pt x="198968" y="168895"/>
                </a:lnTo>
                <a:lnTo>
                  <a:pt x="212306" y="156088"/>
                </a:lnTo>
                <a:lnTo>
                  <a:pt x="215832" y="152636"/>
                </a:lnTo>
                <a:lnTo>
                  <a:pt x="218182" y="148430"/>
                </a:lnTo>
                <a:lnTo>
                  <a:pt x="219751" y="143721"/>
                </a:lnTo>
                <a:lnTo>
                  <a:pt x="220795" y="138676"/>
                </a:lnTo>
                <a:lnTo>
                  <a:pt x="221491" y="134361"/>
                </a:lnTo>
                <a:lnTo>
                  <a:pt x="221956" y="130531"/>
                </a:lnTo>
                <a:lnTo>
                  <a:pt x="222265" y="127026"/>
                </a:lnTo>
                <a:lnTo>
                  <a:pt x="222472" y="122784"/>
                </a:lnTo>
                <a:lnTo>
                  <a:pt x="222701" y="112991"/>
                </a:lnTo>
                <a:lnTo>
                  <a:pt x="222830" y="101318"/>
                </a:lnTo>
                <a:lnTo>
                  <a:pt x="221895" y="98025"/>
                </a:lnTo>
                <a:lnTo>
                  <a:pt x="218317" y="91827"/>
                </a:lnTo>
                <a:lnTo>
                  <a:pt x="216030" y="87888"/>
                </a:lnTo>
                <a:lnTo>
                  <a:pt x="210948" y="78431"/>
                </a:lnTo>
                <a:lnTo>
                  <a:pt x="208259" y="74195"/>
                </a:lnTo>
                <a:lnTo>
                  <a:pt x="205514" y="70418"/>
                </a:lnTo>
                <a:lnTo>
                  <a:pt x="202732" y="66948"/>
                </a:lnTo>
                <a:lnTo>
                  <a:pt x="198972" y="63682"/>
                </a:lnTo>
                <a:lnTo>
                  <a:pt x="194561" y="60552"/>
                </a:lnTo>
                <a:lnTo>
                  <a:pt x="189714" y="57513"/>
                </a:lnTo>
                <a:lnTo>
                  <a:pt x="184579" y="54535"/>
                </a:lnTo>
                <a:lnTo>
                  <a:pt x="173792" y="48685"/>
                </a:lnTo>
                <a:lnTo>
                  <a:pt x="168249" y="46744"/>
                </a:lnTo>
                <a:lnTo>
                  <a:pt x="162649" y="45450"/>
                </a:lnTo>
                <a:lnTo>
                  <a:pt x="157009" y="44588"/>
                </a:lnTo>
                <a:lnTo>
                  <a:pt x="150393" y="43060"/>
                </a:lnTo>
                <a:lnTo>
                  <a:pt x="143124" y="41089"/>
                </a:lnTo>
                <a:lnTo>
                  <a:pt x="135422" y="38823"/>
                </a:lnTo>
                <a:lnTo>
                  <a:pt x="127428" y="37312"/>
                </a:lnTo>
                <a:lnTo>
                  <a:pt x="119242" y="36305"/>
                </a:lnTo>
                <a:lnTo>
                  <a:pt x="110927" y="35633"/>
                </a:lnTo>
                <a:lnTo>
                  <a:pt x="103479" y="34233"/>
                </a:lnTo>
                <a:lnTo>
                  <a:pt x="96608" y="32347"/>
                </a:lnTo>
                <a:lnTo>
                  <a:pt x="90123" y="30137"/>
                </a:lnTo>
                <a:lnTo>
                  <a:pt x="82941" y="28664"/>
                </a:lnTo>
                <a:lnTo>
                  <a:pt x="75297" y="27682"/>
                </a:lnTo>
                <a:lnTo>
                  <a:pt x="67343" y="27027"/>
                </a:lnTo>
                <a:lnTo>
                  <a:pt x="60136" y="26591"/>
                </a:lnTo>
                <a:lnTo>
                  <a:pt x="47046" y="26106"/>
                </a:lnTo>
                <a:lnTo>
                  <a:pt x="24074" y="25794"/>
                </a:lnTo>
                <a:lnTo>
                  <a:pt x="0" y="257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27"/>
          <p:cNvSpPr/>
          <p:nvPr/>
        </p:nvSpPr>
        <p:spPr bwMode="auto">
          <a:xfrm>
            <a:off x="6740842" y="20574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28"/>
          <p:cNvSpPr/>
          <p:nvPr/>
        </p:nvSpPr>
        <p:spPr bwMode="auto">
          <a:xfrm>
            <a:off x="457199" y="2332072"/>
            <a:ext cx="77120" cy="231106"/>
          </a:xfrm>
          <a:custGeom>
            <a:avLst/>
            <a:gdLst/>
            <a:ahLst/>
            <a:cxnLst/>
            <a:rect l="0" t="0" r="0" b="0"/>
            <a:pathLst>
              <a:path w="77120" h="231106">
                <a:moveTo>
                  <a:pt x="0" y="8220"/>
                </a:moveTo>
                <a:lnTo>
                  <a:pt x="0" y="0"/>
                </a:lnTo>
                <a:lnTo>
                  <a:pt x="953" y="835"/>
                </a:lnTo>
                <a:lnTo>
                  <a:pt x="4551" y="4303"/>
                </a:lnTo>
                <a:lnTo>
                  <a:pt x="4939" y="5609"/>
                </a:lnTo>
                <a:lnTo>
                  <a:pt x="4245" y="6479"/>
                </a:lnTo>
                <a:lnTo>
                  <a:pt x="839" y="7876"/>
                </a:lnTo>
                <a:lnTo>
                  <a:pt x="2913" y="10607"/>
                </a:lnTo>
                <a:lnTo>
                  <a:pt x="4800" y="12669"/>
                </a:lnTo>
                <a:lnTo>
                  <a:pt x="6057" y="14996"/>
                </a:lnTo>
                <a:lnTo>
                  <a:pt x="7455" y="20122"/>
                </a:lnTo>
                <a:lnTo>
                  <a:pt x="8780" y="22822"/>
                </a:lnTo>
                <a:lnTo>
                  <a:pt x="10616" y="25575"/>
                </a:lnTo>
                <a:lnTo>
                  <a:pt x="12792" y="28362"/>
                </a:lnTo>
                <a:lnTo>
                  <a:pt x="15196" y="32126"/>
                </a:lnTo>
                <a:lnTo>
                  <a:pt x="17751" y="36540"/>
                </a:lnTo>
                <a:lnTo>
                  <a:pt x="20407" y="41387"/>
                </a:lnTo>
                <a:lnTo>
                  <a:pt x="22177" y="46524"/>
                </a:lnTo>
                <a:lnTo>
                  <a:pt x="23357" y="51853"/>
                </a:lnTo>
                <a:lnTo>
                  <a:pt x="24144" y="57311"/>
                </a:lnTo>
                <a:lnTo>
                  <a:pt x="25621" y="62855"/>
                </a:lnTo>
                <a:lnTo>
                  <a:pt x="27558" y="68456"/>
                </a:lnTo>
                <a:lnTo>
                  <a:pt x="29802" y="74095"/>
                </a:lnTo>
                <a:lnTo>
                  <a:pt x="32251" y="78807"/>
                </a:lnTo>
                <a:lnTo>
                  <a:pt x="34836" y="82900"/>
                </a:lnTo>
                <a:lnTo>
                  <a:pt x="37511" y="86582"/>
                </a:lnTo>
                <a:lnTo>
                  <a:pt x="39295" y="90941"/>
                </a:lnTo>
                <a:lnTo>
                  <a:pt x="40484" y="95753"/>
                </a:lnTo>
                <a:lnTo>
                  <a:pt x="41277" y="100865"/>
                </a:lnTo>
                <a:lnTo>
                  <a:pt x="42758" y="106178"/>
                </a:lnTo>
                <a:lnTo>
                  <a:pt x="44698" y="111626"/>
                </a:lnTo>
                <a:lnTo>
                  <a:pt x="46944" y="117162"/>
                </a:lnTo>
                <a:lnTo>
                  <a:pt x="48441" y="122758"/>
                </a:lnTo>
                <a:lnTo>
                  <a:pt x="49439" y="128394"/>
                </a:lnTo>
                <a:lnTo>
                  <a:pt x="50105" y="134056"/>
                </a:lnTo>
                <a:lnTo>
                  <a:pt x="50548" y="139736"/>
                </a:lnTo>
                <a:lnTo>
                  <a:pt x="50844" y="145427"/>
                </a:lnTo>
                <a:lnTo>
                  <a:pt x="51041" y="151126"/>
                </a:lnTo>
                <a:lnTo>
                  <a:pt x="52125" y="155879"/>
                </a:lnTo>
                <a:lnTo>
                  <a:pt x="53800" y="159999"/>
                </a:lnTo>
                <a:lnTo>
                  <a:pt x="55869" y="163698"/>
                </a:lnTo>
                <a:lnTo>
                  <a:pt x="58169" y="170349"/>
                </a:lnTo>
                <a:lnTo>
                  <a:pt x="58782" y="173456"/>
                </a:lnTo>
                <a:lnTo>
                  <a:pt x="60143" y="176480"/>
                </a:lnTo>
                <a:lnTo>
                  <a:pt x="62003" y="179448"/>
                </a:lnTo>
                <a:lnTo>
                  <a:pt x="64195" y="182380"/>
                </a:lnTo>
                <a:lnTo>
                  <a:pt x="65657" y="186239"/>
                </a:lnTo>
                <a:lnTo>
                  <a:pt x="66632" y="190717"/>
                </a:lnTo>
                <a:lnTo>
                  <a:pt x="67281" y="195607"/>
                </a:lnTo>
                <a:lnTo>
                  <a:pt x="68667" y="198867"/>
                </a:lnTo>
                <a:lnTo>
                  <a:pt x="70543" y="201041"/>
                </a:lnTo>
                <a:lnTo>
                  <a:pt x="72746" y="202490"/>
                </a:lnTo>
                <a:lnTo>
                  <a:pt x="74215" y="204408"/>
                </a:lnTo>
                <a:lnTo>
                  <a:pt x="75194" y="206640"/>
                </a:lnTo>
                <a:lnTo>
                  <a:pt x="76283" y="211659"/>
                </a:lnTo>
                <a:lnTo>
                  <a:pt x="76766" y="217065"/>
                </a:lnTo>
                <a:lnTo>
                  <a:pt x="77077" y="222405"/>
                </a:lnTo>
                <a:lnTo>
                  <a:pt x="77119" y="226603"/>
                </a:lnTo>
                <a:lnTo>
                  <a:pt x="76178" y="228104"/>
                </a:lnTo>
                <a:lnTo>
                  <a:pt x="74598" y="229104"/>
                </a:lnTo>
                <a:lnTo>
                  <a:pt x="68580" y="23110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29"/>
          <p:cNvSpPr/>
          <p:nvPr/>
        </p:nvSpPr>
        <p:spPr bwMode="auto">
          <a:xfrm>
            <a:off x="311467" y="2631757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51435"/>
                </a:moveTo>
                <a:lnTo>
                  <a:pt x="7381" y="51435"/>
                </a:lnTo>
                <a:lnTo>
                  <a:pt x="9683" y="50482"/>
                </a:lnTo>
                <a:lnTo>
                  <a:pt x="13123" y="48895"/>
                </a:lnTo>
                <a:lnTo>
                  <a:pt x="17321" y="46884"/>
                </a:lnTo>
                <a:lnTo>
                  <a:pt x="22025" y="45544"/>
                </a:lnTo>
                <a:lnTo>
                  <a:pt x="27066" y="44650"/>
                </a:lnTo>
                <a:lnTo>
                  <a:pt x="32331" y="44054"/>
                </a:lnTo>
                <a:lnTo>
                  <a:pt x="37747" y="43657"/>
                </a:lnTo>
                <a:lnTo>
                  <a:pt x="43262" y="43392"/>
                </a:lnTo>
                <a:lnTo>
                  <a:pt x="48844" y="43215"/>
                </a:lnTo>
                <a:lnTo>
                  <a:pt x="55423" y="42145"/>
                </a:lnTo>
                <a:lnTo>
                  <a:pt x="62666" y="40480"/>
                </a:lnTo>
                <a:lnTo>
                  <a:pt x="70352" y="38417"/>
                </a:lnTo>
                <a:lnTo>
                  <a:pt x="77381" y="37041"/>
                </a:lnTo>
                <a:lnTo>
                  <a:pt x="83973" y="36124"/>
                </a:lnTo>
                <a:lnTo>
                  <a:pt x="90272" y="35513"/>
                </a:lnTo>
                <a:lnTo>
                  <a:pt x="97329" y="34153"/>
                </a:lnTo>
                <a:lnTo>
                  <a:pt x="104891" y="32293"/>
                </a:lnTo>
                <a:lnTo>
                  <a:pt x="112790" y="30101"/>
                </a:lnTo>
                <a:lnTo>
                  <a:pt x="120913" y="28640"/>
                </a:lnTo>
                <a:lnTo>
                  <a:pt x="129186" y="27666"/>
                </a:lnTo>
                <a:lnTo>
                  <a:pt x="137559" y="27016"/>
                </a:lnTo>
                <a:lnTo>
                  <a:pt x="145046" y="25631"/>
                </a:lnTo>
                <a:lnTo>
                  <a:pt x="151942" y="23755"/>
                </a:lnTo>
                <a:lnTo>
                  <a:pt x="158445" y="21552"/>
                </a:lnTo>
                <a:lnTo>
                  <a:pt x="165637" y="20083"/>
                </a:lnTo>
                <a:lnTo>
                  <a:pt x="173290" y="19104"/>
                </a:lnTo>
                <a:lnTo>
                  <a:pt x="181249" y="18451"/>
                </a:lnTo>
                <a:lnTo>
                  <a:pt x="189413" y="17063"/>
                </a:lnTo>
                <a:lnTo>
                  <a:pt x="197713" y="15185"/>
                </a:lnTo>
                <a:lnTo>
                  <a:pt x="206103" y="12981"/>
                </a:lnTo>
                <a:lnTo>
                  <a:pt x="213602" y="11512"/>
                </a:lnTo>
                <a:lnTo>
                  <a:pt x="220506" y="10532"/>
                </a:lnTo>
                <a:lnTo>
                  <a:pt x="227014" y="9879"/>
                </a:lnTo>
                <a:lnTo>
                  <a:pt x="233258" y="9443"/>
                </a:lnTo>
                <a:lnTo>
                  <a:pt x="239325" y="9153"/>
                </a:lnTo>
                <a:lnTo>
                  <a:pt x="245275" y="8960"/>
                </a:lnTo>
                <a:lnTo>
                  <a:pt x="251147" y="7878"/>
                </a:lnTo>
                <a:lnTo>
                  <a:pt x="256966" y="6205"/>
                </a:lnTo>
                <a:lnTo>
                  <a:pt x="262751" y="4136"/>
                </a:lnTo>
                <a:lnTo>
                  <a:pt x="267560" y="2758"/>
                </a:lnTo>
                <a:lnTo>
                  <a:pt x="275443" y="1226"/>
                </a:lnTo>
                <a:lnTo>
                  <a:pt x="285236" y="363"/>
                </a:lnTo>
                <a:lnTo>
                  <a:pt x="293777" y="162"/>
                </a:lnTo>
                <a:lnTo>
                  <a:pt x="32575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30"/>
          <p:cNvSpPr/>
          <p:nvPr/>
        </p:nvSpPr>
        <p:spPr bwMode="auto">
          <a:xfrm>
            <a:off x="389230" y="2743202"/>
            <a:ext cx="256565" cy="154290"/>
          </a:xfrm>
          <a:custGeom>
            <a:avLst/>
            <a:gdLst/>
            <a:ahLst/>
            <a:cxnLst/>
            <a:rect l="0" t="0" r="0" b="0"/>
            <a:pathLst>
              <a:path w="256565" h="154290">
                <a:moveTo>
                  <a:pt x="59397" y="25715"/>
                </a:moveTo>
                <a:lnTo>
                  <a:pt x="63948" y="25715"/>
                </a:lnTo>
                <a:lnTo>
                  <a:pt x="65288" y="24762"/>
                </a:lnTo>
                <a:lnTo>
                  <a:pt x="66182" y="23175"/>
                </a:lnTo>
                <a:lnTo>
                  <a:pt x="66778" y="21164"/>
                </a:lnTo>
                <a:lnTo>
                  <a:pt x="69980" y="16390"/>
                </a:lnTo>
                <a:lnTo>
                  <a:pt x="72167" y="13783"/>
                </a:lnTo>
                <a:lnTo>
                  <a:pt x="75530" y="12046"/>
                </a:lnTo>
                <a:lnTo>
                  <a:pt x="79678" y="10887"/>
                </a:lnTo>
                <a:lnTo>
                  <a:pt x="84347" y="10115"/>
                </a:lnTo>
                <a:lnTo>
                  <a:pt x="89365" y="9600"/>
                </a:lnTo>
                <a:lnTo>
                  <a:pt x="94616" y="9256"/>
                </a:lnTo>
                <a:lnTo>
                  <a:pt x="100021" y="9028"/>
                </a:lnTo>
                <a:lnTo>
                  <a:pt x="104577" y="7923"/>
                </a:lnTo>
                <a:lnTo>
                  <a:pt x="112180" y="4155"/>
                </a:lnTo>
                <a:lnTo>
                  <a:pt x="116493" y="2769"/>
                </a:lnTo>
                <a:lnTo>
                  <a:pt x="121273" y="1845"/>
                </a:lnTo>
                <a:lnTo>
                  <a:pt x="126365" y="1229"/>
                </a:lnTo>
                <a:lnTo>
                  <a:pt x="130713" y="819"/>
                </a:lnTo>
                <a:lnTo>
                  <a:pt x="138083" y="363"/>
                </a:lnTo>
                <a:lnTo>
                  <a:pt x="147073" y="160"/>
                </a:lnTo>
                <a:lnTo>
                  <a:pt x="187544" y="0"/>
                </a:lnTo>
                <a:lnTo>
                  <a:pt x="191501" y="952"/>
                </a:lnTo>
                <a:lnTo>
                  <a:pt x="198437" y="4549"/>
                </a:lnTo>
                <a:lnTo>
                  <a:pt x="203147" y="7379"/>
                </a:lnTo>
                <a:lnTo>
                  <a:pt x="206788" y="10581"/>
                </a:lnTo>
                <a:lnTo>
                  <a:pt x="211582" y="15179"/>
                </a:lnTo>
                <a:lnTo>
                  <a:pt x="216887" y="20397"/>
                </a:lnTo>
                <a:lnTo>
                  <a:pt x="218683" y="23122"/>
                </a:lnTo>
                <a:lnTo>
                  <a:pt x="219880" y="25892"/>
                </a:lnTo>
                <a:lnTo>
                  <a:pt x="220678" y="28690"/>
                </a:lnTo>
                <a:lnTo>
                  <a:pt x="220258" y="31508"/>
                </a:lnTo>
                <a:lnTo>
                  <a:pt x="219025" y="34340"/>
                </a:lnTo>
                <a:lnTo>
                  <a:pt x="217251" y="37180"/>
                </a:lnTo>
                <a:lnTo>
                  <a:pt x="216068" y="40978"/>
                </a:lnTo>
                <a:lnTo>
                  <a:pt x="215279" y="45415"/>
                </a:lnTo>
                <a:lnTo>
                  <a:pt x="214753" y="50279"/>
                </a:lnTo>
                <a:lnTo>
                  <a:pt x="213450" y="54473"/>
                </a:lnTo>
                <a:lnTo>
                  <a:pt x="211629" y="58222"/>
                </a:lnTo>
                <a:lnTo>
                  <a:pt x="209463" y="61674"/>
                </a:lnTo>
                <a:lnTo>
                  <a:pt x="207066" y="65880"/>
                </a:lnTo>
                <a:lnTo>
                  <a:pt x="201863" y="75634"/>
                </a:lnTo>
                <a:lnTo>
                  <a:pt x="198189" y="79949"/>
                </a:lnTo>
                <a:lnTo>
                  <a:pt x="193835" y="83779"/>
                </a:lnTo>
                <a:lnTo>
                  <a:pt x="189027" y="87284"/>
                </a:lnTo>
                <a:lnTo>
                  <a:pt x="176065" y="96259"/>
                </a:lnTo>
                <a:lnTo>
                  <a:pt x="168608" y="101319"/>
                </a:lnTo>
                <a:lnTo>
                  <a:pt x="162685" y="105646"/>
                </a:lnTo>
                <a:lnTo>
                  <a:pt x="157783" y="109482"/>
                </a:lnTo>
                <a:lnTo>
                  <a:pt x="153563" y="112992"/>
                </a:lnTo>
                <a:lnTo>
                  <a:pt x="147891" y="116285"/>
                </a:lnTo>
                <a:lnTo>
                  <a:pt x="141253" y="119433"/>
                </a:lnTo>
                <a:lnTo>
                  <a:pt x="133970" y="122483"/>
                </a:lnTo>
                <a:lnTo>
                  <a:pt x="128163" y="125470"/>
                </a:lnTo>
                <a:lnTo>
                  <a:pt x="123338" y="128413"/>
                </a:lnTo>
                <a:lnTo>
                  <a:pt x="119169" y="131328"/>
                </a:lnTo>
                <a:lnTo>
                  <a:pt x="114485" y="134224"/>
                </a:lnTo>
                <a:lnTo>
                  <a:pt x="109458" y="137107"/>
                </a:lnTo>
                <a:lnTo>
                  <a:pt x="98791" y="142850"/>
                </a:lnTo>
                <a:lnTo>
                  <a:pt x="87700" y="148577"/>
                </a:lnTo>
                <a:lnTo>
                  <a:pt x="82076" y="150486"/>
                </a:lnTo>
                <a:lnTo>
                  <a:pt x="76421" y="151758"/>
                </a:lnTo>
                <a:lnTo>
                  <a:pt x="70746" y="152606"/>
                </a:lnTo>
                <a:lnTo>
                  <a:pt x="65058" y="153172"/>
                </a:lnTo>
                <a:lnTo>
                  <a:pt x="59361" y="153549"/>
                </a:lnTo>
                <a:lnTo>
                  <a:pt x="48904" y="153967"/>
                </a:lnTo>
                <a:lnTo>
                  <a:pt x="37661" y="154203"/>
                </a:lnTo>
                <a:lnTo>
                  <a:pt x="17847" y="154289"/>
                </a:lnTo>
                <a:lnTo>
                  <a:pt x="13599" y="153341"/>
                </a:lnTo>
                <a:lnTo>
                  <a:pt x="6340" y="149748"/>
                </a:lnTo>
                <a:lnTo>
                  <a:pt x="1449" y="146921"/>
                </a:lnTo>
                <a:lnTo>
                  <a:pt x="762" y="145571"/>
                </a:lnTo>
                <a:lnTo>
                  <a:pt x="0" y="141532"/>
                </a:lnTo>
                <a:lnTo>
                  <a:pt x="749" y="139122"/>
                </a:lnTo>
                <a:lnTo>
                  <a:pt x="2201" y="136562"/>
                </a:lnTo>
                <a:lnTo>
                  <a:pt x="4121" y="133903"/>
                </a:lnTo>
                <a:lnTo>
                  <a:pt x="6354" y="131178"/>
                </a:lnTo>
                <a:lnTo>
                  <a:pt x="8795" y="128408"/>
                </a:lnTo>
                <a:lnTo>
                  <a:pt x="11375" y="125610"/>
                </a:lnTo>
                <a:lnTo>
                  <a:pt x="13095" y="122792"/>
                </a:lnTo>
                <a:lnTo>
                  <a:pt x="14241" y="119960"/>
                </a:lnTo>
                <a:lnTo>
                  <a:pt x="15006" y="117120"/>
                </a:lnTo>
                <a:lnTo>
                  <a:pt x="16468" y="115227"/>
                </a:lnTo>
                <a:lnTo>
                  <a:pt x="18395" y="113965"/>
                </a:lnTo>
                <a:lnTo>
                  <a:pt x="24029" y="111609"/>
                </a:lnTo>
                <a:lnTo>
                  <a:pt x="32883" y="107388"/>
                </a:lnTo>
                <a:lnTo>
                  <a:pt x="48578" y="99656"/>
                </a:lnTo>
                <a:lnTo>
                  <a:pt x="54089" y="97869"/>
                </a:lnTo>
                <a:lnTo>
                  <a:pt x="59668" y="96678"/>
                </a:lnTo>
                <a:lnTo>
                  <a:pt x="65293" y="95884"/>
                </a:lnTo>
                <a:lnTo>
                  <a:pt x="69995" y="95354"/>
                </a:lnTo>
                <a:lnTo>
                  <a:pt x="77760" y="94766"/>
                </a:lnTo>
                <a:lnTo>
                  <a:pt x="82116" y="94609"/>
                </a:lnTo>
                <a:lnTo>
                  <a:pt x="97349" y="94388"/>
                </a:lnTo>
                <a:lnTo>
                  <a:pt x="108332" y="94336"/>
                </a:lnTo>
                <a:lnTo>
                  <a:pt x="113928" y="95275"/>
                </a:lnTo>
                <a:lnTo>
                  <a:pt x="119563" y="96854"/>
                </a:lnTo>
                <a:lnTo>
                  <a:pt x="125225" y="98858"/>
                </a:lnTo>
                <a:lnTo>
                  <a:pt x="130905" y="100195"/>
                </a:lnTo>
                <a:lnTo>
                  <a:pt x="136597" y="101086"/>
                </a:lnTo>
                <a:lnTo>
                  <a:pt x="142296" y="101680"/>
                </a:lnTo>
                <a:lnTo>
                  <a:pt x="148953" y="103028"/>
                </a:lnTo>
                <a:lnTo>
                  <a:pt x="156248" y="104880"/>
                </a:lnTo>
                <a:lnTo>
                  <a:pt x="163969" y="107066"/>
                </a:lnTo>
                <a:lnTo>
                  <a:pt x="171022" y="108524"/>
                </a:lnTo>
                <a:lnTo>
                  <a:pt x="177629" y="109496"/>
                </a:lnTo>
                <a:lnTo>
                  <a:pt x="183938" y="110144"/>
                </a:lnTo>
                <a:lnTo>
                  <a:pt x="189097" y="110576"/>
                </a:lnTo>
                <a:lnTo>
                  <a:pt x="193489" y="110864"/>
                </a:lnTo>
                <a:lnTo>
                  <a:pt x="197369" y="111056"/>
                </a:lnTo>
                <a:lnTo>
                  <a:pt x="201861" y="112136"/>
                </a:lnTo>
                <a:lnTo>
                  <a:pt x="206760" y="113810"/>
                </a:lnTo>
                <a:lnTo>
                  <a:pt x="211932" y="115877"/>
                </a:lnTo>
                <a:lnTo>
                  <a:pt x="217284" y="117256"/>
                </a:lnTo>
                <a:lnTo>
                  <a:pt x="222758" y="118175"/>
                </a:lnTo>
                <a:lnTo>
                  <a:pt x="228312" y="118787"/>
                </a:lnTo>
                <a:lnTo>
                  <a:pt x="232967" y="119196"/>
                </a:lnTo>
                <a:lnTo>
                  <a:pt x="240679" y="119649"/>
                </a:lnTo>
                <a:lnTo>
                  <a:pt x="247282" y="119851"/>
                </a:lnTo>
                <a:lnTo>
                  <a:pt x="256564" y="12001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31"/>
          <p:cNvSpPr/>
          <p:nvPr/>
        </p:nvSpPr>
        <p:spPr bwMode="auto">
          <a:xfrm>
            <a:off x="775574" y="2391727"/>
            <a:ext cx="273129" cy="394336"/>
          </a:xfrm>
          <a:custGeom>
            <a:avLst/>
            <a:gdLst/>
            <a:ahLst/>
            <a:cxnLst/>
            <a:rect l="0" t="0" r="0" b="0"/>
            <a:pathLst>
              <a:path w="273129" h="394336">
                <a:moveTo>
                  <a:pt x="7380" y="0"/>
                </a:moveTo>
                <a:lnTo>
                  <a:pt x="0" y="0"/>
                </a:lnTo>
                <a:lnTo>
                  <a:pt x="555" y="953"/>
                </a:lnTo>
                <a:lnTo>
                  <a:pt x="6293" y="7381"/>
                </a:lnTo>
                <a:lnTo>
                  <a:pt x="6897" y="10583"/>
                </a:lnTo>
                <a:lnTo>
                  <a:pt x="7058" y="12770"/>
                </a:lnTo>
                <a:lnTo>
                  <a:pt x="8118" y="15181"/>
                </a:lnTo>
                <a:lnTo>
                  <a:pt x="11836" y="20400"/>
                </a:lnTo>
                <a:lnTo>
                  <a:pt x="13208" y="24077"/>
                </a:lnTo>
                <a:lnTo>
                  <a:pt x="14733" y="33244"/>
                </a:lnTo>
                <a:lnTo>
                  <a:pt x="15592" y="44563"/>
                </a:lnTo>
                <a:lnTo>
                  <a:pt x="18332" y="53461"/>
                </a:lnTo>
                <a:lnTo>
                  <a:pt x="20397" y="58501"/>
                </a:lnTo>
                <a:lnTo>
                  <a:pt x="21773" y="64718"/>
                </a:lnTo>
                <a:lnTo>
                  <a:pt x="22690" y="71720"/>
                </a:lnTo>
                <a:lnTo>
                  <a:pt x="23302" y="79246"/>
                </a:lnTo>
                <a:lnTo>
                  <a:pt x="23710" y="86168"/>
                </a:lnTo>
                <a:lnTo>
                  <a:pt x="24163" y="98940"/>
                </a:lnTo>
                <a:lnTo>
                  <a:pt x="23331" y="105965"/>
                </a:lnTo>
                <a:lnTo>
                  <a:pt x="21824" y="113506"/>
                </a:lnTo>
                <a:lnTo>
                  <a:pt x="19867" y="121391"/>
                </a:lnTo>
                <a:lnTo>
                  <a:pt x="19515" y="128552"/>
                </a:lnTo>
                <a:lnTo>
                  <a:pt x="20233" y="135231"/>
                </a:lnTo>
                <a:lnTo>
                  <a:pt x="21664" y="141589"/>
                </a:lnTo>
                <a:lnTo>
                  <a:pt x="22617" y="148685"/>
                </a:lnTo>
                <a:lnTo>
                  <a:pt x="23253" y="156274"/>
                </a:lnTo>
                <a:lnTo>
                  <a:pt x="23678" y="164190"/>
                </a:lnTo>
                <a:lnTo>
                  <a:pt x="24149" y="178066"/>
                </a:lnTo>
                <a:lnTo>
                  <a:pt x="24274" y="184433"/>
                </a:lnTo>
                <a:lnTo>
                  <a:pt x="25310" y="191536"/>
                </a:lnTo>
                <a:lnTo>
                  <a:pt x="26954" y="199128"/>
                </a:lnTo>
                <a:lnTo>
                  <a:pt x="29002" y="207047"/>
                </a:lnTo>
                <a:lnTo>
                  <a:pt x="30367" y="214231"/>
                </a:lnTo>
                <a:lnTo>
                  <a:pt x="31277" y="220926"/>
                </a:lnTo>
                <a:lnTo>
                  <a:pt x="31884" y="227294"/>
                </a:lnTo>
                <a:lnTo>
                  <a:pt x="35099" y="239449"/>
                </a:lnTo>
                <a:lnTo>
                  <a:pt x="38750" y="251202"/>
                </a:lnTo>
                <a:lnTo>
                  <a:pt x="40372" y="262775"/>
                </a:lnTo>
                <a:lnTo>
                  <a:pt x="41093" y="274269"/>
                </a:lnTo>
                <a:lnTo>
                  <a:pt x="41286" y="280001"/>
                </a:lnTo>
                <a:lnTo>
                  <a:pt x="44039" y="291450"/>
                </a:lnTo>
                <a:lnTo>
                  <a:pt x="47486" y="302888"/>
                </a:lnTo>
                <a:lnTo>
                  <a:pt x="49018" y="314322"/>
                </a:lnTo>
                <a:lnTo>
                  <a:pt x="52238" y="323214"/>
                </a:lnTo>
                <a:lnTo>
                  <a:pt x="54431" y="326918"/>
                </a:lnTo>
                <a:lnTo>
                  <a:pt x="56867" y="336115"/>
                </a:lnTo>
                <a:lnTo>
                  <a:pt x="57949" y="345599"/>
                </a:lnTo>
                <a:lnTo>
                  <a:pt x="58430" y="352990"/>
                </a:lnTo>
                <a:lnTo>
                  <a:pt x="59511" y="356294"/>
                </a:lnTo>
                <a:lnTo>
                  <a:pt x="67387" y="368616"/>
                </a:lnTo>
                <a:lnTo>
                  <a:pt x="67388" y="341086"/>
                </a:lnTo>
                <a:lnTo>
                  <a:pt x="69928" y="332251"/>
                </a:lnTo>
                <a:lnTo>
                  <a:pt x="74232" y="322927"/>
                </a:lnTo>
                <a:lnTo>
                  <a:pt x="82010" y="311370"/>
                </a:lnTo>
                <a:lnTo>
                  <a:pt x="87539" y="301582"/>
                </a:lnTo>
                <a:lnTo>
                  <a:pt x="96007" y="289912"/>
                </a:lnTo>
                <a:lnTo>
                  <a:pt x="101698" y="280932"/>
                </a:lnTo>
                <a:lnTo>
                  <a:pt x="107402" y="271544"/>
                </a:lnTo>
                <a:lnTo>
                  <a:pt x="113112" y="264196"/>
                </a:lnTo>
                <a:lnTo>
                  <a:pt x="121365" y="255216"/>
                </a:lnTo>
                <a:lnTo>
                  <a:pt x="140889" y="235186"/>
                </a:lnTo>
                <a:lnTo>
                  <a:pt x="147045" y="228987"/>
                </a:lnTo>
                <a:lnTo>
                  <a:pt x="155496" y="223057"/>
                </a:lnTo>
                <a:lnTo>
                  <a:pt x="160417" y="220142"/>
                </a:lnTo>
                <a:lnTo>
                  <a:pt x="168424" y="216904"/>
                </a:lnTo>
                <a:lnTo>
                  <a:pt x="176110" y="215464"/>
                </a:lnTo>
                <a:lnTo>
                  <a:pt x="180827" y="215080"/>
                </a:lnTo>
                <a:lnTo>
                  <a:pt x="190195" y="214654"/>
                </a:lnTo>
                <a:lnTo>
                  <a:pt x="197534" y="214464"/>
                </a:lnTo>
                <a:lnTo>
                  <a:pt x="201777" y="215366"/>
                </a:lnTo>
                <a:lnTo>
                  <a:pt x="206511" y="216920"/>
                </a:lnTo>
                <a:lnTo>
                  <a:pt x="211571" y="218908"/>
                </a:lnTo>
                <a:lnTo>
                  <a:pt x="219735" y="223658"/>
                </a:lnTo>
                <a:lnTo>
                  <a:pt x="223245" y="226257"/>
                </a:lnTo>
                <a:lnTo>
                  <a:pt x="225585" y="228944"/>
                </a:lnTo>
                <a:lnTo>
                  <a:pt x="227145" y="231686"/>
                </a:lnTo>
                <a:lnTo>
                  <a:pt x="228185" y="234468"/>
                </a:lnTo>
                <a:lnTo>
                  <a:pt x="231881" y="240098"/>
                </a:lnTo>
                <a:lnTo>
                  <a:pt x="234200" y="242933"/>
                </a:lnTo>
                <a:lnTo>
                  <a:pt x="235746" y="246728"/>
                </a:lnTo>
                <a:lnTo>
                  <a:pt x="237464" y="256024"/>
                </a:lnTo>
                <a:lnTo>
                  <a:pt x="238227" y="266506"/>
                </a:lnTo>
                <a:lnTo>
                  <a:pt x="238567" y="277515"/>
                </a:lnTo>
                <a:lnTo>
                  <a:pt x="238814" y="311497"/>
                </a:lnTo>
                <a:lnTo>
                  <a:pt x="238827" y="322911"/>
                </a:lnTo>
                <a:lnTo>
                  <a:pt x="239783" y="327669"/>
                </a:lnTo>
                <a:lnTo>
                  <a:pt x="244727" y="338916"/>
                </a:lnTo>
                <a:lnTo>
                  <a:pt x="246218" y="345257"/>
                </a:lnTo>
                <a:lnTo>
                  <a:pt x="246880" y="353790"/>
                </a:lnTo>
                <a:lnTo>
                  <a:pt x="247175" y="362980"/>
                </a:lnTo>
                <a:lnTo>
                  <a:pt x="247306" y="370240"/>
                </a:lnTo>
                <a:lnTo>
                  <a:pt x="248293" y="373509"/>
                </a:lnTo>
                <a:lnTo>
                  <a:pt x="254782" y="383961"/>
                </a:lnTo>
                <a:lnTo>
                  <a:pt x="260178" y="389780"/>
                </a:lnTo>
                <a:lnTo>
                  <a:pt x="262590" y="391298"/>
                </a:lnTo>
                <a:lnTo>
                  <a:pt x="270764" y="393735"/>
                </a:lnTo>
                <a:lnTo>
                  <a:pt x="273128" y="39433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32"/>
          <p:cNvSpPr/>
          <p:nvPr/>
        </p:nvSpPr>
        <p:spPr bwMode="auto">
          <a:xfrm>
            <a:off x="1185980" y="2348896"/>
            <a:ext cx="154188" cy="514285"/>
          </a:xfrm>
          <a:custGeom>
            <a:avLst/>
            <a:gdLst/>
            <a:ahLst/>
            <a:cxnLst/>
            <a:rect l="0" t="0" r="0" b="0"/>
            <a:pathLst>
              <a:path w="154188" h="514285">
                <a:moveTo>
                  <a:pt x="145614" y="8541"/>
                </a:moveTo>
                <a:lnTo>
                  <a:pt x="145614" y="1160"/>
                </a:lnTo>
                <a:lnTo>
                  <a:pt x="144662" y="763"/>
                </a:lnTo>
                <a:lnTo>
                  <a:pt x="141064" y="322"/>
                </a:lnTo>
                <a:lnTo>
                  <a:pt x="137395" y="0"/>
                </a:lnTo>
                <a:lnTo>
                  <a:pt x="132596" y="4529"/>
                </a:lnTo>
                <a:lnTo>
                  <a:pt x="131220" y="6819"/>
                </a:lnTo>
                <a:lnTo>
                  <a:pt x="129692" y="11903"/>
                </a:lnTo>
                <a:lnTo>
                  <a:pt x="127380" y="14592"/>
                </a:lnTo>
                <a:lnTo>
                  <a:pt x="123933" y="17338"/>
                </a:lnTo>
                <a:lnTo>
                  <a:pt x="119730" y="20121"/>
                </a:lnTo>
                <a:lnTo>
                  <a:pt x="115976" y="23881"/>
                </a:lnTo>
                <a:lnTo>
                  <a:pt x="112520" y="28293"/>
                </a:lnTo>
                <a:lnTo>
                  <a:pt x="109264" y="33139"/>
                </a:lnTo>
                <a:lnTo>
                  <a:pt x="105188" y="38274"/>
                </a:lnTo>
                <a:lnTo>
                  <a:pt x="100566" y="43603"/>
                </a:lnTo>
                <a:lnTo>
                  <a:pt x="95580" y="49061"/>
                </a:lnTo>
                <a:lnTo>
                  <a:pt x="91303" y="54604"/>
                </a:lnTo>
                <a:lnTo>
                  <a:pt x="87499" y="60205"/>
                </a:lnTo>
                <a:lnTo>
                  <a:pt x="84011" y="65844"/>
                </a:lnTo>
                <a:lnTo>
                  <a:pt x="70000" y="87432"/>
                </a:lnTo>
                <a:lnTo>
                  <a:pt x="65677" y="94472"/>
                </a:lnTo>
                <a:lnTo>
                  <a:pt x="61843" y="101071"/>
                </a:lnTo>
                <a:lnTo>
                  <a:pt x="58334" y="107375"/>
                </a:lnTo>
                <a:lnTo>
                  <a:pt x="55043" y="114436"/>
                </a:lnTo>
                <a:lnTo>
                  <a:pt x="51896" y="122000"/>
                </a:lnTo>
                <a:lnTo>
                  <a:pt x="48845" y="129900"/>
                </a:lnTo>
                <a:lnTo>
                  <a:pt x="42916" y="146298"/>
                </a:lnTo>
                <a:lnTo>
                  <a:pt x="22752" y="205744"/>
                </a:lnTo>
                <a:lnTo>
                  <a:pt x="19891" y="213352"/>
                </a:lnTo>
                <a:lnTo>
                  <a:pt x="17031" y="220329"/>
                </a:lnTo>
                <a:lnTo>
                  <a:pt x="14172" y="226885"/>
                </a:lnTo>
                <a:lnTo>
                  <a:pt x="12266" y="235067"/>
                </a:lnTo>
                <a:lnTo>
                  <a:pt x="10996" y="244330"/>
                </a:lnTo>
                <a:lnTo>
                  <a:pt x="10149" y="254317"/>
                </a:lnTo>
                <a:lnTo>
                  <a:pt x="8631" y="263831"/>
                </a:lnTo>
                <a:lnTo>
                  <a:pt x="6667" y="273032"/>
                </a:lnTo>
                <a:lnTo>
                  <a:pt x="4406" y="282023"/>
                </a:lnTo>
                <a:lnTo>
                  <a:pt x="2898" y="290875"/>
                </a:lnTo>
                <a:lnTo>
                  <a:pt x="1892" y="299634"/>
                </a:lnTo>
                <a:lnTo>
                  <a:pt x="1222" y="308330"/>
                </a:lnTo>
                <a:lnTo>
                  <a:pt x="776" y="316986"/>
                </a:lnTo>
                <a:lnTo>
                  <a:pt x="279" y="334222"/>
                </a:lnTo>
                <a:lnTo>
                  <a:pt x="0" y="355441"/>
                </a:lnTo>
                <a:lnTo>
                  <a:pt x="2474" y="370364"/>
                </a:lnTo>
                <a:lnTo>
                  <a:pt x="6749" y="385569"/>
                </a:lnTo>
                <a:lnTo>
                  <a:pt x="9223" y="392290"/>
                </a:lnTo>
                <a:lnTo>
                  <a:pt x="11824" y="398676"/>
                </a:lnTo>
                <a:lnTo>
                  <a:pt x="14511" y="404839"/>
                </a:lnTo>
                <a:lnTo>
                  <a:pt x="20036" y="416766"/>
                </a:lnTo>
                <a:lnTo>
                  <a:pt x="23796" y="422613"/>
                </a:lnTo>
                <a:lnTo>
                  <a:pt x="28207" y="428417"/>
                </a:lnTo>
                <a:lnTo>
                  <a:pt x="33053" y="434191"/>
                </a:lnTo>
                <a:lnTo>
                  <a:pt x="37236" y="439945"/>
                </a:lnTo>
                <a:lnTo>
                  <a:pt x="40977" y="445686"/>
                </a:lnTo>
                <a:lnTo>
                  <a:pt x="44424" y="451419"/>
                </a:lnTo>
                <a:lnTo>
                  <a:pt x="47674" y="456193"/>
                </a:lnTo>
                <a:lnTo>
                  <a:pt x="50793" y="460328"/>
                </a:lnTo>
                <a:lnTo>
                  <a:pt x="53825" y="464038"/>
                </a:lnTo>
                <a:lnTo>
                  <a:pt x="57752" y="467463"/>
                </a:lnTo>
                <a:lnTo>
                  <a:pt x="62274" y="470699"/>
                </a:lnTo>
                <a:lnTo>
                  <a:pt x="67194" y="473809"/>
                </a:lnTo>
                <a:lnTo>
                  <a:pt x="71427" y="476835"/>
                </a:lnTo>
                <a:lnTo>
                  <a:pt x="75201" y="479804"/>
                </a:lnTo>
                <a:lnTo>
                  <a:pt x="78670" y="482736"/>
                </a:lnTo>
                <a:lnTo>
                  <a:pt x="81935" y="485644"/>
                </a:lnTo>
                <a:lnTo>
                  <a:pt x="88102" y="491414"/>
                </a:lnTo>
                <a:lnTo>
                  <a:pt x="96930" y="500018"/>
                </a:lnTo>
                <a:lnTo>
                  <a:pt x="100775" y="501927"/>
                </a:lnTo>
                <a:lnTo>
                  <a:pt x="105244" y="503200"/>
                </a:lnTo>
                <a:lnTo>
                  <a:pt x="110129" y="504049"/>
                </a:lnTo>
                <a:lnTo>
                  <a:pt x="113385" y="505567"/>
                </a:lnTo>
                <a:lnTo>
                  <a:pt x="115555" y="507532"/>
                </a:lnTo>
                <a:lnTo>
                  <a:pt x="117002" y="509794"/>
                </a:lnTo>
                <a:lnTo>
                  <a:pt x="119872" y="511302"/>
                </a:lnTo>
                <a:lnTo>
                  <a:pt x="123691" y="512308"/>
                </a:lnTo>
                <a:lnTo>
                  <a:pt x="134405" y="513921"/>
                </a:lnTo>
                <a:lnTo>
                  <a:pt x="138410" y="514142"/>
                </a:lnTo>
                <a:lnTo>
                  <a:pt x="144191" y="514284"/>
                </a:lnTo>
                <a:lnTo>
                  <a:pt x="147522" y="511763"/>
                </a:lnTo>
                <a:lnTo>
                  <a:pt x="154187" y="50574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33"/>
          <p:cNvSpPr/>
          <p:nvPr/>
        </p:nvSpPr>
        <p:spPr bwMode="auto">
          <a:xfrm>
            <a:off x="1460538" y="2391727"/>
            <a:ext cx="246904" cy="359928"/>
          </a:xfrm>
          <a:custGeom>
            <a:avLst/>
            <a:gdLst/>
            <a:ahLst/>
            <a:cxnLst/>
            <a:rect l="0" t="0" r="0" b="0"/>
            <a:pathLst>
              <a:path w="246904" h="359928">
                <a:moveTo>
                  <a:pt x="25361" y="0"/>
                </a:moveTo>
                <a:lnTo>
                  <a:pt x="17981" y="0"/>
                </a:lnTo>
                <a:lnTo>
                  <a:pt x="17583" y="953"/>
                </a:lnTo>
                <a:lnTo>
                  <a:pt x="16894" y="11932"/>
                </a:lnTo>
                <a:lnTo>
                  <a:pt x="15906" y="14622"/>
                </a:lnTo>
                <a:lnTo>
                  <a:pt x="12269" y="20151"/>
                </a:lnTo>
                <a:lnTo>
                  <a:pt x="10018" y="28324"/>
                </a:lnTo>
                <a:lnTo>
                  <a:pt x="9017" y="38306"/>
                </a:lnTo>
                <a:lnTo>
                  <a:pt x="8572" y="49092"/>
                </a:lnTo>
                <a:lnTo>
                  <a:pt x="8322" y="65875"/>
                </a:lnTo>
                <a:lnTo>
                  <a:pt x="7334" y="71539"/>
                </a:lnTo>
                <a:lnTo>
                  <a:pt x="5723" y="77220"/>
                </a:lnTo>
                <a:lnTo>
                  <a:pt x="3697" y="82913"/>
                </a:lnTo>
                <a:lnTo>
                  <a:pt x="2346" y="88613"/>
                </a:lnTo>
                <a:lnTo>
                  <a:pt x="1445" y="94318"/>
                </a:lnTo>
                <a:lnTo>
                  <a:pt x="845" y="100026"/>
                </a:lnTo>
                <a:lnTo>
                  <a:pt x="444" y="105737"/>
                </a:lnTo>
                <a:lnTo>
                  <a:pt x="178" y="111449"/>
                </a:lnTo>
                <a:lnTo>
                  <a:pt x="0" y="117162"/>
                </a:lnTo>
                <a:lnTo>
                  <a:pt x="834" y="122875"/>
                </a:lnTo>
                <a:lnTo>
                  <a:pt x="2342" y="128589"/>
                </a:lnTo>
                <a:lnTo>
                  <a:pt x="4300" y="134304"/>
                </a:lnTo>
                <a:lnTo>
                  <a:pt x="5606" y="140018"/>
                </a:lnTo>
                <a:lnTo>
                  <a:pt x="6476" y="145733"/>
                </a:lnTo>
                <a:lnTo>
                  <a:pt x="7056" y="151448"/>
                </a:lnTo>
                <a:lnTo>
                  <a:pt x="7443" y="157163"/>
                </a:lnTo>
                <a:lnTo>
                  <a:pt x="7701" y="162878"/>
                </a:lnTo>
                <a:lnTo>
                  <a:pt x="7987" y="175260"/>
                </a:lnTo>
                <a:lnTo>
                  <a:pt x="8115" y="190289"/>
                </a:lnTo>
                <a:lnTo>
                  <a:pt x="9101" y="197344"/>
                </a:lnTo>
                <a:lnTo>
                  <a:pt x="10711" y="203953"/>
                </a:lnTo>
                <a:lnTo>
                  <a:pt x="12737" y="210263"/>
                </a:lnTo>
                <a:lnTo>
                  <a:pt x="14088" y="216376"/>
                </a:lnTo>
                <a:lnTo>
                  <a:pt x="14988" y="222356"/>
                </a:lnTo>
                <a:lnTo>
                  <a:pt x="15588" y="228247"/>
                </a:lnTo>
                <a:lnTo>
                  <a:pt x="15989" y="234080"/>
                </a:lnTo>
                <a:lnTo>
                  <a:pt x="16255" y="239873"/>
                </a:lnTo>
                <a:lnTo>
                  <a:pt x="16552" y="251390"/>
                </a:lnTo>
                <a:lnTo>
                  <a:pt x="16758" y="280026"/>
                </a:lnTo>
                <a:lnTo>
                  <a:pt x="17721" y="284791"/>
                </a:lnTo>
                <a:lnTo>
                  <a:pt x="21331" y="292627"/>
                </a:lnTo>
                <a:lnTo>
                  <a:pt x="23570" y="301824"/>
                </a:lnTo>
                <a:lnTo>
                  <a:pt x="24565" y="311309"/>
                </a:lnTo>
                <a:lnTo>
                  <a:pt x="25125" y="322004"/>
                </a:lnTo>
                <a:lnTo>
                  <a:pt x="25292" y="331205"/>
                </a:lnTo>
                <a:lnTo>
                  <a:pt x="25352" y="345723"/>
                </a:lnTo>
                <a:lnTo>
                  <a:pt x="26308" y="347639"/>
                </a:lnTo>
                <a:lnTo>
                  <a:pt x="27897" y="348917"/>
                </a:lnTo>
                <a:lnTo>
                  <a:pt x="29910" y="349769"/>
                </a:lnTo>
                <a:lnTo>
                  <a:pt x="31251" y="351289"/>
                </a:lnTo>
                <a:lnTo>
                  <a:pt x="32145" y="353256"/>
                </a:lnTo>
                <a:lnTo>
                  <a:pt x="33581" y="358704"/>
                </a:lnTo>
                <a:lnTo>
                  <a:pt x="32746" y="359151"/>
                </a:lnTo>
                <a:lnTo>
                  <a:pt x="26522" y="359927"/>
                </a:lnTo>
                <a:lnTo>
                  <a:pt x="26135" y="359014"/>
                </a:lnTo>
                <a:lnTo>
                  <a:pt x="25463" y="348103"/>
                </a:lnTo>
                <a:lnTo>
                  <a:pt x="25375" y="338505"/>
                </a:lnTo>
                <a:lnTo>
                  <a:pt x="25361" y="264437"/>
                </a:lnTo>
                <a:lnTo>
                  <a:pt x="27901" y="255323"/>
                </a:lnTo>
                <a:lnTo>
                  <a:pt x="32205" y="245874"/>
                </a:lnTo>
                <a:lnTo>
                  <a:pt x="39983" y="234247"/>
                </a:lnTo>
                <a:lnTo>
                  <a:pt x="45513" y="224442"/>
                </a:lnTo>
                <a:lnTo>
                  <a:pt x="49273" y="220113"/>
                </a:lnTo>
                <a:lnTo>
                  <a:pt x="53685" y="216275"/>
                </a:lnTo>
                <a:lnTo>
                  <a:pt x="58531" y="212763"/>
                </a:lnTo>
                <a:lnTo>
                  <a:pt x="62715" y="208517"/>
                </a:lnTo>
                <a:lnTo>
                  <a:pt x="69903" y="198719"/>
                </a:lnTo>
                <a:lnTo>
                  <a:pt x="76273" y="190555"/>
                </a:lnTo>
                <a:lnTo>
                  <a:pt x="79305" y="187044"/>
                </a:lnTo>
                <a:lnTo>
                  <a:pt x="83231" y="183751"/>
                </a:lnTo>
                <a:lnTo>
                  <a:pt x="87754" y="180603"/>
                </a:lnTo>
                <a:lnTo>
                  <a:pt x="92674" y="177552"/>
                </a:lnTo>
                <a:lnTo>
                  <a:pt x="97859" y="175518"/>
                </a:lnTo>
                <a:lnTo>
                  <a:pt x="103221" y="174162"/>
                </a:lnTo>
                <a:lnTo>
                  <a:pt x="108700" y="173258"/>
                </a:lnTo>
                <a:lnTo>
                  <a:pt x="113305" y="171703"/>
                </a:lnTo>
                <a:lnTo>
                  <a:pt x="120963" y="167435"/>
                </a:lnTo>
                <a:lnTo>
                  <a:pt x="126243" y="165916"/>
                </a:lnTo>
                <a:lnTo>
                  <a:pt x="132621" y="164903"/>
                </a:lnTo>
                <a:lnTo>
                  <a:pt x="139730" y="164228"/>
                </a:lnTo>
                <a:lnTo>
                  <a:pt x="145422" y="163778"/>
                </a:lnTo>
                <a:lnTo>
                  <a:pt x="150170" y="163478"/>
                </a:lnTo>
                <a:lnTo>
                  <a:pt x="154287" y="163278"/>
                </a:lnTo>
                <a:lnTo>
                  <a:pt x="163942" y="163056"/>
                </a:lnTo>
                <a:lnTo>
                  <a:pt x="181111" y="162913"/>
                </a:lnTo>
                <a:lnTo>
                  <a:pt x="184440" y="163854"/>
                </a:lnTo>
                <a:lnTo>
                  <a:pt x="190678" y="167439"/>
                </a:lnTo>
                <a:lnTo>
                  <a:pt x="194628" y="168776"/>
                </a:lnTo>
                <a:lnTo>
                  <a:pt x="199165" y="169668"/>
                </a:lnTo>
                <a:lnTo>
                  <a:pt x="204096" y="170261"/>
                </a:lnTo>
                <a:lnTo>
                  <a:pt x="208335" y="171610"/>
                </a:lnTo>
                <a:lnTo>
                  <a:pt x="215586" y="175649"/>
                </a:lnTo>
                <a:lnTo>
                  <a:pt x="221983" y="180619"/>
                </a:lnTo>
                <a:lnTo>
                  <a:pt x="225023" y="183278"/>
                </a:lnTo>
                <a:lnTo>
                  <a:pt x="230940" y="191312"/>
                </a:lnTo>
                <a:lnTo>
                  <a:pt x="235792" y="200280"/>
                </a:lnTo>
                <a:lnTo>
                  <a:pt x="239476" y="210684"/>
                </a:lnTo>
                <a:lnTo>
                  <a:pt x="243713" y="216827"/>
                </a:lnTo>
                <a:lnTo>
                  <a:pt x="245225" y="220752"/>
                </a:lnTo>
                <a:lnTo>
                  <a:pt x="246903" y="230192"/>
                </a:lnTo>
                <a:lnTo>
                  <a:pt x="246399" y="234424"/>
                </a:lnTo>
                <a:lnTo>
                  <a:pt x="245110" y="238197"/>
                </a:lnTo>
                <a:lnTo>
                  <a:pt x="236197" y="255649"/>
                </a:lnTo>
                <a:lnTo>
                  <a:pt x="230826" y="263799"/>
                </a:lnTo>
                <a:lnTo>
                  <a:pt x="225264" y="271549"/>
                </a:lnTo>
                <a:lnTo>
                  <a:pt x="219617" y="281343"/>
                </a:lnTo>
                <a:lnTo>
                  <a:pt x="213932" y="289507"/>
                </a:lnTo>
                <a:lnTo>
                  <a:pt x="211083" y="293017"/>
                </a:lnTo>
                <a:lnTo>
                  <a:pt x="207278" y="296310"/>
                </a:lnTo>
                <a:lnTo>
                  <a:pt x="202837" y="299457"/>
                </a:lnTo>
                <a:lnTo>
                  <a:pt x="197971" y="302508"/>
                </a:lnTo>
                <a:lnTo>
                  <a:pt x="192822" y="305495"/>
                </a:lnTo>
                <a:lnTo>
                  <a:pt x="182021" y="311353"/>
                </a:lnTo>
                <a:lnTo>
                  <a:pt x="176473" y="313296"/>
                </a:lnTo>
                <a:lnTo>
                  <a:pt x="170870" y="314592"/>
                </a:lnTo>
                <a:lnTo>
                  <a:pt x="165230" y="315455"/>
                </a:lnTo>
                <a:lnTo>
                  <a:pt x="160517" y="316984"/>
                </a:lnTo>
                <a:lnTo>
                  <a:pt x="156423" y="318955"/>
                </a:lnTo>
                <a:lnTo>
                  <a:pt x="152741" y="321222"/>
                </a:lnTo>
                <a:lnTo>
                  <a:pt x="147428" y="322733"/>
                </a:lnTo>
                <a:lnTo>
                  <a:pt x="141029" y="323740"/>
                </a:lnTo>
                <a:lnTo>
                  <a:pt x="133906" y="324412"/>
                </a:lnTo>
                <a:lnTo>
                  <a:pt x="128204" y="325812"/>
                </a:lnTo>
                <a:lnTo>
                  <a:pt x="123451" y="327698"/>
                </a:lnTo>
                <a:lnTo>
                  <a:pt x="119330" y="329908"/>
                </a:lnTo>
                <a:lnTo>
                  <a:pt x="113724" y="331381"/>
                </a:lnTo>
                <a:lnTo>
                  <a:pt x="107130" y="332363"/>
                </a:lnTo>
                <a:lnTo>
                  <a:pt x="99876" y="333018"/>
                </a:lnTo>
                <a:lnTo>
                  <a:pt x="93135" y="334407"/>
                </a:lnTo>
                <a:lnTo>
                  <a:pt x="86737" y="336285"/>
                </a:lnTo>
                <a:lnTo>
                  <a:pt x="80566" y="338490"/>
                </a:lnTo>
                <a:lnTo>
                  <a:pt x="75499" y="339960"/>
                </a:lnTo>
                <a:lnTo>
                  <a:pt x="71169" y="340940"/>
                </a:lnTo>
                <a:lnTo>
                  <a:pt x="63818" y="342029"/>
                </a:lnTo>
                <a:lnTo>
                  <a:pt x="57376" y="342513"/>
                </a:lnTo>
                <a:lnTo>
                  <a:pt x="51338" y="342728"/>
                </a:lnTo>
                <a:lnTo>
                  <a:pt x="48394" y="342785"/>
                </a:lnTo>
                <a:lnTo>
                  <a:pt x="45479" y="341871"/>
                </a:lnTo>
                <a:lnTo>
                  <a:pt x="37778" y="336986"/>
                </a:lnTo>
                <a:lnTo>
                  <a:pt x="34440" y="334678"/>
                </a:lnTo>
                <a:lnTo>
                  <a:pt x="33934" y="32575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34"/>
          <p:cNvSpPr/>
          <p:nvPr/>
        </p:nvSpPr>
        <p:spPr bwMode="auto">
          <a:xfrm>
            <a:off x="1812569" y="2674620"/>
            <a:ext cx="7659" cy="145733"/>
          </a:xfrm>
          <a:custGeom>
            <a:avLst/>
            <a:gdLst/>
            <a:ahLst/>
            <a:cxnLst/>
            <a:rect l="0" t="0" r="0" b="0"/>
            <a:pathLst>
              <a:path w="7659" h="145733">
                <a:moveTo>
                  <a:pt x="7658" y="0"/>
                </a:moveTo>
                <a:lnTo>
                  <a:pt x="7658" y="36912"/>
                </a:lnTo>
                <a:lnTo>
                  <a:pt x="6705" y="39848"/>
                </a:lnTo>
                <a:lnTo>
                  <a:pt x="5118" y="42757"/>
                </a:lnTo>
                <a:lnTo>
                  <a:pt x="3107" y="45650"/>
                </a:lnTo>
                <a:lnTo>
                  <a:pt x="1766" y="49483"/>
                </a:lnTo>
                <a:lnTo>
                  <a:pt x="873" y="53944"/>
                </a:lnTo>
                <a:lnTo>
                  <a:pt x="277" y="58822"/>
                </a:lnTo>
                <a:lnTo>
                  <a:pt x="832" y="63027"/>
                </a:lnTo>
                <a:lnTo>
                  <a:pt x="2155" y="66783"/>
                </a:lnTo>
                <a:lnTo>
                  <a:pt x="3989" y="70239"/>
                </a:lnTo>
                <a:lnTo>
                  <a:pt x="4260" y="73496"/>
                </a:lnTo>
                <a:lnTo>
                  <a:pt x="3487" y="76620"/>
                </a:lnTo>
                <a:lnTo>
                  <a:pt x="2020" y="79655"/>
                </a:lnTo>
                <a:lnTo>
                  <a:pt x="1994" y="83583"/>
                </a:lnTo>
                <a:lnTo>
                  <a:pt x="2930" y="88107"/>
                </a:lnTo>
                <a:lnTo>
                  <a:pt x="4506" y="93028"/>
                </a:lnTo>
                <a:lnTo>
                  <a:pt x="4604" y="97261"/>
                </a:lnTo>
                <a:lnTo>
                  <a:pt x="3717" y="101035"/>
                </a:lnTo>
                <a:lnTo>
                  <a:pt x="2173" y="104504"/>
                </a:lnTo>
                <a:lnTo>
                  <a:pt x="1144" y="107770"/>
                </a:lnTo>
                <a:lnTo>
                  <a:pt x="458" y="110899"/>
                </a:lnTo>
                <a:lnTo>
                  <a:pt x="0" y="113937"/>
                </a:lnTo>
                <a:lnTo>
                  <a:pt x="648" y="116916"/>
                </a:lnTo>
                <a:lnTo>
                  <a:pt x="2032" y="119854"/>
                </a:lnTo>
                <a:lnTo>
                  <a:pt x="6547" y="126862"/>
                </a:lnTo>
                <a:lnTo>
                  <a:pt x="6917" y="128390"/>
                </a:lnTo>
                <a:lnTo>
                  <a:pt x="7164" y="130360"/>
                </a:lnTo>
                <a:lnTo>
                  <a:pt x="7560" y="135816"/>
                </a:lnTo>
                <a:lnTo>
                  <a:pt x="7615" y="139103"/>
                </a:lnTo>
                <a:lnTo>
                  <a:pt x="7658" y="14573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35"/>
          <p:cNvSpPr/>
          <p:nvPr/>
        </p:nvSpPr>
        <p:spPr bwMode="auto">
          <a:xfrm>
            <a:off x="2008822" y="2614612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8219" y="8573"/>
                </a:lnTo>
                <a:lnTo>
                  <a:pt x="13496" y="6033"/>
                </a:lnTo>
                <a:lnTo>
                  <a:pt x="17570" y="4022"/>
                </a:lnTo>
                <a:lnTo>
                  <a:pt x="21238" y="2681"/>
                </a:lnTo>
                <a:lnTo>
                  <a:pt x="24636" y="1787"/>
                </a:lnTo>
                <a:lnTo>
                  <a:pt x="27854" y="1192"/>
                </a:lnTo>
                <a:lnTo>
                  <a:pt x="30952" y="795"/>
                </a:lnTo>
                <a:lnTo>
                  <a:pt x="33969" y="530"/>
                </a:lnTo>
                <a:lnTo>
                  <a:pt x="36934" y="353"/>
                </a:lnTo>
                <a:lnTo>
                  <a:pt x="45308" y="157"/>
                </a:lnTo>
                <a:lnTo>
                  <a:pt x="23145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36"/>
          <p:cNvSpPr/>
          <p:nvPr/>
        </p:nvSpPr>
        <p:spPr bwMode="auto">
          <a:xfrm>
            <a:off x="2120264" y="2537460"/>
            <a:ext cx="51437" cy="265748"/>
          </a:xfrm>
          <a:custGeom>
            <a:avLst/>
            <a:gdLst/>
            <a:ahLst/>
            <a:cxnLst/>
            <a:rect l="0" t="0" r="0" b="0"/>
            <a:pathLst>
              <a:path w="51437" h="265748">
                <a:moveTo>
                  <a:pt x="0" y="0"/>
                </a:moveTo>
                <a:lnTo>
                  <a:pt x="0" y="15922"/>
                </a:lnTo>
                <a:lnTo>
                  <a:pt x="953" y="17282"/>
                </a:lnTo>
                <a:lnTo>
                  <a:pt x="2540" y="19141"/>
                </a:lnTo>
                <a:lnTo>
                  <a:pt x="4551" y="21333"/>
                </a:lnTo>
                <a:lnTo>
                  <a:pt x="5892" y="23747"/>
                </a:lnTo>
                <a:lnTo>
                  <a:pt x="7381" y="28969"/>
                </a:lnTo>
                <a:lnTo>
                  <a:pt x="8043" y="37005"/>
                </a:lnTo>
                <a:lnTo>
                  <a:pt x="8338" y="45974"/>
                </a:lnTo>
                <a:lnTo>
                  <a:pt x="8503" y="57331"/>
                </a:lnTo>
                <a:lnTo>
                  <a:pt x="8570" y="95580"/>
                </a:lnTo>
                <a:lnTo>
                  <a:pt x="9524" y="99915"/>
                </a:lnTo>
                <a:lnTo>
                  <a:pt x="11112" y="104710"/>
                </a:lnTo>
                <a:lnTo>
                  <a:pt x="13123" y="109811"/>
                </a:lnTo>
                <a:lnTo>
                  <a:pt x="14464" y="115118"/>
                </a:lnTo>
                <a:lnTo>
                  <a:pt x="15358" y="120560"/>
                </a:lnTo>
                <a:lnTo>
                  <a:pt x="15954" y="126093"/>
                </a:lnTo>
                <a:lnTo>
                  <a:pt x="17303" y="131687"/>
                </a:lnTo>
                <a:lnTo>
                  <a:pt x="19156" y="137321"/>
                </a:lnTo>
                <a:lnTo>
                  <a:pt x="21343" y="142982"/>
                </a:lnTo>
                <a:lnTo>
                  <a:pt x="22801" y="148661"/>
                </a:lnTo>
                <a:lnTo>
                  <a:pt x="23774" y="154352"/>
                </a:lnTo>
                <a:lnTo>
                  <a:pt x="24422" y="160051"/>
                </a:lnTo>
                <a:lnTo>
                  <a:pt x="25806" y="164803"/>
                </a:lnTo>
                <a:lnTo>
                  <a:pt x="27682" y="168924"/>
                </a:lnTo>
                <a:lnTo>
                  <a:pt x="29885" y="172623"/>
                </a:lnTo>
                <a:lnTo>
                  <a:pt x="31353" y="176994"/>
                </a:lnTo>
                <a:lnTo>
                  <a:pt x="32332" y="181814"/>
                </a:lnTo>
                <a:lnTo>
                  <a:pt x="32985" y="186932"/>
                </a:lnTo>
                <a:lnTo>
                  <a:pt x="33710" y="195158"/>
                </a:lnTo>
                <a:lnTo>
                  <a:pt x="34032" y="201989"/>
                </a:lnTo>
                <a:lnTo>
                  <a:pt x="34176" y="208200"/>
                </a:lnTo>
                <a:lnTo>
                  <a:pt x="34288" y="242524"/>
                </a:lnTo>
                <a:lnTo>
                  <a:pt x="35241" y="245502"/>
                </a:lnTo>
                <a:lnTo>
                  <a:pt x="36829" y="248441"/>
                </a:lnTo>
                <a:lnTo>
                  <a:pt x="42510" y="256663"/>
                </a:lnTo>
                <a:lnTo>
                  <a:pt x="42832" y="264511"/>
                </a:lnTo>
                <a:lnTo>
                  <a:pt x="43795" y="264923"/>
                </a:lnTo>
                <a:lnTo>
                  <a:pt x="45389" y="265197"/>
                </a:lnTo>
                <a:lnTo>
                  <a:pt x="51436" y="26574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37"/>
          <p:cNvSpPr/>
          <p:nvPr/>
        </p:nvSpPr>
        <p:spPr bwMode="auto">
          <a:xfrm>
            <a:off x="2403160" y="2434589"/>
            <a:ext cx="230919" cy="333966"/>
          </a:xfrm>
          <a:custGeom>
            <a:avLst/>
            <a:gdLst/>
            <a:ahLst/>
            <a:cxnLst/>
            <a:rect l="0" t="0" r="0" b="0"/>
            <a:pathLst>
              <a:path w="230919" h="333966">
                <a:moveTo>
                  <a:pt x="8569" y="0"/>
                </a:moveTo>
                <a:lnTo>
                  <a:pt x="17037" y="0"/>
                </a:lnTo>
                <a:lnTo>
                  <a:pt x="17136" y="8731"/>
                </a:lnTo>
                <a:lnTo>
                  <a:pt x="17141" y="24951"/>
                </a:lnTo>
                <a:lnTo>
                  <a:pt x="18094" y="29017"/>
                </a:lnTo>
                <a:lnTo>
                  <a:pt x="21692" y="36074"/>
                </a:lnTo>
                <a:lnTo>
                  <a:pt x="23927" y="44926"/>
                </a:lnTo>
                <a:lnTo>
                  <a:pt x="24523" y="49953"/>
                </a:lnTo>
                <a:lnTo>
                  <a:pt x="23967" y="55210"/>
                </a:lnTo>
                <a:lnTo>
                  <a:pt x="22645" y="60619"/>
                </a:lnTo>
                <a:lnTo>
                  <a:pt x="20811" y="66131"/>
                </a:lnTo>
                <a:lnTo>
                  <a:pt x="19588" y="72662"/>
                </a:lnTo>
                <a:lnTo>
                  <a:pt x="18772" y="79874"/>
                </a:lnTo>
                <a:lnTo>
                  <a:pt x="18229" y="87539"/>
                </a:lnTo>
                <a:lnTo>
                  <a:pt x="17867" y="94555"/>
                </a:lnTo>
                <a:lnTo>
                  <a:pt x="17464" y="107430"/>
                </a:lnTo>
                <a:lnTo>
                  <a:pt x="17161" y="157253"/>
                </a:lnTo>
                <a:lnTo>
                  <a:pt x="17143" y="211069"/>
                </a:lnTo>
                <a:lnTo>
                  <a:pt x="16190" y="217865"/>
                </a:lnTo>
                <a:lnTo>
                  <a:pt x="14602" y="225254"/>
                </a:lnTo>
                <a:lnTo>
                  <a:pt x="12591" y="233037"/>
                </a:lnTo>
                <a:lnTo>
                  <a:pt x="11251" y="240131"/>
                </a:lnTo>
                <a:lnTo>
                  <a:pt x="10357" y="246765"/>
                </a:lnTo>
                <a:lnTo>
                  <a:pt x="9761" y="253093"/>
                </a:lnTo>
                <a:lnTo>
                  <a:pt x="9099" y="262663"/>
                </a:lnTo>
                <a:lnTo>
                  <a:pt x="8923" y="266549"/>
                </a:lnTo>
                <a:lnTo>
                  <a:pt x="6186" y="275947"/>
                </a:lnTo>
                <a:lnTo>
                  <a:pt x="2748" y="285521"/>
                </a:lnTo>
                <a:lnTo>
                  <a:pt x="1219" y="292951"/>
                </a:lnTo>
                <a:lnTo>
                  <a:pt x="359" y="302489"/>
                </a:lnTo>
                <a:lnTo>
                  <a:pt x="104" y="311348"/>
                </a:lnTo>
                <a:lnTo>
                  <a:pt x="6" y="321222"/>
                </a:lnTo>
                <a:lnTo>
                  <a:pt x="956" y="322733"/>
                </a:lnTo>
                <a:lnTo>
                  <a:pt x="2541" y="323741"/>
                </a:lnTo>
                <a:lnTo>
                  <a:pt x="7379" y="325358"/>
                </a:lnTo>
                <a:lnTo>
                  <a:pt x="5500" y="323039"/>
                </a:lnTo>
                <a:lnTo>
                  <a:pt x="1084" y="318340"/>
                </a:lnTo>
                <a:lnTo>
                  <a:pt x="319" y="308424"/>
                </a:lnTo>
                <a:lnTo>
                  <a:pt x="92" y="297972"/>
                </a:lnTo>
                <a:lnTo>
                  <a:pt x="0" y="266933"/>
                </a:lnTo>
                <a:lnTo>
                  <a:pt x="951" y="261775"/>
                </a:lnTo>
                <a:lnTo>
                  <a:pt x="2538" y="256432"/>
                </a:lnTo>
                <a:lnTo>
                  <a:pt x="6841" y="246368"/>
                </a:lnTo>
                <a:lnTo>
                  <a:pt x="11929" y="238720"/>
                </a:lnTo>
                <a:lnTo>
                  <a:pt x="14825" y="229605"/>
                </a:lnTo>
                <a:lnTo>
                  <a:pt x="15597" y="224508"/>
                </a:lnTo>
                <a:lnTo>
                  <a:pt x="18996" y="216304"/>
                </a:lnTo>
                <a:lnTo>
                  <a:pt x="23681" y="209483"/>
                </a:lnTo>
                <a:lnTo>
                  <a:pt x="28938" y="203276"/>
                </a:lnTo>
                <a:lnTo>
                  <a:pt x="34450" y="194803"/>
                </a:lnTo>
                <a:lnTo>
                  <a:pt x="37253" y="189876"/>
                </a:lnTo>
                <a:lnTo>
                  <a:pt x="41027" y="185639"/>
                </a:lnTo>
                <a:lnTo>
                  <a:pt x="45448" y="181862"/>
                </a:lnTo>
                <a:lnTo>
                  <a:pt x="50300" y="178392"/>
                </a:lnTo>
                <a:lnTo>
                  <a:pt x="54487" y="175125"/>
                </a:lnTo>
                <a:lnTo>
                  <a:pt x="61680" y="168956"/>
                </a:lnTo>
                <a:lnTo>
                  <a:pt x="66836" y="166930"/>
                </a:lnTo>
                <a:lnTo>
                  <a:pt x="73132" y="165580"/>
                </a:lnTo>
                <a:lnTo>
                  <a:pt x="80186" y="164679"/>
                </a:lnTo>
                <a:lnTo>
                  <a:pt x="86794" y="163126"/>
                </a:lnTo>
                <a:lnTo>
                  <a:pt x="93104" y="161138"/>
                </a:lnTo>
                <a:lnTo>
                  <a:pt x="99216" y="158861"/>
                </a:lnTo>
                <a:lnTo>
                  <a:pt x="105195" y="157342"/>
                </a:lnTo>
                <a:lnTo>
                  <a:pt x="111087" y="156330"/>
                </a:lnTo>
                <a:lnTo>
                  <a:pt x="116919" y="155655"/>
                </a:lnTo>
                <a:lnTo>
                  <a:pt x="123665" y="155205"/>
                </a:lnTo>
                <a:lnTo>
                  <a:pt x="131020" y="154905"/>
                </a:lnTo>
                <a:lnTo>
                  <a:pt x="138780" y="154706"/>
                </a:lnTo>
                <a:lnTo>
                  <a:pt x="145859" y="155525"/>
                </a:lnTo>
                <a:lnTo>
                  <a:pt x="152484" y="157023"/>
                </a:lnTo>
                <a:lnTo>
                  <a:pt x="158805" y="158975"/>
                </a:lnTo>
                <a:lnTo>
                  <a:pt x="164924" y="160276"/>
                </a:lnTo>
                <a:lnTo>
                  <a:pt x="170908" y="161143"/>
                </a:lnTo>
                <a:lnTo>
                  <a:pt x="176803" y="161721"/>
                </a:lnTo>
                <a:lnTo>
                  <a:pt x="181685" y="163060"/>
                </a:lnTo>
                <a:lnTo>
                  <a:pt x="185892" y="164904"/>
                </a:lnTo>
                <a:lnTo>
                  <a:pt x="189650" y="167086"/>
                </a:lnTo>
                <a:lnTo>
                  <a:pt x="198905" y="172051"/>
                </a:lnTo>
                <a:lnTo>
                  <a:pt x="204040" y="174708"/>
                </a:lnTo>
                <a:lnTo>
                  <a:pt x="208415" y="178385"/>
                </a:lnTo>
                <a:lnTo>
                  <a:pt x="212285" y="182741"/>
                </a:lnTo>
                <a:lnTo>
                  <a:pt x="219125" y="191709"/>
                </a:lnTo>
                <a:lnTo>
                  <a:pt x="225340" y="198869"/>
                </a:lnTo>
                <a:lnTo>
                  <a:pt x="227378" y="203064"/>
                </a:lnTo>
                <a:lnTo>
                  <a:pt x="229643" y="212806"/>
                </a:lnTo>
                <a:lnTo>
                  <a:pt x="230649" y="220946"/>
                </a:lnTo>
                <a:lnTo>
                  <a:pt x="230918" y="224450"/>
                </a:lnTo>
                <a:lnTo>
                  <a:pt x="228676" y="233423"/>
                </a:lnTo>
                <a:lnTo>
                  <a:pt x="224504" y="242809"/>
                </a:lnTo>
                <a:lnTo>
                  <a:pt x="219476" y="250156"/>
                </a:lnTo>
                <a:lnTo>
                  <a:pt x="214066" y="256595"/>
                </a:lnTo>
                <a:lnTo>
                  <a:pt x="208486" y="263585"/>
                </a:lnTo>
                <a:lnTo>
                  <a:pt x="202831" y="273042"/>
                </a:lnTo>
                <a:lnTo>
                  <a:pt x="198085" y="277278"/>
                </a:lnTo>
                <a:lnTo>
                  <a:pt x="192063" y="281055"/>
                </a:lnTo>
                <a:lnTo>
                  <a:pt x="148790" y="302788"/>
                </a:lnTo>
                <a:lnTo>
                  <a:pt x="142055" y="304729"/>
                </a:lnTo>
                <a:lnTo>
                  <a:pt x="134707" y="306023"/>
                </a:lnTo>
                <a:lnTo>
                  <a:pt x="126952" y="306885"/>
                </a:lnTo>
                <a:lnTo>
                  <a:pt x="120828" y="308413"/>
                </a:lnTo>
                <a:lnTo>
                  <a:pt x="115794" y="310384"/>
                </a:lnTo>
                <a:lnTo>
                  <a:pt x="111485" y="312650"/>
                </a:lnTo>
                <a:lnTo>
                  <a:pt x="105755" y="314161"/>
                </a:lnTo>
                <a:lnTo>
                  <a:pt x="99077" y="315169"/>
                </a:lnTo>
                <a:lnTo>
                  <a:pt x="91768" y="315840"/>
                </a:lnTo>
                <a:lnTo>
                  <a:pt x="84990" y="317240"/>
                </a:lnTo>
                <a:lnTo>
                  <a:pt x="78567" y="319126"/>
                </a:lnTo>
                <a:lnTo>
                  <a:pt x="72379" y="321336"/>
                </a:lnTo>
                <a:lnTo>
                  <a:pt x="66349" y="322809"/>
                </a:lnTo>
                <a:lnTo>
                  <a:pt x="60424" y="323791"/>
                </a:lnTo>
                <a:lnTo>
                  <a:pt x="54570" y="324446"/>
                </a:lnTo>
                <a:lnTo>
                  <a:pt x="48761" y="324883"/>
                </a:lnTo>
                <a:lnTo>
                  <a:pt x="42984" y="325173"/>
                </a:lnTo>
                <a:lnTo>
                  <a:pt x="37227" y="325368"/>
                </a:lnTo>
                <a:lnTo>
                  <a:pt x="33390" y="326449"/>
                </a:lnTo>
                <a:lnTo>
                  <a:pt x="30831" y="328123"/>
                </a:lnTo>
                <a:lnTo>
                  <a:pt x="29126" y="330191"/>
                </a:lnTo>
                <a:lnTo>
                  <a:pt x="27036" y="331570"/>
                </a:lnTo>
                <a:lnTo>
                  <a:pt x="20497" y="333511"/>
                </a:lnTo>
                <a:lnTo>
                  <a:pt x="18633" y="333965"/>
                </a:lnTo>
                <a:lnTo>
                  <a:pt x="18136" y="333134"/>
                </a:lnTo>
                <a:lnTo>
                  <a:pt x="17142" y="32575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38"/>
          <p:cNvSpPr/>
          <p:nvPr/>
        </p:nvSpPr>
        <p:spPr bwMode="auto">
          <a:xfrm>
            <a:off x="2694622" y="2657475"/>
            <a:ext cx="231458" cy="162875"/>
          </a:xfrm>
          <a:custGeom>
            <a:avLst/>
            <a:gdLst/>
            <a:ahLst/>
            <a:cxnLst/>
            <a:rect l="0" t="0" r="0" b="0"/>
            <a:pathLst>
              <a:path w="231458" h="162875">
                <a:moveTo>
                  <a:pt x="0" y="34289"/>
                </a:moveTo>
                <a:lnTo>
                  <a:pt x="12770" y="21519"/>
                </a:lnTo>
                <a:lnTo>
                  <a:pt x="16134" y="19108"/>
                </a:lnTo>
                <a:lnTo>
                  <a:pt x="20281" y="16549"/>
                </a:lnTo>
                <a:lnTo>
                  <a:pt x="24950" y="13890"/>
                </a:lnTo>
                <a:lnTo>
                  <a:pt x="29016" y="12117"/>
                </a:lnTo>
                <a:lnTo>
                  <a:pt x="36074" y="10148"/>
                </a:lnTo>
                <a:lnTo>
                  <a:pt x="42385" y="6732"/>
                </a:lnTo>
                <a:lnTo>
                  <a:pt x="45402" y="4488"/>
                </a:lnTo>
                <a:lnTo>
                  <a:pt x="49318" y="2992"/>
                </a:lnTo>
                <a:lnTo>
                  <a:pt x="53834" y="1995"/>
                </a:lnTo>
                <a:lnTo>
                  <a:pt x="58749" y="1330"/>
                </a:lnTo>
                <a:lnTo>
                  <a:pt x="62979" y="886"/>
                </a:lnTo>
                <a:lnTo>
                  <a:pt x="66751" y="591"/>
                </a:lnTo>
                <a:lnTo>
                  <a:pt x="70218" y="393"/>
                </a:lnTo>
                <a:lnTo>
                  <a:pt x="79151" y="175"/>
                </a:lnTo>
                <a:lnTo>
                  <a:pt x="139976" y="0"/>
                </a:lnTo>
                <a:lnTo>
                  <a:pt x="141895" y="952"/>
                </a:lnTo>
                <a:lnTo>
                  <a:pt x="143174" y="2540"/>
                </a:lnTo>
                <a:lnTo>
                  <a:pt x="144027" y="4551"/>
                </a:lnTo>
                <a:lnTo>
                  <a:pt x="144975" y="9325"/>
                </a:lnTo>
                <a:lnTo>
                  <a:pt x="145227" y="11931"/>
                </a:lnTo>
                <a:lnTo>
                  <a:pt x="145396" y="14621"/>
                </a:lnTo>
                <a:lnTo>
                  <a:pt x="145583" y="20151"/>
                </a:lnTo>
                <a:lnTo>
                  <a:pt x="144680" y="22959"/>
                </a:lnTo>
                <a:lnTo>
                  <a:pt x="143126" y="25783"/>
                </a:lnTo>
                <a:lnTo>
                  <a:pt x="141137" y="28618"/>
                </a:lnTo>
                <a:lnTo>
                  <a:pt x="139811" y="31462"/>
                </a:lnTo>
                <a:lnTo>
                  <a:pt x="138928" y="34309"/>
                </a:lnTo>
                <a:lnTo>
                  <a:pt x="138338" y="37160"/>
                </a:lnTo>
                <a:lnTo>
                  <a:pt x="136041" y="40966"/>
                </a:lnTo>
                <a:lnTo>
                  <a:pt x="132604" y="45408"/>
                </a:lnTo>
                <a:lnTo>
                  <a:pt x="128408" y="50274"/>
                </a:lnTo>
                <a:lnTo>
                  <a:pt x="124658" y="54471"/>
                </a:lnTo>
                <a:lnTo>
                  <a:pt x="117951" y="61674"/>
                </a:lnTo>
                <a:lnTo>
                  <a:pt x="108820" y="71085"/>
                </a:lnTo>
                <a:lnTo>
                  <a:pt x="105884" y="75012"/>
                </a:lnTo>
                <a:lnTo>
                  <a:pt x="102974" y="79535"/>
                </a:lnTo>
                <a:lnTo>
                  <a:pt x="100082" y="84456"/>
                </a:lnTo>
                <a:lnTo>
                  <a:pt x="96249" y="88689"/>
                </a:lnTo>
                <a:lnTo>
                  <a:pt x="91788" y="92463"/>
                </a:lnTo>
                <a:lnTo>
                  <a:pt x="86910" y="95932"/>
                </a:lnTo>
                <a:lnTo>
                  <a:pt x="82705" y="99197"/>
                </a:lnTo>
                <a:lnTo>
                  <a:pt x="78949" y="102326"/>
                </a:lnTo>
                <a:lnTo>
                  <a:pt x="75493" y="105365"/>
                </a:lnTo>
                <a:lnTo>
                  <a:pt x="69112" y="111281"/>
                </a:lnTo>
                <a:lnTo>
                  <a:pt x="60165" y="119967"/>
                </a:lnTo>
                <a:lnTo>
                  <a:pt x="48609" y="131435"/>
                </a:lnTo>
                <a:lnTo>
                  <a:pt x="46693" y="134296"/>
                </a:lnTo>
                <a:lnTo>
                  <a:pt x="45416" y="137155"/>
                </a:lnTo>
                <a:lnTo>
                  <a:pt x="44565" y="140014"/>
                </a:lnTo>
                <a:lnTo>
                  <a:pt x="43045" y="142873"/>
                </a:lnTo>
                <a:lnTo>
                  <a:pt x="41079" y="145731"/>
                </a:lnTo>
                <a:lnTo>
                  <a:pt x="35631" y="152611"/>
                </a:lnTo>
                <a:lnTo>
                  <a:pt x="36136" y="154128"/>
                </a:lnTo>
                <a:lnTo>
                  <a:pt x="39238" y="158354"/>
                </a:lnTo>
                <a:lnTo>
                  <a:pt x="41789" y="161537"/>
                </a:lnTo>
                <a:lnTo>
                  <a:pt x="43099" y="161984"/>
                </a:lnTo>
                <a:lnTo>
                  <a:pt x="47095" y="162480"/>
                </a:lnTo>
                <a:lnTo>
                  <a:pt x="50447" y="162612"/>
                </a:lnTo>
                <a:lnTo>
                  <a:pt x="63313" y="162798"/>
                </a:lnTo>
                <a:lnTo>
                  <a:pt x="107801" y="162874"/>
                </a:lnTo>
                <a:lnTo>
                  <a:pt x="113777" y="161922"/>
                </a:lnTo>
                <a:lnTo>
                  <a:pt x="119667" y="160336"/>
                </a:lnTo>
                <a:lnTo>
                  <a:pt x="125498" y="158325"/>
                </a:lnTo>
                <a:lnTo>
                  <a:pt x="131290" y="156985"/>
                </a:lnTo>
                <a:lnTo>
                  <a:pt x="137057" y="156092"/>
                </a:lnTo>
                <a:lnTo>
                  <a:pt x="142806" y="155496"/>
                </a:lnTo>
                <a:lnTo>
                  <a:pt x="148544" y="154146"/>
                </a:lnTo>
                <a:lnTo>
                  <a:pt x="154274" y="152294"/>
                </a:lnTo>
                <a:lnTo>
                  <a:pt x="160000" y="150107"/>
                </a:lnTo>
                <a:lnTo>
                  <a:pt x="165722" y="148649"/>
                </a:lnTo>
                <a:lnTo>
                  <a:pt x="171441" y="147676"/>
                </a:lnTo>
                <a:lnTo>
                  <a:pt x="177159" y="147028"/>
                </a:lnTo>
                <a:lnTo>
                  <a:pt x="182876" y="145644"/>
                </a:lnTo>
                <a:lnTo>
                  <a:pt x="188592" y="143768"/>
                </a:lnTo>
                <a:lnTo>
                  <a:pt x="194308" y="141565"/>
                </a:lnTo>
                <a:lnTo>
                  <a:pt x="199071" y="140097"/>
                </a:lnTo>
                <a:lnTo>
                  <a:pt x="203199" y="139118"/>
                </a:lnTo>
                <a:lnTo>
                  <a:pt x="206904" y="138465"/>
                </a:lnTo>
                <a:lnTo>
                  <a:pt x="213560" y="135200"/>
                </a:lnTo>
                <a:lnTo>
                  <a:pt x="216668" y="132996"/>
                </a:lnTo>
                <a:lnTo>
                  <a:pt x="222662" y="130547"/>
                </a:lnTo>
                <a:lnTo>
                  <a:pt x="231457" y="12858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39"/>
          <p:cNvSpPr/>
          <p:nvPr/>
        </p:nvSpPr>
        <p:spPr bwMode="auto">
          <a:xfrm>
            <a:off x="2960369" y="2409225"/>
            <a:ext cx="256639" cy="436846"/>
          </a:xfrm>
          <a:custGeom>
            <a:avLst/>
            <a:gdLst/>
            <a:ahLst/>
            <a:cxnLst/>
            <a:rect l="0" t="0" r="0" b="0"/>
            <a:pathLst>
              <a:path w="256639" h="436846">
                <a:moveTo>
                  <a:pt x="0" y="8220"/>
                </a:moveTo>
                <a:lnTo>
                  <a:pt x="4551" y="8220"/>
                </a:lnTo>
                <a:lnTo>
                  <a:pt x="5892" y="7267"/>
                </a:lnTo>
                <a:lnTo>
                  <a:pt x="6786" y="5680"/>
                </a:lnTo>
                <a:lnTo>
                  <a:pt x="7381" y="3669"/>
                </a:lnTo>
                <a:lnTo>
                  <a:pt x="8731" y="2328"/>
                </a:lnTo>
                <a:lnTo>
                  <a:pt x="10583" y="1434"/>
                </a:lnTo>
                <a:lnTo>
                  <a:pt x="15181" y="442"/>
                </a:lnTo>
                <a:lnTo>
                  <a:pt x="20400" y="0"/>
                </a:lnTo>
                <a:lnTo>
                  <a:pt x="24078" y="835"/>
                </a:lnTo>
                <a:lnTo>
                  <a:pt x="28435" y="2344"/>
                </a:lnTo>
                <a:lnTo>
                  <a:pt x="33244" y="4302"/>
                </a:lnTo>
                <a:lnTo>
                  <a:pt x="39308" y="5608"/>
                </a:lnTo>
                <a:lnTo>
                  <a:pt x="46208" y="6479"/>
                </a:lnTo>
                <a:lnTo>
                  <a:pt x="53666" y="7059"/>
                </a:lnTo>
                <a:lnTo>
                  <a:pt x="60542" y="8398"/>
                </a:lnTo>
                <a:lnTo>
                  <a:pt x="67032" y="10244"/>
                </a:lnTo>
                <a:lnTo>
                  <a:pt x="73263" y="12426"/>
                </a:lnTo>
                <a:lnTo>
                  <a:pt x="80275" y="15787"/>
                </a:lnTo>
                <a:lnTo>
                  <a:pt x="87807" y="19932"/>
                </a:lnTo>
                <a:lnTo>
                  <a:pt x="95686" y="24600"/>
                </a:lnTo>
                <a:lnTo>
                  <a:pt x="112060" y="34867"/>
                </a:lnTo>
                <a:lnTo>
                  <a:pt x="120427" y="40272"/>
                </a:lnTo>
                <a:lnTo>
                  <a:pt x="127910" y="45780"/>
                </a:lnTo>
                <a:lnTo>
                  <a:pt x="134803" y="51358"/>
                </a:lnTo>
                <a:lnTo>
                  <a:pt x="141304" y="56981"/>
                </a:lnTo>
                <a:lnTo>
                  <a:pt x="147543" y="62634"/>
                </a:lnTo>
                <a:lnTo>
                  <a:pt x="159555" y="73996"/>
                </a:lnTo>
                <a:lnTo>
                  <a:pt x="181578" y="95654"/>
                </a:lnTo>
                <a:lnTo>
                  <a:pt x="188680" y="103657"/>
                </a:lnTo>
                <a:lnTo>
                  <a:pt x="195319" y="111849"/>
                </a:lnTo>
                <a:lnTo>
                  <a:pt x="201650" y="120169"/>
                </a:lnTo>
                <a:lnTo>
                  <a:pt x="206824" y="128572"/>
                </a:lnTo>
                <a:lnTo>
                  <a:pt x="211225" y="137032"/>
                </a:lnTo>
                <a:lnTo>
                  <a:pt x="215112" y="145530"/>
                </a:lnTo>
                <a:lnTo>
                  <a:pt x="219608" y="153100"/>
                </a:lnTo>
                <a:lnTo>
                  <a:pt x="224511" y="160051"/>
                </a:lnTo>
                <a:lnTo>
                  <a:pt x="229684" y="166591"/>
                </a:lnTo>
                <a:lnTo>
                  <a:pt x="234085" y="174760"/>
                </a:lnTo>
                <a:lnTo>
                  <a:pt x="237972" y="184017"/>
                </a:lnTo>
                <a:lnTo>
                  <a:pt x="251054" y="221697"/>
                </a:lnTo>
                <a:lnTo>
                  <a:pt x="253095" y="230548"/>
                </a:lnTo>
                <a:lnTo>
                  <a:pt x="254455" y="239306"/>
                </a:lnTo>
                <a:lnTo>
                  <a:pt x="255362" y="248002"/>
                </a:lnTo>
                <a:lnTo>
                  <a:pt x="255966" y="256657"/>
                </a:lnTo>
                <a:lnTo>
                  <a:pt x="256369" y="265285"/>
                </a:lnTo>
                <a:lnTo>
                  <a:pt x="256638" y="273894"/>
                </a:lnTo>
                <a:lnTo>
                  <a:pt x="255865" y="281538"/>
                </a:lnTo>
                <a:lnTo>
                  <a:pt x="252465" y="295112"/>
                </a:lnTo>
                <a:lnTo>
                  <a:pt x="245197" y="318015"/>
                </a:lnTo>
                <a:lnTo>
                  <a:pt x="242522" y="325240"/>
                </a:lnTo>
                <a:lnTo>
                  <a:pt x="237010" y="338347"/>
                </a:lnTo>
                <a:lnTo>
                  <a:pt x="233255" y="344510"/>
                </a:lnTo>
                <a:lnTo>
                  <a:pt x="228846" y="350523"/>
                </a:lnTo>
                <a:lnTo>
                  <a:pt x="224001" y="356437"/>
                </a:lnTo>
                <a:lnTo>
                  <a:pt x="217914" y="362284"/>
                </a:lnTo>
                <a:lnTo>
                  <a:pt x="210999" y="368088"/>
                </a:lnTo>
                <a:lnTo>
                  <a:pt x="203531" y="373862"/>
                </a:lnTo>
                <a:lnTo>
                  <a:pt x="196648" y="378664"/>
                </a:lnTo>
                <a:lnTo>
                  <a:pt x="190154" y="382817"/>
                </a:lnTo>
                <a:lnTo>
                  <a:pt x="183919" y="386539"/>
                </a:lnTo>
                <a:lnTo>
                  <a:pt x="176905" y="389972"/>
                </a:lnTo>
                <a:lnTo>
                  <a:pt x="169372" y="393214"/>
                </a:lnTo>
                <a:lnTo>
                  <a:pt x="161492" y="396327"/>
                </a:lnTo>
                <a:lnTo>
                  <a:pt x="154334" y="400308"/>
                </a:lnTo>
                <a:lnTo>
                  <a:pt x="147657" y="404867"/>
                </a:lnTo>
                <a:lnTo>
                  <a:pt x="141301" y="409811"/>
                </a:lnTo>
                <a:lnTo>
                  <a:pt x="135158" y="413107"/>
                </a:lnTo>
                <a:lnTo>
                  <a:pt x="129158" y="415305"/>
                </a:lnTo>
                <a:lnTo>
                  <a:pt x="123253" y="416770"/>
                </a:lnTo>
                <a:lnTo>
                  <a:pt x="118364" y="418699"/>
                </a:lnTo>
                <a:lnTo>
                  <a:pt x="110392" y="423382"/>
                </a:lnTo>
                <a:lnTo>
                  <a:pt x="105979" y="425012"/>
                </a:lnTo>
                <a:lnTo>
                  <a:pt x="101133" y="426099"/>
                </a:lnTo>
                <a:lnTo>
                  <a:pt x="95997" y="426823"/>
                </a:lnTo>
                <a:lnTo>
                  <a:pt x="91621" y="428259"/>
                </a:lnTo>
                <a:lnTo>
                  <a:pt x="84218" y="432394"/>
                </a:lnTo>
                <a:lnTo>
                  <a:pt x="77753" y="434867"/>
                </a:lnTo>
                <a:lnTo>
                  <a:pt x="68581" y="4368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40"/>
          <p:cNvSpPr/>
          <p:nvPr/>
        </p:nvSpPr>
        <p:spPr bwMode="auto">
          <a:xfrm>
            <a:off x="5086350" y="2914650"/>
            <a:ext cx="231458" cy="8468"/>
          </a:xfrm>
          <a:custGeom>
            <a:avLst/>
            <a:gdLst/>
            <a:ahLst/>
            <a:cxnLst/>
            <a:rect l="0" t="0" r="0" b="0"/>
            <a:pathLst>
              <a:path w="231458" h="846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0" y="8219"/>
                </a:lnTo>
                <a:lnTo>
                  <a:pt x="12770" y="8467"/>
                </a:lnTo>
                <a:lnTo>
                  <a:pt x="14228" y="7550"/>
                </a:lnTo>
                <a:lnTo>
                  <a:pt x="15200" y="5986"/>
                </a:lnTo>
                <a:lnTo>
                  <a:pt x="15849" y="3990"/>
                </a:lnTo>
                <a:lnTo>
                  <a:pt x="17233" y="2660"/>
                </a:lnTo>
                <a:lnTo>
                  <a:pt x="19109" y="1773"/>
                </a:lnTo>
                <a:lnTo>
                  <a:pt x="21311" y="1182"/>
                </a:lnTo>
                <a:lnTo>
                  <a:pt x="23733" y="788"/>
                </a:lnTo>
                <a:lnTo>
                  <a:pt x="26299" y="525"/>
                </a:lnTo>
                <a:lnTo>
                  <a:pt x="28962" y="350"/>
                </a:lnTo>
                <a:lnTo>
                  <a:pt x="34462" y="155"/>
                </a:lnTo>
                <a:lnTo>
                  <a:pt x="45754" y="31"/>
                </a:lnTo>
                <a:lnTo>
                  <a:pt x="23145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41"/>
          <p:cNvSpPr/>
          <p:nvPr/>
        </p:nvSpPr>
        <p:spPr bwMode="auto">
          <a:xfrm>
            <a:off x="5463540" y="2906077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42"/>
          <p:cNvSpPr/>
          <p:nvPr/>
        </p:nvSpPr>
        <p:spPr bwMode="auto">
          <a:xfrm>
            <a:off x="6097904" y="2888935"/>
            <a:ext cx="197169" cy="17143"/>
          </a:xfrm>
          <a:custGeom>
            <a:avLst/>
            <a:gdLst/>
            <a:ahLst/>
            <a:cxnLst/>
            <a:rect l="0" t="0" r="0" b="0"/>
            <a:pathLst>
              <a:path w="197169" h="17143">
                <a:moveTo>
                  <a:pt x="0" y="17142"/>
                </a:moveTo>
                <a:lnTo>
                  <a:pt x="0" y="9761"/>
                </a:lnTo>
                <a:lnTo>
                  <a:pt x="953" y="9364"/>
                </a:lnTo>
                <a:lnTo>
                  <a:pt x="4551" y="8923"/>
                </a:lnTo>
                <a:lnTo>
                  <a:pt x="10584" y="8616"/>
                </a:lnTo>
                <a:lnTo>
                  <a:pt x="62866" y="8570"/>
                </a:lnTo>
                <a:lnTo>
                  <a:pt x="65724" y="7617"/>
                </a:lnTo>
                <a:lnTo>
                  <a:pt x="68581" y="6030"/>
                </a:lnTo>
                <a:lnTo>
                  <a:pt x="71438" y="4019"/>
                </a:lnTo>
                <a:lnTo>
                  <a:pt x="74296" y="2678"/>
                </a:lnTo>
                <a:lnTo>
                  <a:pt x="77153" y="1784"/>
                </a:lnTo>
                <a:lnTo>
                  <a:pt x="80010" y="1189"/>
                </a:lnTo>
                <a:lnTo>
                  <a:pt x="83821" y="792"/>
                </a:lnTo>
                <a:lnTo>
                  <a:pt x="88266" y="527"/>
                </a:lnTo>
                <a:lnTo>
                  <a:pt x="99986" y="102"/>
                </a:lnTo>
                <a:lnTo>
                  <a:pt x="109145" y="18"/>
                </a:lnTo>
                <a:lnTo>
                  <a:pt x="122947" y="0"/>
                </a:lnTo>
                <a:lnTo>
                  <a:pt x="125780" y="951"/>
                </a:lnTo>
                <a:lnTo>
                  <a:pt x="128621" y="2538"/>
                </a:lnTo>
                <a:lnTo>
                  <a:pt x="135474" y="7378"/>
                </a:lnTo>
                <a:lnTo>
                  <a:pt x="136988" y="7775"/>
                </a:lnTo>
                <a:lnTo>
                  <a:pt x="141212" y="8217"/>
                </a:lnTo>
                <a:lnTo>
                  <a:pt x="146264" y="8413"/>
                </a:lnTo>
                <a:lnTo>
                  <a:pt x="157268" y="8539"/>
                </a:lnTo>
                <a:lnTo>
                  <a:pt x="197168" y="85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43"/>
          <p:cNvSpPr/>
          <p:nvPr/>
        </p:nvSpPr>
        <p:spPr bwMode="auto">
          <a:xfrm>
            <a:off x="6457950" y="2871787"/>
            <a:ext cx="94298" cy="1"/>
          </a:xfrm>
          <a:custGeom>
            <a:avLst/>
            <a:gdLst/>
            <a:ahLst/>
            <a:cxnLst/>
            <a:rect l="0" t="0" r="0" b="0"/>
            <a:pathLst>
              <a:path w="94298" h="1">
                <a:moveTo>
                  <a:pt x="0" y="0"/>
                </a:moveTo>
                <a:lnTo>
                  <a:pt x="94297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44"/>
          <p:cNvSpPr/>
          <p:nvPr/>
        </p:nvSpPr>
        <p:spPr bwMode="auto">
          <a:xfrm>
            <a:off x="6800850" y="2811811"/>
            <a:ext cx="205741" cy="25687"/>
          </a:xfrm>
          <a:custGeom>
            <a:avLst/>
            <a:gdLst/>
            <a:ahLst/>
            <a:cxnLst/>
            <a:rect l="0" t="0" r="0" b="0"/>
            <a:pathLst>
              <a:path w="205741" h="25687">
                <a:moveTo>
                  <a:pt x="0" y="25686"/>
                </a:moveTo>
                <a:lnTo>
                  <a:pt x="88475" y="25686"/>
                </a:lnTo>
                <a:lnTo>
                  <a:pt x="91368" y="24734"/>
                </a:lnTo>
                <a:lnTo>
                  <a:pt x="94250" y="23146"/>
                </a:lnTo>
                <a:lnTo>
                  <a:pt x="97123" y="21135"/>
                </a:lnTo>
                <a:lnTo>
                  <a:pt x="99991" y="19795"/>
                </a:lnTo>
                <a:lnTo>
                  <a:pt x="102855" y="18901"/>
                </a:lnTo>
                <a:lnTo>
                  <a:pt x="105718" y="18305"/>
                </a:lnTo>
                <a:lnTo>
                  <a:pt x="109531" y="17908"/>
                </a:lnTo>
                <a:lnTo>
                  <a:pt x="113978" y="17643"/>
                </a:lnTo>
                <a:lnTo>
                  <a:pt x="118848" y="17466"/>
                </a:lnTo>
                <a:lnTo>
                  <a:pt x="123046" y="16396"/>
                </a:lnTo>
                <a:lnTo>
                  <a:pt x="126799" y="14731"/>
                </a:lnTo>
                <a:lnTo>
                  <a:pt x="130252" y="12667"/>
                </a:lnTo>
                <a:lnTo>
                  <a:pt x="133507" y="11292"/>
                </a:lnTo>
                <a:lnTo>
                  <a:pt x="136629" y="10375"/>
                </a:lnTo>
                <a:lnTo>
                  <a:pt x="139664" y="9764"/>
                </a:lnTo>
                <a:lnTo>
                  <a:pt x="145575" y="9084"/>
                </a:lnTo>
                <a:lnTo>
                  <a:pt x="151377" y="8783"/>
                </a:lnTo>
                <a:lnTo>
                  <a:pt x="157131" y="8649"/>
                </a:lnTo>
                <a:lnTo>
                  <a:pt x="159999" y="7660"/>
                </a:lnTo>
                <a:lnTo>
                  <a:pt x="162863" y="6049"/>
                </a:lnTo>
                <a:lnTo>
                  <a:pt x="165726" y="4022"/>
                </a:lnTo>
                <a:lnTo>
                  <a:pt x="168586" y="2671"/>
                </a:lnTo>
                <a:lnTo>
                  <a:pt x="171446" y="1770"/>
                </a:lnTo>
                <a:lnTo>
                  <a:pt x="174304" y="1170"/>
                </a:lnTo>
                <a:lnTo>
                  <a:pt x="180021" y="502"/>
                </a:lnTo>
                <a:lnTo>
                  <a:pt x="185737" y="206"/>
                </a:lnTo>
                <a:lnTo>
                  <a:pt x="195474" y="0"/>
                </a:lnTo>
                <a:lnTo>
                  <a:pt x="196038" y="942"/>
                </a:lnTo>
                <a:lnTo>
                  <a:pt x="196415" y="2522"/>
                </a:lnTo>
                <a:lnTo>
                  <a:pt x="196665" y="4529"/>
                </a:lnTo>
                <a:lnTo>
                  <a:pt x="197785" y="5866"/>
                </a:lnTo>
                <a:lnTo>
                  <a:pt x="199484" y="6758"/>
                </a:lnTo>
                <a:lnTo>
                  <a:pt x="205740" y="854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45"/>
          <p:cNvSpPr/>
          <p:nvPr/>
        </p:nvSpPr>
        <p:spPr bwMode="auto">
          <a:xfrm>
            <a:off x="7392352" y="2280298"/>
            <a:ext cx="197168" cy="248590"/>
          </a:xfrm>
          <a:custGeom>
            <a:avLst/>
            <a:gdLst/>
            <a:ahLst/>
            <a:cxnLst/>
            <a:rect l="0" t="0" r="0" b="0"/>
            <a:pathLst>
              <a:path w="197168" h="248590">
                <a:moveTo>
                  <a:pt x="0" y="240016"/>
                </a:moveTo>
                <a:lnTo>
                  <a:pt x="0" y="235466"/>
                </a:lnTo>
                <a:lnTo>
                  <a:pt x="953" y="233172"/>
                </a:lnTo>
                <a:lnTo>
                  <a:pt x="5891" y="226347"/>
                </a:lnTo>
                <a:lnTo>
                  <a:pt x="7381" y="224416"/>
                </a:lnTo>
                <a:lnTo>
                  <a:pt x="8043" y="221018"/>
                </a:lnTo>
                <a:lnTo>
                  <a:pt x="8416" y="213750"/>
                </a:lnTo>
                <a:lnTo>
                  <a:pt x="8541" y="202761"/>
                </a:lnTo>
                <a:lnTo>
                  <a:pt x="8572" y="169768"/>
                </a:lnTo>
                <a:lnTo>
                  <a:pt x="9525" y="165562"/>
                </a:lnTo>
                <a:lnTo>
                  <a:pt x="11112" y="160852"/>
                </a:lnTo>
                <a:lnTo>
                  <a:pt x="13123" y="155808"/>
                </a:lnTo>
                <a:lnTo>
                  <a:pt x="14464" y="151493"/>
                </a:lnTo>
                <a:lnTo>
                  <a:pt x="15953" y="144157"/>
                </a:lnTo>
                <a:lnTo>
                  <a:pt x="16351" y="139915"/>
                </a:lnTo>
                <a:lnTo>
                  <a:pt x="16615" y="135183"/>
                </a:lnTo>
                <a:lnTo>
                  <a:pt x="16792" y="130122"/>
                </a:lnTo>
                <a:lnTo>
                  <a:pt x="17863" y="124844"/>
                </a:lnTo>
                <a:lnTo>
                  <a:pt x="19528" y="119420"/>
                </a:lnTo>
                <a:lnTo>
                  <a:pt x="21591" y="113899"/>
                </a:lnTo>
                <a:lnTo>
                  <a:pt x="22967" y="108313"/>
                </a:lnTo>
                <a:lnTo>
                  <a:pt x="23884" y="102684"/>
                </a:lnTo>
                <a:lnTo>
                  <a:pt x="24496" y="97027"/>
                </a:lnTo>
                <a:lnTo>
                  <a:pt x="25855" y="92303"/>
                </a:lnTo>
                <a:lnTo>
                  <a:pt x="27715" y="88201"/>
                </a:lnTo>
                <a:lnTo>
                  <a:pt x="29906" y="84513"/>
                </a:lnTo>
                <a:lnTo>
                  <a:pt x="31368" y="80150"/>
                </a:lnTo>
                <a:lnTo>
                  <a:pt x="32342" y="75337"/>
                </a:lnTo>
                <a:lnTo>
                  <a:pt x="32991" y="70223"/>
                </a:lnTo>
                <a:lnTo>
                  <a:pt x="34377" y="65860"/>
                </a:lnTo>
                <a:lnTo>
                  <a:pt x="38456" y="58474"/>
                </a:lnTo>
                <a:lnTo>
                  <a:pt x="39925" y="54218"/>
                </a:lnTo>
                <a:lnTo>
                  <a:pt x="40904" y="49476"/>
                </a:lnTo>
                <a:lnTo>
                  <a:pt x="41557" y="44410"/>
                </a:lnTo>
                <a:lnTo>
                  <a:pt x="42945" y="40079"/>
                </a:lnTo>
                <a:lnTo>
                  <a:pt x="47027" y="32728"/>
                </a:lnTo>
                <a:lnTo>
                  <a:pt x="49476" y="26286"/>
                </a:lnTo>
                <a:lnTo>
                  <a:pt x="50565" y="20248"/>
                </a:lnTo>
                <a:lnTo>
                  <a:pt x="51048" y="14389"/>
                </a:lnTo>
                <a:lnTo>
                  <a:pt x="52130" y="11493"/>
                </a:lnTo>
                <a:lnTo>
                  <a:pt x="57250" y="3819"/>
                </a:lnTo>
                <a:lnTo>
                  <a:pt x="59645" y="492"/>
                </a:lnTo>
                <a:lnTo>
                  <a:pt x="64450" y="136"/>
                </a:lnTo>
                <a:lnTo>
                  <a:pt x="70576" y="6"/>
                </a:lnTo>
                <a:lnTo>
                  <a:pt x="72769" y="0"/>
                </a:lnTo>
                <a:lnTo>
                  <a:pt x="75182" y="948"/>
                </a:lnTo>
                <a:lnTo>
                  <a:pt x="80405" y="4541"/>
                </a:lnTo>
                <a:lnTo>
                  <a:pt x="85627" y="8718"/>
                </a:lnTo>
                <a:lnTo>
                  <a:pt x="89809" y="12757"/>
                </a:lnTo>
                <a:lnTo>
                  <a:pt x="91305" y="16120"/>
                </a:lnTo>
                <a:lnTo>
                  <a:pt x="92303" y="20267"/>
                </a:lnTo>
                <a:lnTo>
                  <a:pt x="92967" y="24937"/>
                </a:lnTo>
                <a:lnTo>
                  <a:pt x="96246" y="32666"/>
                </a:lnTo>
                <a:lnTo>
                  <a:pt x="99927" y="39276"/>
                </a:lnTo>
                <a:lnTo>
                  <a:pt x="101561" y="45388"/>
                </a:lnTo>
                <a:lnTo>
                  <a:pt x="102950" y="49305"/>
                </a:lnTo>
                <a:lnTo>
                  <a:pt x="104829" y="53820"/>
                </a:lnTo>
                <a:lnTo>
                  <a:pt x="107033" y="58736"/>
                </a:lnTo>
                <a:lnTo>
                  <a:pt x="112024" y="69277"/>
                </a:lnTo>
                <a:lnTo>
                  <a:pt x="114687" y="74755"/>
                </a:lnTo>
                <a:lnTo>
                  <a:pt x="116463" y="80312"/>
                </a:lnTo>
                <a:lnTo>
                  <a:pt x="117647" y="85922"/>
                </a:lnTo>
                <a:lnTo>
                  <a:pt x="118436" y="91567"/>
                </a:lnTo>
                <a:lnTo>
                  <a:pt x="119915" y="97235"/>
                </a:lnTo>
                <a:lnTo>
                  <a:pt x="121854" y="102919"/>
                </a:lnTo>
                <a:lnTo>
                  <a:pt x="124098" y="108613"/>
                </a:lnTo>
                <a:lnTo>
                  <a:pt x="126547" y="114314"/>
                </a:lnTo>
                <a:lnTo>
                  <a:pt x="131808" y="125729"/>
                </a:lnTo>
                <a:lnTo>
                  <a:pt x="133592" y="131440"/>
                </a:lnTo>
                <a:lnTo>
                  <a:pt x="134781" y="137152"/>
                </a:lnTo>
                <a:lnTo>
                  <a:pt x="135575" y="142865"/>
                </a:lnTo>
                <a:lnTo>
                  <a:pt x="137055" y="148579"/>
                </a:lnTo>
                <a:lnTo>
                  <a:pt x="138996" y="154293"/>
                </a:lnTo>
                <a:lnTo>
                  <a:pt x="141241" y="160008"/>
                </a:lnTo>
                <a:lnTo>
                  <a:pt x="143691" y="165722"/>
                </a:lnTo>
                <a:lnTo>
                  <a:pt x="148953" y="177152"/>
                </a:lnTo>
                <a:lnTo>
                  <a:pt x="151689" y="181914"/>
                </a:lnTo>
                <a:lnTo>
                  <a:pt x="154466" y="186042"/>
                </a:lnTo>
                <a:lnTo>
                  <a:pt x="157270" y="189746"/>
                </a:lnTo>
                <a:lnTo>
                  <a:pt x="159139" y="194120"/>
                </a:lnTo>
                <a:lnTo>
                  <a:pt x="160386" y="198942"/>
                </a:lnTo>
                <a:lnTo>
                  <a:pt x="161217" y="204061"/>
                </a:lnTo>
                <a:lnTo>
                  <a:pt x="162723" y="207474"/>
                </a:lnTo>
                <a:lnTo>
                  <a:pt x="164679" y="209749"/>
                </a:lnTo>
                <a:lnTo>
                  <a:pt x="169393" y="213229"/>
                </a:lnTo>
                <a:lnTo>
                  <a:pt x="174664" y="217951"/>
                </a:lnTo>
                <a:lnTo>
                  <a:pt x="176450" y="220544"/>
                </a:lnTo>
                <a:lnTo>
                  <a:pt x="178434" y="225965"/>
                </a:lnTo>
                <a:lnTo>
                  <a:pt x="181857" y="231549"/>
                </a:lnTo>
                <a:lnTo>
                  <a:pt x="187265" y="238344"/>
                </a:lnTo>
                <a:lnTo>
                  <a:pt x="188661" y="238902"/>
                </a:lnTo>
                <a:lnTo>
                  <a:pt x="192751" y="239521"/>
                </a:lnTo>
                <a:lnTo>
                  <a:pt x="194224" y="240639"/>
                </a:lnTo>
                <a:lnTo>
                  <a:pt x="195205" y="242336"/>
                </a:lnTo>
                <a:lnTo>
                  <a:pt x="197167" y="24858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46"/>
          <p:cNvSpPr/>
          <p:nvPr/>
        </p:nvSpPr>
        <p:spPr bwMode="auto">
          <a:xfrm>
            <a:off x="7392352" y="242601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4551" y="21167"/>
                </a:lnTo>
                <a:lnTo>
                  <a:pt x="6845" y="19826"/>
                </a:lnTo>
                <a:lnTo>
                  <a:pt x="9325" y="18932"/>
                </a:lnTo>
                <a:lnTo>
                  <a:pt x="11932" y="18337"/>
                </a:lnTo>
                <a:lnTo>
                  <a:pt x="15574" y="17940"/>
                </a:lnTo>
                <a:lnTo>
                  <a:pt x="19908" y="17675"/>
                </a:lnTo>
                <a:lnTo>
                  <a:pt x="24702" y="17498"/>
                </a:lnTo>
                <a:lnTo>
                  <a:pt x="29803" y="16428"/>
                </a:lnTo>
                <a:lnTo>
                  <a:pt x="35109" y="14762"/>
                </a:lnTo>
                <a:lnTo>
                  <a:pt x="40551" y="12699"/>
                </a:lnTo>
                <a:lnTo>
                  <a:pt x="46084" y="11323"/>
                </a:lnTo>
                <a:lnTo>
                  <a:pt x="51678" y="10406"/>
                </a:lnTo>
                <a:lnTo>
                  <a:pt x="57312" y="9795"/>
                </a:lnTo>
                <a:lnTo>
                  <a:pt x="63926" y="9388"/>
                </a:lnTo>
                <a:lnTo>
                  <a:pt x="78894" y="8935"/>
                </a:lnTo>
                <a:lnTo>
                  <a:pt x="84981" y="7861"/>
                </a:lnTo>
                <a:lnTo>
                  <a:pt x="89992" y="6194"/>
                </a:lnTo>
                <a:lnTo>
                  <a:pt x="94284" y="4129"/>
                </a:lnTo>
                <a:lnTo>
                  <a:pt x="100004" y="2753"/>
                </a:lnTo>
                <a:lnTo>
                  <a:pt x="106674" y="1835"/>
                </a:lnTo>
                <a:lnTo>
                  <a:pt x="113979" y="1224"/>
                </a:lnTo>
                <a:lnTo>
                  <a:pt x="120753" y="816"/>
                </a:lnTo>
                <a:lnTo>
                  <a:pt x="133360" y="363"/>
                </a:lnTo>
                <a:lnTo>
                  <a:pt x="156977" y="72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47"/>
          <p:cNvSpPr/>
          <p:nvPr/>
        </p:nvSpPr>
        <p:spPr bwMode="auto">
          <a:xfrm>
            <a:off x="7760969" y="2374696"/>
            <a:ext cx="128589" cy="17032"/>
          </a:xfrm>
          <a:custGeom>
            <a:avLst/>
            <a:gdLst/>
            <a:ahLst/>
            <a:cxnLst/>
            <a:rect l="0" t="0" r="0" b="0"/>
            <a:pathLst>
              <a:path w="128589" h="17032">
                <a:moveTo>
                  <a:pt x="0" y="17031"/>
                </a:moveTo>
                <a:lnTo>
                  <a:pt x="7382" y="17031"/>
                </a:lnTo>
                <a:lnTo>
                  <a:pt x="9684" y="16079"/>
                </a:lnTo>
                <a:lnTo>
                  <a:pt x="13123" y="14491"/>
                </a:lnTo>
                <a:lnTo>
                  <a:pt x="17322" y="12480"/>
                </a:lnTo>
                <a:lnTo>
                  <a:pt x="21073" y="11139"/>
                </a:lnTo>
                <a:lnTo>
                  <a:pt x="24527" y="10246"/>
                </a:lnTo>
                <a:lnTo>
                  <a:pt x="27781" y="9650"/>
                </a:lnTo>
                <a:lnTo>
                  <a:pt x="31856" y="8300"/>
                </a:lnTo>
                <a:lnTo>
                  <a:pt x="36478" y="6448"/>
                </a:lnTo>
                <a:lnTo>
                  <a:pt x="41464" y="4261"/>
                </a:lnTo>
                <a:lnTo>
                  <a:pt x="46693" y="2803"/>
                </a:lnTo>
                <a:lnTo>
                  <a:pt x="52084" y="1830"/>
                </a:lnTo>
                <a:lnTo>
                  <a:pt x="57583" y="1182"/>
                </a:lnTo>
                <a:lnTo>
                  <a:pt x="63154" y="750"/>
                </a:lnTo>
                <a:lnTo>
                  <a:pt x="68773" y="462"/>
                </a:lnTo>
                <a:lnTo>
                  <a:pt x="83243" y="57"/>
                </a:lnTo>
                <a:lnTo>
                  <a:pt x="86928" y="0"/>
                </a:lnTo>
                <a:lnTo>
                  <a:pt x="90337" y="915"/>
                </a:lnTo>
                <a:lnTo>
                  <a:pt x="93563" y="2477"/>
                </a:lnTo>
                <a:lnTo>
                  <a:pt x="96665" y="4470"/>
                </a:lnTo>
                <a:lnTo>
                  <a:pt x="99686" y="5800"/>
                </a:lnTo>
                <a:lnTo>
                  <a:pt x="102653" y="6686"/>
                </a:lnTo>
                <a:lnTo>
                  <a:pt x="105583" y="7277"/>
                </a:lnTo>
                <a:lnTo>
                  <a:pt x="108489" y="7671"/>
                </a:lnTo>
                <a:lnTo>
                  <a:pt x="111378" y="7933"/>
                </a:lnTo>
                <a:lnTo>
                  <a:pt x="114258" y="8108"/>
                </a:lnTo>
                <a:lnTo>
                  <a:pt x="119997" y="8303"/>
                </a:lnTo>
                <a:lnTo>
                  <a:pt x="128588" y="845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148"/>
          <p:cNvSpPr/>
          <p:nvPr/>
        </p:nvSpPr>
        <p:spPr bwMode="auto">
          <a:xfrm>
            <a:off x="7787879" y="2443162"/>
            <a:ext cx="170259" cy="34281"/>
          </a:xfrm>
          <a:custGeom>
            <a:avLst/>
            <a:gdLst/>
            <a:ahLst/>
            <a:cxnLst/>
            <a:rect l="0" t="0" r="0" b="0"/>
            <a:pathLst>
              <a:path w="170259" h="34281">
                <a:moveTo>
                  <a:pt x="7380" y="8573"/>
                </a:moveTo>
                <a:lnTo>
                  <a:pt x="7380" y="16792"/>
                </a:lnTo>
                <a:lnTo>
                  <a:pt x="6428" y="17862"/>
                </a:lnTo>
                <a:lnTo>
                  <a:pt x="0" y="24495"/>
                </a:lnTo>
                <a:lnTo>
                  <a:pt x="555" y="25855"/>
                </a:lnTo>
                <a:lnTo>
                  <a:pt x="1878" y="27714"/>
                </a:lnTo>
                <a:lnTo>
                  <a:pt x="6294" y="32991"/>
                </a:lnTo>
                <a:lnTo>
                  <a:pt x="8561" y="33424"/>
                </a:lnTo>
                <a:lnTo>
                  <a:pt x="11978" y="33713"/>
                </a:lnTo>
                <a:lnTo>
                  <a:pt x="19901" y="34033"/>
                </a:lnTo>
                <a:lnTo>
                  <a:pt x="29717" y="34214"/>
                </a:lnTo>
                <a:lnTo>
                  <a:pt x="44459" y="34280"/>
                </a:lnTo>
                <a:lnTo>
                  <a:pt x="49244" y="33331"/>
                </a:lnTo>
                <a:lnTo>
                  <a:pt x="55293" y="31746"/>
                </a:lnTo>
                <a:lnTo>
                  <a:pt x="62182" y="29736"/>
                </a:lnTo>
                <a:lnTo>
                  <a:pt x="67728" y="28397"/>
                </a:lnTo>
                <a:lnTo>
                  <a:pt x="72377" y="27504"/>
                </a:lnTo>
                <a:lnTo>
                  <a:pt x="76428" y="26908"/>
                </a:lnTo>
                <a:lnTo>
                  <a:pt x="81035" y="25559"/>
                </a:lnTo>
                <a:lnTo>
                  <a:pt x="86012" y="23707"/>
                </a:lnTo>
                <a:lnTo>
                  <a:pt x="91233" y="21519"/>
                </a:lnTo>
                <a:lnTo>
                  <a:pt x="97573" y="19109"/>
                </a:lnTo>
                <a:lnTo>
                  <a:pt x="112237" y="13890"/>
                </a:lnTo>
                <a:lnTo>
                  <a:pt x="119194" y="12118"/>
                </a:lnTo>
                <a:lnTo>
                  <a:pt x="125738" y="10936"/>
                </a:lnTo>
                <a:lnTo>
                  <a:pt x="132005" y="10148"/>
                </a:lnTo>
                <a:lnTo>
                  <a:pt x="139041" y="8671"/>
                </a:lnTo>
                <a:lnTo>
                  <a:pt x="146590" y="6733"/>
                </a:lnTo>
                <a:lnTo>
                  <a:pt x="17025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149"/>
          <p:cNvSpPr/>
          <p:nvPr/>
        </p:nvSpPr>
        <p:spPr bwMode="auto">
          <a:xfrm>
            <a:off x="8028350" y="2340301"/>
            <a:ext cx="186963" cy="171302"/>
          </a:xfrm>
          <a:custGeom>
            <a:avLst/>
            <a:gdLst/>
            <a:ahLst/>
            <a:cxnLst/>
            <a:rect l="0" t="0" r="0" b="0"/>
            <a:pathLst>
              <a:path w="186963" h="171302">
                <a:moveTo>
                  <a:pt x="101237" y="8563"/>
                </a:moveTo>
                <a:lnTo>
                  <a:pt x="101237" y="344"/>
                </a:lnTo>
                <a:lnTo>
                  <a:pt x="96686" y="96"/>
                </a:lnTo>
                <a:lnTo>
                  <a:pt x="92507" y="12"/>
                </a:lnTo>
                <a:lnTo>
                  <a:pt x="88467" y="0"/>
                </a:lnTo>
                <a:lnTo>
                  <a:pt x="85104" y="950"/>
                </a:lnTo>
                <a:lnTo>
                  <a:pt x="80957" y="2535"/>
                </a:lnTo>
                <a:lnTo>
                  <a:pt x="76287" y="4545"/>
                </a:lnTo>
                <a:lnTo>
                  <a:pt x="66017" y="9317"/>
                </a:lnTo>
                <a:lnTo>
                  <a:pt x="26888" y="28610"/>
                </a:lnTo>
                <a:lnTo>
                  <a:pt x="23095" y="31453"/>
                </a:lnTo>
                <a:lnTo>
                  <a:pt x="20568" y="34301"/>
                </a:lnTo>
                <a:lnTo>
                  <a:pt x="18882" y="37152"/>
                </a:lnTo>
                <a:lnTo>
                  <a:pt x="16806" y="40005"/>
                </a:lnTo>
                <a:lnTo>
                  <a:pt x="14469" y="42860"/>
                </a:lnTo>
                <a:lnTo>
                  <a:pt x="11960" y="45715"/>
                </a:lnTo>
                <a:lnTo>
                  <a:pt x="9334" y="48571"/>
                </a:lnTo>
                <a:lnTo>
                  <a:pt x="3876" y="54285"/>
                </a:lnTo>
                <a:lnTo>
                  <a:pt x="2040" y="57142"/>
                </a:lnTo>
                <a:lnTo>
                  <a:pt x="816" y="59999"/>
                </a:lnTo>
                <a:lnTo>
                  <a:pt x="0" y="62856"/>
                </a:lnTo>
                <a:lnTo>
                  <a:pt x="407" y="64761"/>
                </a:lnTo>
                <a:lnTo>
                  <a:pt x="1633" y="66031"/>
                </a:lnTo>
                <a:lnTo>
                  <a:pt x="3401" y="66878"/>
                </a:lnTo>
                <a:lnTo>
                  <a:pt x="7908" y="67819"/>
                </a:lnTo>
                <a:lnTo>
                  <a:pt x="13084" y="68237"/>
                </a:lnTo>
                <a:lnTo>
                  <a:pt x="18561" y="68422"/>
                </a:lnTo>
                <a:lnTo>
                  <a:pt x="22307" y="69424"/>
                </a:lnTo>
                <a:lnTo>
                  <a:pt x="26710" y="71045"/>
                </a:lnTo>
                <a:lnTo>
                  <a:pt x="31550" y="73078"/>
                </a:lnTo>
                <a:lnTo>
                  <a:pt x="36682" y="74433"/>
                </a:lnTo>
                <a:lnTo>
                  <a:pt x="42007" y="75337"/>
                </a:lnTo>
                <a:lnTo>
                  <a:pt x="47464" y="75939"/>
                </a:lnTo>
                <a:lnTo>
                  <a:pt x="53005" y="76340"/>
                </a:lnTo>
                <a:lnTo>
                  <a:pt x="58605" y="76608"/>
                </a:lnTo>
                <a:lnTo>
                  <a:pt x="64243" y="76787"/>
                </a:lnTo>
                <a:lnTo>
                  <a:pt x="70860" y="77858"/>
                </a:lnTo>
                <a:lnTo>
                  <a:pt x="78128" y="79525"/>
                </a:lnTo>
                <a:lnTo>
                  <a:pt x="85831" y="81589"/>
                </a:lnTo>
                <a:lnTo>
                  <a:pt x="92872" y="82964"/>
                </a:lnTo>
                <a:lnTo>
                  <a:pt x="99470" y="83882"/>
                </a:lnTo>
                <a:lnTo>
                  <a:pt x="105773" y="84493"/>
                </a:lnTo>
                <a:lnTo>
                  <a:pt x="111881" y="85853"/>
                </a:lnTo>
                <a:lnTo>
                  <a:pt x="117858" y="87713"/>
                </a:lnTo>
                <a:lnTo>
                  <a:pt x="123748" y="89905"/>
                </a:lnTo>
                <a:lnTo>
                  <a:pt x="129579" y="92318"/>
                </a:lnTo>
                <a:lnTo>
                  <a:pt x="135372" y="94880"/>
                </a:lnTo>
                <a:lnTo>
                  <a:pt x="141138" y="97540"/>
                </a:lnTo>
                <a:lnTo>
                  <a:pt x="145936" y="100266"/>
                </a:lnTo>
                <a:lnTo>
                  <a:pt x="150086" y="103036"/>
                </a:lnTo>
                <a:lnTo>
                  <a:pt x="153805" y="105836"/>
                </a:lnTo>
                <a:lnTo>
                  <a:pt x="157237" y="108654"/>
                </a:lnTo>
                <a:lnTo>
                  <a:pt x="160478" y="111486"/>
                </a:lnTo>
                <a:lnTo>
                  <a:pt x="163591" y="114326"/>
                </a:lnTo>
                <a:lnTo>
                  <a:pt x="169590" y="120021"/>
                </a:lnTo>
                <a:lnTo>
                  <a:pt x="172523" y="122874"/>
                </a:lnTo>
                <a:lnTo>
                  <a:pt x="174479" y="126680"/>
                </a:lnTo>
                <a:lnTo>
                  <a:pt x="175783" y="131123"/>
                </a:lnTo>
                <a:lnTo>
                  <a:pt x="176651" y="135990"/>
                </a:lnTo>
                <a:lnTo>
                  <a:pt x="176278" y="140187"/>
                </a:lnTo>
                <a:lnTo>
                  <a:pt x="175077" y="143938"/>
                </a:lnTo>
                <a:lnTo>
                  <a:pt x="173323" y="147390"/>
                </a:lnTo>
                <a:lnTo>
                  <a:pt x="171202" y="149692"/>
                </a:lnTo>
                <a:lnTo>
                  <a:pt x="168835" y="151227"/>
                </a:lnTo>
                <a:lnTo>
                  <a:pt x="166305" y="152250"/>
                </a:lnTo>
                <a:lnTo>
                  <a:pt x="160954" y="155927"/>
                </a:lnTo>
                <a:lnTo>
                  <a:pt x="155400" y="160736"/>
                </a:lnTo>
                <a:lnTo>
                  <a:pt x="149757" y="166048"/>
                </a:lnTo>
                <a:lnTo>
                  <a:pt x="146919" y="167846"/>
                </a:lnTo>
                <a:lnTo>
                  <a:pt x="141225" y="169843"/>
                </a:lnTo>
                <a:lnTo>
                  <a:pt x="137421" y="170376"/>
                </a:lnTo>
                <a:lnTo>
                  <a:pt x="132980" y="170731"/>
                </a:lnTo>
                <a:lnTo>
                  <a:pt x="123918" y="171126"/>
                </a:lnTo>
                <a:lnTo>
                  <a:pt x="116715" y="171301"/>
                </a:lnTo>
                <a:lnTo>
                  <a:pt x="113460" y="170395"/>
                </a:lnTo>
                <a:lnTo>
                  <a:pt x="110339" y="168839"/>
                </a:lnTo>
                <a:lnTo>
                  <a:pt x="107306" y="166849"/>
                </a:lnTo>
                <a:lnTo>
                  <a:pt x="104331" y="164570"/>
                </a:lnTo>
                <a:lnTo>
                  <a:pt x="101394" y="162098"/>
                </a:lnTo>
                <a:lnTo>
                  <a:pt x="95592" y="156811"/>
                </a:lnTo>
                <a:lnTo>
                  <a:pt x="89838" y="151286"/>
                </a:lnTo>
                <a:lnTo>
                  <a:pt x="87923" y="148480"/>
                </a:lnTo>
                <a:lnTo>
                  <a:pt x="86646" y="145656"/>
                </a:lnTo>
                <a:lnTo>
                  <a:pt x="85795" y="142821"/>
                </a:lnTo>
                <a:lnTo>
                  <a:pt x="85227" y="139026"/>
                </a:lnTo>
                <a:lnTo>
                  <a:pt x="84849" y="134591"/>
                </a:lnTo>
                <a:lnTo>
                  <a:pt x="84596" y="129729"/>
                </a:lnTo>
                <a:lnTo>
                  <a:pt x="84317" y="119248"/>
                </a:lnTo>
                <a:lnTo>
                  <a:pt x="84242" y="113786"/>
                </a:lnTo>
                <a:lnTo>
                  <a:pt x="85143" y="108239"/>
                </a:lnTo>
                <a:lnTo>
                  <a:pt x="86698" y="102636"/>
                </a:lnTo>
                <a:lnTo>
                  <a:pt x="88687" y="96996"/>
                </a:lnTo>
                <a:lnTo>
                  <a:pt x="90965" y="91331"/>
                </a:lnTo>
                <a:lnTo>
                  <a:pt x="93437" y="85650"/>
                </a:lnTo>
                <a:lnTo>
                  <a:pt x="96037" y="79957"/>
                </a:lnTo>
                <a:lnTo>
                  <a:pt x="99676" y="75209"/>
                </a:lnTo>
                <a:lnTo>
                  <a:pt x="104006" y="71091"/>
                </a:lnTo>
                <a:lnTo>
                  <a:pt x="108799" y="67394"/>
                </a:lnTo>
                <a:lnTo>
                  <a:pt x="113898" y="63024"/>
                </a:lnTo>
                <a:lnTo>
                  <a:pt x="119203" y="58205"/>
                </a:lnTo>
                <a:lnTo>
                  <a:pt x="124644" y="53088"/>
                </a:lnTo>
                <a:lnTo>
                  <a:pt x="129224" y="47772"/>
                </a:lnTo>
                <a:lnTo>
                  <a:pt x="133230" y="42322"/>
                </a:lnTo>
                <a:lnTo>
                  <a:pt x="136854" y="36784"/>
                </a:lnTo>
                <a:lnTo>
                  <a:pt x="141173" y="32140"/>
                </a:lnTo>
                <a:lnTo>
                  <a:pt x="145959" y="28091"/>
                </a:lnTo>
                <a:lnTo>
                  <a:pt x="151054" y="24439"/>
                </a:lnTo>
                <a:lnTo>
                  <a:pt x="155403" y="21053"/>
                </a:lnTo>
                <a:lnTo>
                  <a:pt x="159255" y="17842"/>
                </a:lnTo>
                <a:lnTo>
                  <a:pt x="162777" y="14749"/>
                </a:lnTo>
                <a:lnTo>
                  <a:pt x="166076" y="12687"/>
                </a:lnTo>
                <a:lnTo>
                  <a:pt x="169228" y="11313"/>
                </a:lnTo>
                <a:lnTo>
                  <a:pt x="172282" y="10396"/>
                </a:lnTo>
                <a:lnTo>
                  <a:pt x="175270" y="9785"/>
                </a:lnTo>
                <a:lnTo>
                  <a:pt x="178214" y="9378"/>
                </a:lnTo>
                <a:lnTo>
                  <a:pt x="186962" y="85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150"/>
          <p:cNvSpPr/>
          <p:nvPr/>
        </p:nvSpPr>
        <p:spPr bwMode="auto">
          <a:xfrm>
            <a:off x="8335361" y="2315918"/>
            <a:ext cx="183700" cy="183513"/>
          </a:xfrm>
          <a:custGeom>
            <a:avLst/>
            <a:gdLst/>
            <a:ahLst/>
            <a:cxnLst/>
            <a:rect l="0" t="0" r="0" b="0"/>
            <a:pathLst>
              <a:path w="183700" h="183513">
                <a:moveTo>
                  <a:pt x="25683" y="15802"/>
                </a:moveTo>
                <a:lnTo>
                  <a:pt x="33904" y="15802"/>
                </a:lnTo>
                <a:lnTo>
                  <a:pt x="34152" y="20352"/>
                </a:lnTo>
                <a:lnTo>
                  <a:pt x="34225" y="27733"/>
                </a:lnTo>
                <a:lnTo>
                  <a:pt x="33283" y="30424"/>
                </a:lnTo>
                <a:lnTo>
                  <a:pt x="29697" y="35953"/>
                </a:lnTo>
                <a:lnTo>
                  <a:pt x="28359" y="39713"/>
                </a:lnTo>
                <a:lnTo>
                  <a:pt x="27467" y="44125"/>
                </a:lnTo>
                <a:lnTo>
                  <a:pt x="26872" y="48972"/>
                </a:lnTo>
                <a:lnTo>
                  <a:pt x="25524" y="54107"/>
                </a:lnTo>
                <a:lnTo>
                  <a:pt x="23672" y="59436"/>
                </a:lnTo>
                <a:lnTo>
                  <a:pt x="21485" y="64894"/>
                </a:lnTo>
                <a:lnTo>
                  <a:pt x="19074" y="70437"/>
                </a:lnTo>
                <a:lnTo>
                  <a:pt x="13857" y="81677"/>
                </a:lnTo>
                <a:lnTo>
                  <a:pt x="12084" y="86388"/>
                </a:lnTo>
                <a:lnTo>
                  <a:pt x="10903" y="90482"/>
                </a:lnTo>
                <a:lnTo>
                  <a:pt x="10114" y="94163"/>
                </a:lnTo>
                <a:lnTo>
                  <a:pt x="8637" y="98523"/>
                </a:lnTo>
                <a:lnTo>
                  <a:pt x="6699" y="103334"/>
                </a:lnTo>
                <a:lnTo>
                  <a:pt x="4454" y="108447"/>
                </a:lnTo>
                <a:lnTo>
                  <a:pt x="2959" y="113760"/>
                </a:lnTo>
                <a:lnTo>
                  <a:pt x="1961" y="119207"/>
                </a:lnTo>
                <a:lnTo>
                  <a:pt x="1296" y="124744"/>
                </a:lnTo>
                <a:lnTo>
                  <a:pt x="852" y="129387"/>
                </a:lnTo>
                <a:lnTo>
                  <a:pt x="558" y="133435"/>
                </a:lnTo>
                <a:lnTo>
                  <a:pt x="361" y="137087"/>
                </a:lnTo>
                <a:lnTo>
                  <a:pt x="142" y="146223"/>
                </a:lnTo>
                <a:lnTo>
                  <a:pt x="0" y="163061"/>
                </a:lnTo>
                <a:lnTo>
                  <a:pt x="941" y="166362"/>
                </a:lnTo>
                <a:lnTo>
                  <a:pt x="2522" y="169515"/>
                </a:lnTo>
                <a:lnTo>
                  <a:pt x="4527" y="172570"/>
                </a:lnTo>
                <a:lnTo>
                  <a:pt x="7770" y="174606"/>
                </a:lnTo>
                <a:lnTo>
                  <a:pt x="11836" y="175964"/>
                </a:lnTo>
                <a:lnTo>
                  <a:pt x="16452" y="176869"/>
                </a:lnTo>
                <a:lnTo>
                  <a:pt x="20482" y="177472"/>
                </a:lnTo>
                <a:lnTo>
                  <a:pt x="24121" y="177875"/>
                </a:lnTo>
                <a:lnTo>
                  <a:pt x="27499" y="178143"/>
                </a:lnTo>
                <a:lnTo>
                  <a:pt x="31656" y="179274"/>
                </a:lnTo>
                <a:lnTo>
                  <a:pt x="36333" y="180981"/>
                </a:lnTo>
                <a:lnTo>
                  <a:pt x="41356" y="183071"/>
                </a:lnTo>
                <a:lnTo>
                  <a:pt x="46609" y="183512"/>
                </a:lnTo>
                <a:lnTo>
                  <a:pt x="52016" y="182854"/>
                </a:lnTo>
                <a:lnTo>
                  <a:pt x="57527" y="181462"/>
                </a:lnTo>
                <a:lnTo>
                  <a:pt x="64057" y="179582"/>
                </a:lnTo>
                <a:lnTo>
                  <a:pt x="78934" y="174953"/>
                </a:lnTo>
                <a:lnTo>
                  <a:pt x="85949" y="172385"/>
                </a:lnTo>
                <a:lnTo>
                  <a:pt x="92530" y="169720"/>
                </a:lnTo>
                <a:lnTo>
                  <a:pt x="98823" y="166992"/>
                </a:lnTo>
                <a:lnTo>
                  <a:pt x="110895" y="161420"/>
                </a:lnTo>
                <a:lnTo>
                  <a:pt x="134168" y="150081"/>
                </a:lnTo>
                <a:lnTo>
                  <a:pt x="139916" y="146279"/>
                </a:lnTo>
                <a:lnTo>
                  <a:pt x="145653" y="141839"/>
                </a:lnTo>
                <a:lnTo>
                  <a:pt x="151384" y="136974"/>
                </a:lnTo>
                <a:lnTo>
                  <a:pt x="156157" y="131826"/>
                </a:lnTo>
                <a:lnTo>
                  <a:pt x="160290" y="126488"/>
                </a:lnTo>
                <a:lnTo>
                  <a:pt x="163999" y="121025"/>
                </a:lnTo>
                <a:lnTo>
                  <a:pt x="167424" y="116431"/>
                </a:lnTo>
                <a:lnTo>
                  <a:pt x="170660" y="112415"/>
                </a:lnTo>
                <a:lnTo>
                  <a:pt x="173769" y="108786"/>
                </a:lnTo>
                <a:lnTo>
                  <a:pt x="176795" y="105414"/>
                </a:lnTo>
                <a:lnTo>
                  <a:pt x="182697" y="99127"/>
                </a:lnTo>
                <a:lnTo>
                  <a:pt x="183699" y="95164"/>
                </a:lnTo>
                <a:lnTo>
                  <a:pt x="183415" y="90617"/>
                </a:lnTo>
                <a:lnTo>
                  <a:pt x="182273" y="85681"/>
                </a:lnTo>
                <a:lnTo>
                  <a:pt x="181511" y="80486"/>
                </a:lnTo>
                <a:lnTo>
                  <a:pt x="181004" y="75117"/>
                </a:lnTo>
                <a:lnTo>
                  <a:pt x="180666" y="69633"/>
                </a:lnTo>
                <a:lnTo>
                  <a:pt x="179487" y="65024"/>
                </a:lnTo>
                <a:lnTo>
                  <a:pt x="177749" y="60999"/>
                </a:lnTo>
                <a:lnTo>
                  <a:pt x="175638" y="57363"/>
                </a:lnTo>
                <a:lnTo>
                  <a:pt x="172326" y="53034"/>
                </a:lnTo>
                <a:lnTo>
                  <a:pt x="168213" y="48244"/>
                </a:lnTo>
                <a:lnTo>
                  <a:pt x="159515" y="38793"/>
                </a:lnTo>
                <a:lnTo>
                  <a:pt x="152475" y="31417"/>
                </a:lnTo>
                <a:lnTo>
                  <a:pt x="148311" y="28117"/>
                </a:lnTo>
                <a:lnTo>
                  <a:pt x="143629" y="24965"/>
                </a:lnTo>
                <a:lnTo>
                  <a:pt x="138605" y="21910"/>
                </a:lnTo>
                <a:lnTo>
                  <a:pt x="133349" y="18922"/>
                </a:lnTo>
                <a:lnTo>
                  <a:pt x="122430" y="13061"/>
                </a:lnTo>
                <a:lnTo>
                  <a:pt x="116851" y="11117"/>
                </a:lnTo>
                <a:lnTo>
                  <a:pt x="111228" y="9821"/>
                </a:lnTo>
                <a:lnTo>
                  <a:pt x="105573" y="8957"/>
                </a:lnTo>
                <a:lnTo>
                  <a:pt x="99897" y="7429"/>
                </a:lnTo>
                <a:lnTo>
                  <a:pt x="94210" y="5457"/>
                </a:lnTo>
                <a:lnTo>
                  <a:pt x="88512" y="3190"/>
                </a:lnTo>
                <a:lnTo>
                  <a:pt x="82809" y="1679"/>
                </a:lnTo>
                <a:lnTo>
                  <a:pt x="77103" y="671"/>
                </a:lnTo>
                <a:lnTo>
                  <a:pt x="71394" y="0"/>
                </a:lnTo>
                <a:lnTo>
                  <a:pt x="64729" y="505"/>
                </a:lnTo>
                <a:lnTo>
                  <a:pt x="57429" y="1794"/>
                </a:lnTo>
                <a:lnTo>
                  <a:pt x="34256" y="722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151"/>
          <p:cNvSpPr/>
          <p:nvPr/>
        </p:nvSpPr>
        <p:spPr bwMode="auto">
          <a:xfrm>
            <a:off x="7547150" y="2786062"/>
            <a:ext cx="160928" cy="221543"/>
          </a:xfrm>
          <a:custGeom>
            <a:avLst/>
            <a:gdLst/>
            <a:ahLst/>
            <a:cxnLst/>
            <a:rect l="0" t="0" r="0" b="0"/>
            <a:pathLst>
              <a:path w="160928" h="221543">
                <a:moveTo>
                  <a:pt x="68087" y="17145"/>
                </a:moveTo>
                <a:lnTo>
                  <a:pt x="38206" y="17145"/>
                </a:lnTo>
                <a:lnTo>
                  <a:pt x="35784" y="18098"/>
                </a:lnTo>
                <a:lnTo>
                  <a:pt x="33216" y="19685"/>
                </a:lnTo>
                <a:lnTo>
                  <a:pt x="30553" y="21696"/>
                </a:lnTo>
                <a:lnTo>
                  <a:pt x="28777" y="23989"/>
                </a:lnTo>
                <a:lnTo>
                  <a:pt x="27593" y="26470"/>
                </a:lnTo>
                <a:lnTo>
                  <a:pt x="26803" y="29077"/>
                </a:lnTo>
                <a:lnTo>
                  <a:pt x="23387" y="34513"/>
                </a:lnTo>
                <a:lnTo>
                  <a:pt x="18692" y="40104"/>
                </a:lnTo>
                <a:lnTo>
                  <a:pt x="16107" y="42929"/>
                </a:lnTo>
                <a:lnTo>
                  <a:pt x="10695" y="48607"/>
                </a:lnTo>
                <a:lnTo>
                  <a:pt x="5115" y="54306"/>
                </a:lnTo>
                <a:lnTo>
                  <a:pt x="3245" y="57159"/>
                </a:lnTo>
                <a:lnTo>
                  <a:pt x="1169" y="62869"/>
                </a:lnTo>
                <a:lnTo>
                  <a:pt x="245" y="68582"/>
                </a:lnTo>
                <a:lnTo>
                  <a:pt x="0" y="71439"/>
                </a:lnTo>
                <a:lnTo>
                  <a:pt x="788" y="74296"/>
                </a:lnTo>
                <a:lnTo>
                  <a:pt x="4204" y="80010"/>
                </a:lnTo>
                <a:lnTo>
                  <a:pt x="8267" y="85549"/>
                </a:lnTo>
                <a:lnTo>
                  <a:pt x="12290" y="89774"/>
                </a:lnTo>
                <a:lnTo>
                  <a:pt x="14696" y="91282"/>
                </a:lnTo>
                <a:lnTo>
                  <a:pt x="17254" y="92287"/>
                </a:lnTo>
                <a:lnTo>
                  <a:pt x="19911" y="92957"/>
                </a:lnTo>
                <a:lnTo>
                  <a:pt x="23587" y="93404"/>
                </a:lnTo>
                <a:lnTo>
                  <a:pt x="27943" y="93702"/>
                </a:lnTo>
                <a:lnTo>
                  <a:pt x="32752" y="93900"/>
                </a:lnTo>
                <a:lnTo>
                  <a:pt x="37862" y="94985"/>
                </a:lnTo>
                <a:lnTo>
                  <a:pt x="43175" y="96661"/>
                </a:lnTo>
                <a:lnTo>
                  <a:pt x="48622" y="98731"/>
                </a:lnTo>
                <a:lnTo>
                  <a:pt x="54158" y="100111"/>
                </a:lnTo>
                <a:lnTo>
                  <a:pt x="59753" y="101030"/>
                </a:lnTo>
                <a:lnTo>
                  <a:pt x="65389" y="101644"/>
                </a:lnTo>
                <a:lnTo>
                  <a:pt x="71051" y="102052"/>
                </a:lnTo>
                <a:lnTo>
                  <a:pt x="76731" y="102325"/>
                </a:lnTo>
                <a:lnTo>
                  <a:pt x="82422" y="102507"/>
                </a:lnTo>
                <a:lnTo>
                  <a:pt x="88121" y="103580"/>
                </a:lnTo>
                <a:lnTo>
                  <a:pt x="93826" y="105249"/>
                </a:lnTo>
                <a:lnTo>
                  <a:pt x="99534" y="107313"/>
                </a:lnTo>
                <a:lnTo>
                  <a:pt x="105244" y="109642"/>
                </a:lnTo>
                <a:lnTo>
                  <a:pt x="110956" y="112147"/>
                </a:lnTo>
                <a:lnTo>
                  <a:pt x="116669" y="114770"/>
                </a:lnTo>
                <a:lnTo>
                  <a:pt x="121430" y="117471"/>
                </a:lnTo>
                <a:lnTo>
                  <a:pt x="125556" y="120224"/>
                </a:lnTo>
                <a:lnTo>
                  <a:pt x="129260" y="123012"/>
                </a:lnTo>
                <a:lnTo>
                  <a:pt x="133634" y="125823"/>
                </a:lnTo>
                <a:lnTo>
                  <a:pt x="138455" y="128650"/>
                </a:lnTo>
                <a:lnTo>
                  <a:pt x="150778" y="135479"/>
                </a:lnTo>
                <a:lnTo>
                  <a:pt x="155004" y="141493"/>
                </a:lnTo>
                <a:lnTo>
                  <a:pt x="157464" y="145764"/>
                </a:lnTo>
                <a:lnTo>
                  <a:pt x="159104" y="149563"/>
                </a:lnTo>
                <a:lnTo>
                  <a:pt x="160927" y="156325"/>
                </a:lnTo>
                <a:lnTo>
                  <a:pt x="160460" y="159462"/>
                </a:lnTo>
                <a:lnTo>
                  <a:pt x="159196" y="162505"/>
                </a:lnTo>
                <a:lnTo>
                  <a:pt x="155253" y="169380"/>
                </a:lnTo>
                <a:lnTo>
                  <a:pt x="150325" y="178785"/>
                </a:lnTo>
                <a:lnTo>
                  <a:pt x="147677" y="183008"/>
                </a:lnTo>
                <a:lnTo>
                  <a:pt x="144960" y="186775"/>
                </a:lnTo>
                <a:lnTo>
                  <a:pt x="142196" y="190239"/>
                </a:lnTo>
                <a:lnTo>
                  <a:pt x="138448" y="193501"/>
                </a:lnTo>
                <a:lnTo>
                  <a:pt x="134044" y="196628"/>
                </a:lnTo>
                <a:lnTo>
                  <a:pt x="129203" y="199666"/>
                </a:lnTo>
                <a:lnTo>
                  <a:pt x="124071" y="202643"/>
                </a:lnTo>
                <a:lnTo>
                  <a:pt x="113290" y="208491"/>
                </a:lnTo>
                <a:lnTo>
                  <a:pt x="107747" y="210432"/>
                </a:lnTo>
                <a:lnTo>
                  <a:pt x="102147" y="211725"/>
                </a:lnTo>
                <a:lnTo>
                  <a:pt x="96509" y="212588"/>
                </a:lnTo>
                <a:lnTo>
                  <a:pt x="90845" y="214115"/>
                </a:lnTo>
                <a:lnTo>
                  <a:pt x="85164" y="216086"/>
                </a:lnTo>
                <a:lnTo>
                  <a:pt x="79472" y="218352"/>
                </a:lnTo>
                <a:lnTo>
                  <a:pt x="74725" y="219863"/>
                </a:lnTo>
                <a:lnTo>
                  <a:pt x="70607" y="220871"/>
                </a:lnTo>
                <a:lnTo>
                  <a:pt x="66910" y="221542"/>
                </a:lnTo>
                <a:lnTo>
                  <a:pt x="63492" y="221037"/>
                </a:lnTo>
                <a:lnTo>
                  <a:pt x="60261" y="219748"/>
                </a:lnTo>
                <a:lnTo>
                  <a:pt x="57155" y="217936"/>
                </a:lnTo>
                <a:lnTo>
                  <a:pt x="48624" y="213383"/>
                </a:lnTo>
                <a:lnTo>
                  <a:pt x="43682" y="210835"/>
                </a:lnTo>
                <a:lnTo>
                  <a:pt x="40386" y="208185"/>
                </a:lnTo>
                <a:lnTo>
                  <a:pt x="38190" y="205465"/>
                </a:lnTo>
                <a:lnTo>
                  <a:pt x="34797" y="199903"/>
                </a:lnTo>
                <a:lnTo>
                  <a:pt x="30114" y="194256"/>
                </a:lnTo>
                <a:lnTo>
                  <a:pt x="28484" y="190464"/>
                </a:lnTo>
                <a:lnTo>
                  <a:pt x="27398" y="186031"/>
                </a:lnTo>
                <a:lnTo>
                  <a:pt x="26673" y="181171"/>
                </a:lnTo>
                <a:lnTo>
                  <a:pt x="26190" y="176025"/>
                </a:lnTo>
                <a:lnTo>
                  <a:pt x="25869" y="170690"/>
                </a:lnTo>
                <a:lnTo>
                  <a:pt x="25654" y="165229"/>
                </a:lnTo>
                <a:lnTo>
                  <a:pt x="26463" y="159683"/>
                </a:lnTo>
                <a:lnTo>
                  <a:pt x="27955" y="154080"/>
                </a:lnTo>
                <a:lnTo>
                  <a:pt x="29903" y="148440"/>
                </a:lnTo>
                <a:lnTo>
                  <a:pt x="32154" y="142775"/>
                </a:lnTo>
                <a:lnTo>
                  <a:pt x="34606" y="137093"/>
                </a:lnTo>
                <a:lnTo>
                  <a:pt x="39872" y="125700"/>
                </a:lnTo>
                <a:lnTo>
                  <a:pt x="45387" y="114287"/>
                </a:lnTo>
                <a:lnTo>
                  <a:pt x="49144" y="107624"/>
                </a:lnTo>
                <a:lnTo>
                  <a:pt x="53554" y="100324"/>
                </a:lnTo>
                <a:lnTo>
                  <a:pt x="58398" y="92600"/>
                </a:lnTo>
                <a:lnTo>
                  <a:pt x="62580" y="86499"/>
                </a:lnTo>
                <a:lnTo>
                  <a:pt x="66320" y="81478"/>
                </a:lnTo>
                <a:lnTo>
                  <a:pt x="69767" y="77179"/>
                </a:lnTo>
                <a:lnTo>
                  <a:pt x="73970" y="72408"/>
                </a:lnTo>
                <a:lnTo>
                  <a:pt x="78676" y="67322"/>
                </a:lnTo>
                <a:lnTo>
                  <a:pt x="88986" y="56591"/>
                </a:lnTo>
                <a:lnTo>
                  <a:pt x="112232" y="33052"/>
                </a:lnTo>
                <a:lnTo>
                  <a:pt x="115614" y="28702"/>
                </a:lnTo>
                <a:lnTo>
                  <a:pt x="118822" y="23898"/>
                </a:lnTo>
                <a:lnTo>
                  <a:pt x="121912" y="18789"/>
                </a:lnTo>
                <a:lnTo>
                  <a:pt x="124926" y="15384"/>
                </a:lnTo>
                <a:lnTo>
                  <a:pt x="127887" y="13113"/>
                </a:lnTo>
                <a:lnTo>
                  <a:pt x="130813" y="11600"/>
                </a:lnTo>
                <a:lnTo>
                  <a:pt x="133718" y="9638"/>
                </a:lnTo>
                <a:lnTo>
                  <a:pt x="136606" y="7378"/>
                </a:lnTo>
                <a:lnTo>
                  <a:pt x="14524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152"/>
          <p:cNvSpPr/>
          <p:nvPr/>
        </p:nvSpPr>
        <p:spPr bwMode="auto">
          <a:xfrm>
            <a:off x="7841849" y="2708910"/>
            <a:ext cx="159106" cy="239987"/>
          </a:xfrm>
          <a:custGeom>
            <a:avLst/>
            <a:gdLst/>
            <a:ahLst/>
            <a:cxnLst/>
            <a:rect l="0" t="0" r="0" b="0"/>
            <a:pathLst>
              <a:path w="159106" h="239987">
                <a:moveTo>
                  <a:pt x="124860" y="0"/>
                </a:moveTo>
                <a:lnTo>
                  <a:pt x="124860" y="4551"/>
                </a:lnTo>
                <a:lnTo>
                  <a:pt x="123908" y="5891"/>
                </a:lnTo>
                <a:lnTo>
                  <a:pt x="122321" y="6785"/>
                </a:lnTo>
                <a:lnTo>
                  <a:pt x="117480" y="8219"/>
                </a:lnTo>
                <a:lnTo>
                  <a:pt x="117083" y="9289"/>
                </a:lnTo>
                <a:lnTo>
                  <a:pt x="116641" y="13018"/>
                </a:lnTo>
                <a:lnTo>
                  <a:pt x="115571" y="15346"/>
                </a:lnTo>
                <a:lnTo>
                  <a:pt x="111842" y="20473"/>
                </a:lnTo>
                <a:lnTo>
                  <a:pt x="107578" y="25634"/>
                </a:lnTo>
                <a:lnTo>
                  <a:pt x="100442" y="32962"/>
                </a:lnTo>
                <a:lnTo>
                  <a:pt x="94977" y="38447"/>
                </a:lnTo>
                <a:lnTo>
                  <a:pt x="93508" y="40871"/>
                </a:lnTo>
                <a:lnTo>
                  <a:pt x="91876" y="46105"/>
                </a:lnTo>
                <a:lnTo>
                  <a:pt x="90489" y="47881"/>
                </a:lnTo>
                <a:lnTo>
                  <a:pt x="88611" y="49066"/>
                </a:lnTo>
                <a:lnTo>
                  <a:pt x="83304" y="50967"/>
                </a:lnTo>
                <a:lnTo>
                  <a:pt x="82868" y="52075"/>
                </a:lnTo>
                <a:lnTo>
                  <a:pt x="82049" y="59459"/>
                </a:lnTo>
                <a:lnTo>
                  <a:pt x="81999" y="60004"/>
                </a:lnTo>
                <a:lnTo>
                  <a:pt x="81998" y="60007"/>
                </a:lnTo>
                <a:lnTo>
                  <a:pt x="57577" y="60007"/>
                </a:lnTo>
                <a:lnTo>
                  <a:pt x="54317" y="62547"/>
                </a:lnTo>
                <a:lnTo>
                  <a:pt x="49693" y="66851"/>
                </a:lnTo>
                <a:lnTo>
                  <a:pt x="44463" y="71939"/>
                </a:lnTo>
                <a:lnTo>
                  <a:pt x="41735" y="73677"/>
                </a:lnTo>
                <a:lnTo>
                  <a:pt x="38964" y="74835"/>
                </a:lnTo>
                <a:lnTo>
                  <a:pt x="36163" y="75608"/>
                </a:lnTo>
                <a:lnTo>
                  <a:pt x="33344" y="78027"/>
                </a:lnTo>
                <a:lnTo>
                  <a:pt x="30512" y="81546"/>
                </a:lnTo>
                <a:lnTo>
                  <a:pt x="27672" y="85796"/>
                </a:lnTo>
                <a:lnTo>
                  <a:pt x="24515" y="93059"/>
                </a:lnTo>
                <a:lnTo>
                  <a:pt x="23673" y="96329"/>
                </a:lnTo>
                <a:lnTo>
                  <a:pt x="20199" y="102503"/>
                </a:lnTo>
                <a:lnTo>
                  <a:pt x="15479" y="109374"/>
                </a:lnTo>
                <a:lnTo>
                  <a:pt x="12887" y="113873"/>
                </a:lnTo>
                <a:lnTo>
                  <a:pt x="10206" y="118778"/>
                </a:lnTo>
                <a:lnTo>
                  <a:pt x="8419" y="123953"/>
                </a:lnTo>
                <a:lnTo>
                  <a:pt x="7228" y="129308"/>
                </a:lnTo>
                <a:lnTo>
                  <a:pt x="6434" y="134782"/>
                </a:lnTo>
                <a:lnTo>
                  <a:pt x="5905" y="139385"/>
                </a:lnTo>
                <a:lnTo>
                  <a:pt x="5552" y="143406"/>
                </a:lnTo>
                <a:lnTo>
                  <a:pt x="5316" y="147039"/>
                </a:lnTo>
                <a:lnTo>
                  <a:pt x="4206" y="151366"/>
                </a:lnTo>
                <a:lnTo>
                  <a:pt x="2515" y="156155"/>
                </a:lnTo>
                <a:lnTo>
                  <a:pt x="435" y="161253"/>
                </a:lnTo>
                <a:lnTo>
                  <a:pt x="0" y="165605"/>
                </a:lnTo>
                <a:lnTo>
                  <a:pt x="662" y="169458"/>
                </a:lnTo>
                <a:lnTo>
                  <a:pt x="2057" y="172979"/>
                </a:lnTo>
                <a:lnTo>
                  <a:pt x="2986" y="177232"/>
                </a:lnTo>
                <a:lnTo>
                  <a:pt x="3606" y="181972"/>
                </a:lnTo>
                <a:lnTo>
                  <a:pt x="4020" y="187037"/>
                </a:lnTo>
                <a:lnTo>
                  <a:pt x="4295" y="191366"/>
                </a:lnTo>
                <a:lnTo>
                  <a:pt x="4601" y="198716"/>
                </a:lnTo>
                <a:lnTo>
                  <a:pt x="4773" y="208210"/>
                </a:lnTo>
                <a:lnTo>
                  <a:pt x="5750" y="211196"/>
                </a:lnTo>
                <a:lnTo>
                  <a:pt x="9375" y="217055"/>
                </a:lnTo>
                <a:lnTo>
                  <a:pt x="14161" y="222834"/>
                </a:lnTo>
                <a:lnTo>
                  <a:pt x="16771" y="225708"/>
                </a:lnTo>
                <a:lnTo>
                  <a:pt x="22212" y="231442"/>
                </a:lnTo>
                <a:lnTo>
                  <a:pt x="28913" y="238333"/>
                </a:lnTo>
                <a:lnTo>
                  <a:pt x="31369" y="238899"/>
                </a:lnTo>
                <a:lnTo>
                  <a:pt x="34910" y="239276"/>
                </a:lnTo>
                <a:lnTo>
                  <a:pt x="39176" y="239527"/>
                </a:lnTo>
                <a:lnTo>
                  <a:pt x="46457" y="239806"/>
                </a:lnTo>
                <a:lnTo>
                  <a:pt x="55910" y="239963"/>
                </a:lnTo>
                <a:lnTo>
                  <a:pt x="58891" y="239986"/>
                </a:lnTo>
                <a:lnTo>
                  <a:pt x="62784" y="239048"/>
                </a:lnTo>
                <a:lnTo>
                  <a:pt x="67283" y="237470"/>
                </a:lnTo>
                <a:lnTo>
                  <a:pt x="72188" y="235466"/>
                </a:lnTo>
                <a:lnTo>
                  <a:pt x="76411" y="233177"/>
                </a:lnTo>
                <a:lnTo>
                  <a:pt x="80179" y="230699"/>
                </a:lnTo>
                <a:lnTo>
                  <a:pt x="83643" y="228094"/>
                </a:lnTo>
                <a:lnTo>
                  <a:pt x="87857" y="225405"/>
                </a:lnTo>
                <a:lnTo>
                  <a:pt x="92572" y="222660"/>
                </a:lnTo>
                <a:lnTo>
                  <a:pt x="97619" y="219877"/>
                </a:lnTo>
                <a:lnTo>
                  <a:pt x="101937" y="216117"/>
                </a:lnTo>
                <a:lnTo>
                  <a:pt x="105768" y="211706"/>
                </a:lnTo>
                <a:lnTo>
                  <a:pt x="109274" y="206859"/>
                </a:lnTo>
                <a:lnTo>
                  <a:pt x="112566" y="201723"/>
                </a:lnTo>
                <a:lnTo>
                  <a:pt x="115711" y="196395"/>
                </a:lnTo>
                <a:lnTo>
                  <a:pt x="118761" y="190937"/>
                </a:lnTo>
                <a:lnTo>
                  <a:pt x="122699" y="185394"/>
                </a:lnTo>
                <a:lnTo>
                  <a:pt x="127230" y="179793"/>
                </a:lnTo>
                <a:lnTo>
                  <a:pt x="132155" y="174155"/>
                </a:lnTo>
                <a:lnTo>
                  <a:pt x="136391" y="168490"/>
                </a:lnTo>
                <a:lnTo>
                  <a:pt x="140168" y="162809"/>
                </a:lnTo>
                <a:lnTo>
                  <a:pt x="143638" y="157117"/>
                </a:lnTo>
                <a:lnTo>
                  <a:pt x="146904" y="152370"/>
                </a:lnTo>
                <a:lnTo>
                  <a:pt x="150034" y="148252"/>
                </a:lnTo>
                <a:lnTo>
                  <a:pt x="153073" y="144554"/>
                </a:lnTo>
                <a:lnTo>
                  <a:pt x="155099" y="140185"/>
                </a:lnTo>
                <a:lnTo>
                  <a:pt x="156450" y="135366"/>
                </a:lnTo>
                <a:lnTo>
                  <a:pt x="157350" y="130249"/>
                </a:lnTo>
                <a:lnTo>
                  <a:pt x="157951" y="124933"/>
                </a:lnTo>
                <a:lnTo>
                  <a:pt x="158350" y="119483"/>
                </a:lnTo>
                <a:lnTo>
                  <a:pt x="158617" y="113945"/>
                </a:lnTo>
                <a:lnTo>
                  <a:pt x="158914" y="102712"/>
                </a:lnTo>
                <a:lnTo>
                  <a:pt x="159105" y="84529"/>
                </a:lnTo>
                <a:lnTo>
                  <a:pt x="158167" y="81118"/>
                </a:lnTo>
                <a:lnTo>
                  <a:pt x="154586" y="74787"/>
                </a:lnTo>
                <a:lnTo>
                  <a:pt x="151345" y="71766"/>
                </a:lnTo>
                <a:lnTo>
                  <a:pt x="147280" y="68798"/>
                </a:lnTo>
                <a:lnTo>
                  <a:pt x="142664" y="65868"/>
                </a:lnTo>
                <a:lnTo>
                  <a:pt x="137683" y="63914"/>
                </a:lnTo>
                <a:lnTo>
                  <a:pt x="132456" y="62612"/>
                </a:lnTo>
                <a:lnTo>
                  <a:pt x="127066" y="61744"/>
                </a:lnTo>
                <a:lnTo>
                  <a:pt x="122521" y="61165"/>
                </a:lnTo>
                <a:lnTo>
                  <a:pt x="118539" y="60779"/>
                </a:lnTo>
                <a:lnTo>
                  <a:pt x="114931" y="60522"/>
                </a:lnTo>
                <a:lnTo>
                  <a:pt x="110620" y="60350"/>
                </a:lnTo>
                <a:lnTo>
                  <a:pt x="100752" y="60160"/>
                </a:lnTo>
                <a:lnTo>
                  <a:pt x="56281" y="6000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153"/>
          <p:cNvSpPr/>
          <p:nvPr/>
        </p:nvSpPr>
        <p:spPr bwMode="auto">
          <a:xfrm>
            <a:off x="8078152" y="2683192"/>
            <a:ext cx="51436" cy="368619"/>
          </a:xfrm>
          <a:custGeom>
            <a:avLst/>
            <a:gdLst/>
            <a:ahLst/>
            <a:cxnLst/>
            <a:rect l="0" t="0" r="0" b="0"/>
            <a:pathLst>
              <a:path w="51436" h="368619">
                <a:moveTo>
                  <a:pt x="51435" y="0"/>
                </a:moveTo>
                <a:lnTo>
                  <a:pt x="51435" y="49121"/>
                </a:lnTo>
                <a:lnTo>
                  <a:pt x="50483" y="54655"/>
                </a:lnTo>
                <a:lnTo>
                  <a:pt x="48896" y="60249"/>
                </a:lnTo>
                <a:lnTo>
                  <a:pt x="46884" y="65884"/>
                </a:lnTo>
                <a:lnTo>
                  <a:pt x="45544" y="71545"/>
                </a:lnTo>
                <a:lnTo>
                  <a:pt x="44054" y="82915"/>
                </a:lnTo>
                <a:lnTo>
                  <a:pt x="42705" y="89567"/>
                </a:lnTo>
                <a:lnTo>
                  <a:pt x="40852" y="96859"/>
                </a:lnTo>
                <a:lnTo>
                  <a:pt x="38665" y="104578"/>
                </a:lnTo>
                <a:lnTo>
                  <a:pt x="37206" y="112581"/>
                </a:lnTo>
                <a:lnTo>
                  <a:pt x="36234" y="120774"/>
                </a:lnTo>
                <a:lnTo>
                  <a:pt x="35586" y="129094"/>
                </a:lnTo>
                <a:lnTo>
                  <a:pt x="35155" y="136545"/>
                </a:lnTo>
                <a:lnTo>
                  <a:pt x="34674" y="149904"/>
                </a:lnTo>
                <a:lnTo>
                  <a:pt x="33593" y="157086"/>
                </a:lnTo>
                <a:lnTo>
                  <a:pt x="31921" y="164732"/>
                </a:lnTo>
                <a:lnTo>
                  <a:pt x="29853" y="172686"/>
                </a:lnTo>
                <a:lnTo>
                  <a:pt x="28475" y="180847"/>
                </a:lnTo>
                <a:lnTo>
                  <a:pt x="27556" y="189144"/>
                </a:lnTo>
                <a:lnTo>
                  <a:pt x="26943" y="197534"/>
                </a:lnTo>
                <a:lnTo>
                  <a:pt x="25582" y="205032"/>
                </a:lnTo>
                <a:lnTo>
                  <a:pt x="23722" y="211935"/>
                </a:lnTo>
                <a:lnTo>
                  <a:pt x="21530" y="218443"/>
                </a:lnTo>
                <a:lnTo>
                  <a:pt x="20069" y="225638"/>
                </a:lnTo>
                <a:lnTo>
                  <a:pt x="19094" y="233293"/>
                </a:lnTo>
                <a:lnTo>
                  <a:pt x="18445" y="241254"/>
                </a:lnTo>
                <a:lnTo>
                  <a:pt x="17058" y="248466"/>
                </a:lnTo>
                <a:lnTo>
                  <a:pt x="15183" y="255179"/>
                </a:lnTo>
                <a:lnTo>
                  <a:pt x="12979" y="261559"/>
                </a:lnTo>
                <a:lnTo>
                  <a:pt x="11510" y="268670"/>
                </a:lnTo>
                <a:lnTo>
                  <a:pt x="10531" y="276269"/>
                </a:lnTo>
                <a:lnTo>
                  <a:pt x="9879" y="284191"/>
                </a:lnTo>
                <a:lnTo>
                  <a:pt x="9443" y="291378"/>
                </a:lnTo>
                <a:lnTo>
                  <a:pt x="8960" y="304444"/>
                </a:lnTo>
                <a:lnTo>
                  <a:pt x="8649" y="321510"/>
                </a:lnTo>
                <a:lnTo>
                  <a:pt x="8576" y="353084"/>
                </a:lnTo>
                <a:lnTo>
                  <a:pt x="7622" y="355405"/>
                </a:lnTo>
                <a:lnTo>
                  <a:pt x="6034" y="356952"/>
                </a:lnTo>
                <a:lnTo>
                  <a:pt x="4022" y="357983"/>
                </a:lnTo>
                <a:lnTo>
                  <a:pt x="2682" y="359623"/>
                </a:lnTo>
                <a:lnTo>
                  <a:pt x="1788" y="361669"/>
                </a:lnTo>
                <a:lnTo>
                  <a:pt x="0" y="36861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154"/>
          <p:cNvSpPr/>
          <p:nvPr/>
        </p:nvSpPr>
        <p:spPr bwMode="auto">
          <a:xfrm>
            <a:off x="8223929" y="2820352"/>
            <a:ext cx="154112" cy="214196"/>
          </a:xfrm>
          <a:custGeom>
            <a:avLst/>
            <a:gdLst/>
            <a:ahLst/>
            <a:cxnLst/>
            <a:rect l="0" t="0" r="0" b="0"/>
            <a:pathLst>
              <a:path w="154112" h="214196">
                <a:moveTo>
                  <a:pt x="42818" y="34290"/>
                </a:moveTo>
                <a:lnTo>
                  <a:pt x="42818" y="18690"/>
                </a:lnTo>
                <a:lnTo>
                  <a:pt x="45358" y="15291"/>
                </a:lnTo>
                <a:lnTo>
                  <a:pt x="47369" y="13052"/>
                </a:lnTo>
                <a:lnTo>
                  <a:pt x="48710" y="10606"/>
                </a:lnTo>
                <a:lnTo>
                  <a:pt x="50200" y="5349"/>
                </a:lnTo>
                <a:lnTo>
                  <a:pt x="51286" y="470"/>
                </a:lnTo>
                <a:lnTo>
                  <a:pt x="46808" y="139"/>
                </a:lnTo>
                <a:lnTo>
                  <a:pt x="44001" y="41"/>
                </a:lnTo>
                <a:lnTo>
                  <a:pt x="40803" y="2558"/>
                </a:lnTo>
                <a:lnTo>
                  <a:pt x="36207" y="6852"/>
                </a:lnTo>
                <a:lnTo>
                  <a:pt x="19880" y="22960"/>
                </a:lnTo>
                <a:lnTo>
                  <a:pt x="14208" y="28619"/>
                </a:lnTo>
                <a:lnTo>
                  <a:pt x="11363" y="30510"/>
                </a:lnTo>
                <a:lnTo>
                  <a:pt x="8512" y="31770"/>
                </a:lnTo>
                <a:lnTo>
                  <a:pt x="5660" y="32610"/>
                </a:lnTo>
                <a:lnTo>
                  <a:pt x="3758" y="34122"/>
                </a:lnTo>
                <a:lnTo>
                  <a:pt x="2491" y="36083"/>
                </a:lnTo>
                <a:lnTo>
                  <a:pt x="1082" y="40802"/>
                </a:lnTo>
                <a:lnTo>
                  <a:pt x="457" y="46074"/>
                </a:lnTo>
                <a:lnTo>
                  <a:pt x="179" y="51593"/>
                </a:lnTo>
                <a:lnTo>
                  <a:pt x="54" y="57220"/>
                </a:lnTo>
                <a:lnTo>
                  <a:pt x="0" y="62896"/>
                </a:lnTo>
                <a:lnTo>
                  <a:pt x="937" y="65743"/>
                </a:lnTo>
                <a:lnTo>
                  <a:pt x="4520" y="71447"/>
                </a:lnTo>
                <a:lnTo>
                  <a:pt x="6747" y="77157"/>
                </a:lnTo>
                <a:lnTo>
                  <a:pt x="7737" y="82870"/>
                </a:lnTo>
                <a:lnTo>
                  <a:pt x="8177" y="88584"/>
                </a:lnTo>
                <a:lnTo>
                  <a:pt x="9246" y="91441"/>
                </a:lnTo>
                <a:lnTo>
                  <a:pt x="12975" y="97155"/>
                </a:lnTo>
                <a:lnTo>
                  <a:pt x="15302" y="99060"/>
                </a:lnTo>
                <a:lnTo>
                  <a:pt x="17807" y="100330"/>
                </a:lnTo>
                <a:lnTo>
                  <a:pt x="20429" y="101177"/>
                </a:lnTo>
                <a:lnTo>
                  <a:pt x="23129" y="102694"/>
                </a:lnTo>
                <a:lnTo>
                  <a:pt x="25882" y="104658"/>
                </a:lnTo>
                <a:lnTo>
                  <a:pt x="28670" y="106919"/>
                </a:lnTo>
                <a:lnTo>
                  <a:pt x="32434" y="109380"/>
                </a:lnTo>
                <a:lnTo>
                  <a:pt x="36848" y="111972"/>
                </a:lnTo>
                <a:lnTo>
                  <a:pt x="41695" y="114653"/>
                </a:lnTo>
                <a:lnTo>
                  <a:pt x="46832" y="116440"/>
                </a:lnTo>
                <a:lnTo>
                  <a:pt x="52161" y="117632"/>
                </a:lnTo>
                <a:lnTo>
                  <a:pt x="57620" y="118426"/>
                </a:lnTo>
                <a:lnTo>
                  <a:pt x="63163" y="119908"/>
                </a:lnTo>
                <a:lnTo>
                  <a:pt x="68764" y="121849"/>
                </a:lnTo>
                <a:lnTo>
                  <a:pt x="74403" y="124095"/>
                </a:lnTo>
                <a:lnTo>
                  <a:pt x="80068" y="126545"/>
                </a:lnTo>
                <a:lnTo>
                  <a:pt x="91441" y="131807"/>
                </a:lnTo>
                <a:lnTo>
                  <a:pt x="97141" y="133592"/>
                </a:lnTo>
                <a:lnTo>
                  <a:pt x="102845" y="134781"/>
                </a:lnTo>
                <a:lnTo>
                  <a:pt x="108554" y="135574"/>
                </a:lnTo>
                <a:lnTo>
                  <a:pt x="113312" y="137055"/>
                </a:lnTo>
                <a:lnTo>
                  <a:pt x="117437" y="138995"/>
                </a:lnTo>
                <a:lnTo>
                  <a:pt x="121139" y="141241"/>
                </a:lnTo>
                <a:lnTo>
                  <a:pt x="124559" y="143691"/>
                </a:lnTo>
                <a:lnTo>
                  <a:pt x="127793" y="146276"/>
                </a:lnTo>
                <a:lnTo>
                  <a:pt x="130901" y="148952"/>
                </a:lnTo>
                <a:lnTo>
                  <a:pt x="133925" y="150737"/>
                </a:lnTo>
                <a:lnTo>
                  <a:pt x="136893" y="151926"/>
                </a:lnTo>
                <a:lnTo>
                  <a:pt x="139825" y="152719"/>
                </a:lnTo>
                <a:lnTo>
                  <a:pt x="142732" y="154200"/>
                </a:lnTo>
                <a:lnTo>
                  <a:pt x="145622" y="156140"/>
                </a:lnTo>
                <a:lnTo>
                  <a:pt x="148502" y="158386"/>
                </a:lnTo>
                <a:lnTo>
                  <a:pt x="150421" y="160836"/>
                </a:lnTo>
                <a:lnTo>
                  <a:pt x="151701" y="163421"/>
                </a:lnTo>
                <a:lnTo>
                  <a:pt x="153123" y="168834"/>
                </a:lnTo>
                <a:lnTo>
                  <a:pt x="153755" y="174415"/>
                </a:lnTo>
                <a:lnTo>
                  <a:pt x="154036" y="180070"/>
                </a:lnTo>
                <a:lnTo>
                  <a:pt x="154111" y="182912"/>
                </a:lnTo>
                <a:lnTo>
                  <a:pt x="153209" y="185759"/>
                </a:lnTo>
                <a:lnTo>
                  <a:pt x="149666" y="191462"/>
                </a:lnTo>
                <a:lnTo>
                  <a:pt x="147456" y="197172"/>
                </a:lnTo>
                <a:lnTo>
                  <a:pt x="146867" y="200028"/>
                </a:lnTo>
                <a:lnTo>
                  <a:pt x="144570" y="201932"/>
                </a:lnTo>
                <a:lnTo>
                  <a:pt x="141132" y="203201"/>
                </a:lnTo>
                <a:lnTo>
                  <a:pt x="136935" y="204048"/>
                </a:lnTo>
                <a:lnTo>
                  <a:pt x="133186" y="205564"/>
                </a:lnTo>
                <a:lnTo>
                  <a:pt x="129733" y="207528"/>
                </a:lnTo>
                <a:lnTo>
                  <a:pt x="126479" y="209789"/>
                </a:lnTo>
                <a:lnTo>
                  <a:pt x="122404" y="211297"/>
                </a:lnTo>
                <a:lnTo>
                  <a:pt x="117784" y="212302"/>
                </a:lnTo>
                <a:lnTo>
                  <a:pt x="112797" y="212972"/>
                </a:lnTo>
                <a:lnTo>
                  <a:pt x="107568" y="213419"/>
                </a:lnTo>
                <a:lnTo>
                  <a:pt x="102178" y="213717"/>
                </a:lnTo>
                <a:lnTo>
                  <a:pt x="92060" y="214048"/>
                </a:lnTo>
                <a:lnTo>
                  <a:pt x="84388" y="214195"/>
                </a:lnTo>
                <a:lnTo>
                  <a:pt x="81009" y="213282"/>
                </a:lnTo>
                <a:lnTo>
                  <a:pt x="77804" y="211720"/>
                </a:lnTo>
                <a:lnTo>
                  <a:pt x="74715" y="209727"/>
                </a:lnTo>
                <a:lnTo>
                  <a:pt x="70749" y="208398"/>
                </a:lnTo>
                <a:lnTo>
                  <a:pt x="66202" y="207512"/>
                </a:lnTo>
                <a:lnTo>
                  <a:pt x="61265" y="206921"/>
                </a:lnTo>
                <a:lnTo>
                  <a:pt x="57020" y="205575"/>
                </a:lnTo>
                <a:lnTo>
                  <a:pt x="53240" y="203725"/>
                </a:lnTo>
                <a:lnTo>
                  <a:pt x="49765" y="201539"/>
                </a:lnTo>
                <a:lnTo>
                  <a:pt x="46497" y="199130"/>
                </a:lnTo>
                <a:lnTo>
                  <a:pt x="43365" y="196571"/>
                </a:lnTo>
                <a:lnTo>
                  <a:pt x="40326" y="193912"/>
                </a:lnTo>
                <a:lnTo>
                  <a:pt x="38300" y="190235"/>
                </a:lnTo>
                <a:lnTo>
                  <a:pt x="36948" y="185878"/>
                </a:lnTo>
                <a:lnTo>
                  <a:pt x="36048" y="181069"/>
                </a:lnTo>
                <a:lnTo>
                  <a:pt x="35447" y="176910"/>
                </a:lnTo>
                <a:lnTo>
                  <a:pt x="35046" y="173185"/>
                </a:lnTo>
                <a:lnTo>
                  <a:pt x="34780" y="169749"/>
                </a:lnTo>
                <a:lnTo>
                  <a:pt x="34601" y="165554"/>
                </a:lnTo>
                <a:lnTo>
                  <a:pt x="34351" y="151500"/>
                </a:lnTo>
                <a:lnTo>
                  <a:pt x="34293" y="144168"/>
                </a:lnTo>
                <a:lnTo>
                  <a:pt x="35229" y="139927"/>
                </a:lnTo>
                <a:lnTo>
                  <a:pt x="36806" y="135195"/>
                </a:lnTo>
                <a:lnTo>
                  <a:pt x="38810" y="130135"/>
                </a:lnTo>
                <a:lnTo>
                  <a:pt x="41099" y="124857"/>
                </a:lnTo>
                <a:lnTo>
                  <a:pt x="46181" y="113912"/>
                </a:lnTo>
                <a:lnTo>
                  <a:pt x="54398" y="97040"/>
                </a:lnTo>
                <a:lnTo>
                  <a:pt x="58158" y="91363"/>
                </a:lnTo>
                <a:lnTo>
                  <a:pt x="62569" y="85674"/>
                </a:lnTo>
                <a:lnTo>
                  <a:pt x="67416" y="79976"/>
                </a:lnTo>
                <a:lnTo>
                  <a:pt x="70646" y="75225"/>
                </a:lnTo>
                <a:lnTo>
                  <a:pt x="72801" y="71105"/>
                </a:lnTo>
                <a:lnTo>
                  <a:pt x="74237" y="67406"/>
                </a:lnTo>
                <a:lnTo>
                  <a:pt x="76146" y="63035"/>
                </a:lnTo>
                <a:lnTo>
                  <a:pt x="80809" y="53098"/>
                </a:lnTo>
                <a:lnTo>
                  <a:pt x="83384" y="48734"/>
                </a:lnTo>
                <a:lnTo>
                  <a:pt x="86056" y="44872"/>
                </a:lnTo>
                <a:lnTo>
                  <a:pt x="88789" y="41344"/>
                </a:lnTo>
                <a:lnTo>
                  <a:pt x="91824" y="34885"/>
                </a:lnTo>
                <a:lnTo>
                  <a:pt x="92634" y="31829"/>
                </a:lnTo>
                <a:lnTo>
                  <a:pt x="96074" y="25894"/>
                </a:lnTo>
                <a:lnTo>
                  <a:pt x="98324" y="22978"/>
                </a:lnTo>
                <a:lnTo>
                  <a:pt x="98872" y="20081"/>
                </a:lnTo>
                <a:lnTo>
                  <a:pt x="98285" y="17197"/>
                </a:lnTo>
                <a:lnTo>
                  <a:pt x="95092" y="11453"/>
                </a:lnTo>
                <a:lnTo>
                  <a:pt x="90499" y="5725"/>
                </a:lnTo>
                <a:lnTo>
                  <a:pt x="87108" y="1697"/>
                </a:lnTo>
                <a:lnTo>
                  <a:pt x="85680" y="1131"/>
                </a:lnTo>
                <a:lnTo>
                  <a:pt x="83775" y="754"/>
                </a:lnTo>
                <a:lnTo>
                  <a:pt x="7710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155"/>
          <p:cNvSpPr/>
          <p:nvPr/>
        </p:nvSpPr>
        <p:spPr bwMode="auto">
          <a:xfrm>
            <a:off x="7495222" y="3291842"/>
            <a:ext cx="265748" cy="25716"/>
          </a:xfrm>
          <a:custGeom>
            <a:avLst/>
            <a:gdLst/>
            <a:ahLst/>
            <a:cxnLst/>
            <a:rect l="0" t="0" r="0" b="0"/>
            <a:pathLst>
              <a:path w="265748" h="25716">
                <a:moveTo>
                  <a:pt x="0" y="25715"/>
                </a:moveTo>
                <a:lnTo>
                  <a:pt x="27780" y="25715"/>
                </a:lnTo>
                <a:lnTo>
                  <a:pt x="31855" y="24762"/>
                </a:lnTo>
                <a:lnTo>
                  <a:pt x="36477" y="23175"/>
                </a:lnTo>
                <a:lnTo>
                  <a:pt x="41463" y="21164"/>
                </a:lnTo>
                <a:lnTo>
                  <a:pt x="47644" y="19824"/>
                </a:lnTo>
                <a:lnTo>
                  <a:pt x="54623" y="18930"/>
                </a:lnTo>
                <a:lnTo>
                  <a:pt x="62132" y="18334"/>
                </a:lnTo>
                <a:lnTo>
                  <a:pt x="69044" y="17937"/>
                </a:lnTo>
                <a:lnTo>
                  <a:pt x="81804" y="17495"/>
                </a:lnTo>
                <a:lnTo>
                  <a:pt x="88826" y="16425"/>
                </a:lnTo>
                <a:lnTo>
                  <a:pt x="96365" y="14760"/>
                </a:lnTo>
                <a:lnTo>
                  <a:pt x="104249" y="12696"/>
                </a:lnTo>
                <a:lnTo>
                  <a:pt x="111409" y="11321"/>
                </a:lnTo>
                <a:lnTo>
                  <a:pt x="118088" y="10404"/>
                </a:lnTo>
                <a:lnTo>
                  <a:pt x="124445" y="9792"/>
                </a:lnTo>
                <a:lnTo>
                  <a:pt x="131541" y="8433"/>
                </a:lnTo>
                <a:lnTo>
                  <a:pt x="139129" y="6574"/>
                </a:lnTo>
                <a:lnTo>
                  <a:pt x="147045" y="4381"/>
                </a:lnTo>
                <a:lnTo>
                  <a:pt x="154228" y="2920"/>
                </a:lnTo>
                <a:lnTo>
                  <a:pt x="160921" y="1946"/>
                </a:lnTo>
                <a:lnTo>
                  <a:pt x="167288" y="1296"/>
                </a:lnTo>
                <a:lnTo>
                  <a:pt x="174391" y="863"/>
                </a:lnTo>
                <a:lnTo>
                  <a:pt x="189902" y="383"/>
                </a:lnTo>
                <a:lnTo>
                  <a:pt x="222305" y="48"/>
                </a:lnTo>
                <a:lnTo>
                  <a:pt x="250924" y="0"/>
                </a:lnTo>
                <a:lnTo>
                  <a:pt x="253960" y="952"/>
                </a:lnTo>
                <a:lnTo>
                  <a:pt x="256937" y="2539"/>
                </a:lnTo>
                <a:lnTo>
                  <a:pt x="265747" y="85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156"/>
          <p:cNvSpPr/>
          <p:nvPr/>
        </p:nvSpPr>
        <p:spPr bwMode="auto">
          <a:xfrm>
            <a:off x="7538084" y="3370217"/>
            <a:ext cx="265749" cy="24494"/>
          </a:xfrm>
          <a:custGeom>
            <a:avLst/>
            <a:gdLst/>
            <a:ahLst/>
            <a:cxnLst/>
            <a:rect l="0" t="0" r="0" b="0"/>
            <a:pathLst>
              <a:path w="265749" h="24494">
                <a:moveTo>
                  <a:pt x="0" y="24493"/>
                </a:moveTo>
                <a:lnTo>
                  <a:pt x="49093" y="24493"/>
                </a:lnTo>
                <a:lnTo>
                  <a:pt x="55589" y="23540"/>
                </a:lnTo>
                <a:lnTo>
                  <a:pt x="62777" y="21953"/>
                </a:lnTo>
                <a:lnTo>
                  <a:pt x="70426" y="19942"/>
                </a:lnTo>
                <a:lnTo>
                  <a:pt x="77431" y="18601"/>
                </a:lnTo>
                <a:lnTo>
                  <a:pt x="84006" y="17707"/>
                </a:lnTo>
                <a:lnTo>
                  <a:pt x="90294" y="17112"/>
                </a:lnTo>
                <a:lnTo>
                  <a:pt x="96391" y="15762"/>
                </a:lnTo>
                <a:lnTo>
                  <a:pt x="102361" y="13910"/>
                </a:lnTo>
                <a:lnTo>
                  <a:pt x="108246" y="11722"/>
                </a:lnTo>
                <a:lnTo>
                  <a:pt x="115027" y="10264"/>
                </a:lnTo>
                <a:lnTo>
                  <a:pt x="122405" y="9292"/>
                </a:lnTo>
                <a:lnTo>
                  <a:pt x="130181" y="8644"/>
                </a:lnTo>
                <a:lnTo>
                  <a:pt x="137270" y="8212"/>
                </a:lnTo>
                <a:lnTo>
                  <a:pt x="150227" y="7732"/>
                </a:lnTo>
                <a:lnTo>
                  <a:pt x="157301" y="6651"/>
                </a:lnTo>
                <a:lnTo>
                  <a:pt x="164876" y="4978"/>
                </a:lnTo>
                <a:lnTo>
                  <a:pt x="172782" y="2911"/>
                </a:lnTo>
                <a:lnTo>
                  <a:pt x="179958" y="1532"/>
                </a:lnTo>
                <a:lnTo>
                  <a:pt x="186648" y="613"/>
                </a:lnTo>
                <a:lnTo>
                  <a:pt x="193012" y="0"/>
                </a:lnTo>
                <a:lnTo>
                  <a:pt x="199160" y="545"/>
                </a:lnTo>
                <a:lnTo>
                  <a:pt x="205164" y="1860"/>
                </a:lnTo>
                <a:lnTo>
                  <a:pt x="211071" y="3689"/>
                </a:lnTo>
                <a:lnTo>
                  <a:pt x="216914" y="4909"/>
                </a:lnTo>
                <a:lnTo>
                  <a:pt x="222715" y="5722"/>
                </a:lnTo>
                <a:lnTo>
                  <a:pt x="228486" y="6264"/>
                </a:lnTo>
                <a:lnTo>
                  <a:pt x="234240" y="6625"/>
                </a:lnTo>
                <a:lnTo>
                  <a:pt x="245712" y="7026"/>
                </a:lnTo>
                <a:lnTo>
                  <a:pt x="265748" y="734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157"/>
          <p:cNvSpPr/>
          <p:nvPr/>
        </p:nvSpPr>
        <p:spPr bwMode="auto">
          <a:xfrm>
            <a:off x="7961211" y="3257903"/>
            <a:ext cx="39790" cy="239677"/>
          </a:xfrm>
          <a:custGeom>
            <a:avLst/>
            <a:gdLst/>
            <a:ahLst/>
            <a:cxnLst/>
            <a:rect l="0" t="0" r="0" b="0"/>
            <a:pathLst>
              <a:path w="39790" h="239677">
                <a:moveTo>
                  <a:pt x="5498" y="8219"/>
                </a:moveTo>
                <a:lnTo>
                  <a:pt x="5498" y="3668"/>
                </a:lnTo>
                <a:lnTo>
                  <a:pt x="4546" y="2328"/>
                </a:lnTo>
                <a:lnTo>
                  <a:pt x="2959" y="1434"/>
                </a:lnTo>
                <a:lnTo>
                  <a:pt x="947" y="838"/>
                </a:lnTo>
                <a:lnTo>
                  <a:pt x="559" y="441"/>
                </a:lnTo>
                <a:lnTo>
                  <a:pt x="1253" y="176"/>
                </a:lnTo>
                <a:lnTo>
                  <a:pt x="2668" y="0"/>
                </a:lnTo>
                <a:lnTo>
                  <a:pt x="2660" y="834"/>
                </a:lnTo>
                <a:lnTo>
                  <a:pt x="1701" y="2344"/>
                </a:lnTo>
                <a:lnTo>
                  <a:pt x="110" y="4302"/>
                </a:lnTo>
                <a:lnTo>
                  <a:pt x="0" y="5608"/>
                </a:lnTo>
                <a:lnTo>
                  <a:pt x="881" y="6478"/>
                </a:lnTo>
                <a:lnTo>
                  <a:pt x="2420" y="7058"/>
                </a:lnTo>
                <a:lnTo>
                  <a:pt x="3447" y="9350"/>
                </a:lnTo>
                <a:lnTo>
                  <a:pt x="4131" y="12783"/>
                </a:lnTo>
                <a:lnTo>
                  <a:pt x="4586" y="16977"/>
                </a:lnTo>
                <a:lnTo>
                  <a:pt x="5094" y="24176"/>
                </a:lnTo>
                <a:lnTo>
                  <a:pt x="5319" y="31504"/>
                </a:lnTo>
                <a:lnTo>
                  <a:pt x="5476" y="57229"/>
                </a:lnTo>
                <a:lnTo>
                  <a:pt x="6435" y="62800"/>
                </a:lnTo>
                <a:lnTo>
                  <a:pt x="8028" y="68419"/>
                </a:lnTo>
                <a:lnTo>
                  <a:pt x="10042" y="74069"/>
                </a:lnTo>
                <a:lnTo>
                  <a:pt x="11385" y="79742"/>
                </a:lnTo>
                <a:lnTo>
                  <a:pt x="12281" y="85428"/>
                </a:lnTo>
                <a:lnTo>
                  <a:pt x="12877" y="91125"/>
                </a:lnTo>
                <a:lnTo>
                  <a:pt x="13275" y="97779"/>
                </a:lnTo>
                <a:lnTo>
                  <a:pt x="13717" y="112794"/>
                </a:lnTo>
                <a:lnTo>
                  <a:pt x="14788" y="119845"/>
                </a:lnTo>
                <a:lnTo>
                  <a:pt x="16453" y="126452"/>
                </a:lnTo>
                <a:lnTo>
                  <a:pt x="18518" y="132761"/>
                </a:lnTo>
                <a:lnTo>
                  <a:pt x="18940" y="138872"/>
                </a:lnTo>
                <a:lnTo>
                  <a:pt x="18270" y="144851"/>
                </a:lnTo>
                <a:lnTo>
                  <a:pt x="16871" y="150742"/>
                </a:lnTo>
                <a:lnTo>
                  <a:pt x="15936" y="156575"/>
                </a:lnTo>
                <a:lnTo>
                  <a:pt x="15316" y="162368"/>
                </a:lnTo>
                <a:lnTo>
                  <a:pt x="14901" y="168135"/>
                </a:lnTo>
                <a:lnTo>
                  <a:pt x="14625" y="173885"/>
                </a:lnTo>
                <a:lnTo>
                  <a:pt x="14317" y="185353"/>
                </a:lnTo>
                <a:lnTo>
                  <a:pt x="14093" y="207740"/>
                </a:lnTo>
                <a:lnTo>
                  <a:pt x="14073" y="225345"/>
                </a:lnTo>
                <a:lnTo>
                  <a:pt x="15024" y="228217"/>
                </a:lnTo>
                <a:lnTo>
                  <a:pt x="16612" y="231084"/>
                </a:lnTo>
                <a:lnTo>
                  <a:pt x="18623" y="233948"/>
                </a:lnTo>
                <a:lnTo>
                  <a:pt x="20916" y="235858"/>
                </a:lnTo>
                <a:lnTo>
                  <a:pt x="23397" y="237131"/>
                </a:lnTo>
                <a:lnTo>
                  <a:pt x="26003" y="237979"/>
                </a:lnTo>
                <a:lnTo>
                  <a:pt x="28693" y="238545"/>
                </a:lnTo>
                <a:lnTo>
                  <a:pt x="31439" y="238922"/>
                </a:lnTo>
                <a:lnTo>
                  <a:pt x="39789" y="23967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158"/>
          <p:cNvSpPr/>
          <p:nvPr/>
        </p:nvSpPr>
        <p:spPr bwMode="auto">
          <a:xfrm>
            <a:off x="8112556" y="3240876"/>
            <a:ext cx="214152" cy="247629"/>
          </a:xfrm>
          <a:custGeom>
            <a:avLst/>
            <a:gdLst/>
            <a:ahLst/>
            <a:cxnLst/>
            <a:rect l="0" t="0" r="0" b="0"/>
            <a:pathLst>
              <a:path w="214152" h="247629">
                <a:moveTo>
                  <a:pt x="42749" y="33819"/>
                </a:moveTo>
                <a:lnTo>
                  <a:pt x="38197" y="29268"/>
                </a:lnTo>
                <a:lnTo>
                  <a:pt x="37810" y="27927"/>
                </a:lnTo>
                <a:lnTo>
                  <a:pt x="38503" y="27033"/>
                </a:lnTo>
                <a:lnTo>
                  <a:pt x="42675" y="25277"/>
                </a:lnTo>
                <a:lnTo>
                  <a:pt x="35362" y="25249"/>
                </a:lnTo>
                <a:lnTo>
                  <a:pt x="34966" y="26200"/>
                </a:lnTo>
                <a:lnTo>
                  <a:pt x="34411" y="32091"/>
                </a:lnTo>
                <a:lnTo>
                  <a:pt x="34280" y="37178"/>
                </a:lnTo>
                <a:lnTo>
                  <a:pt x="33293" y="40821"/>
                </a:lnTo>
                <a:lnTo>
                  <a:pt x="31682" y="45154"/>
                </a:lnTo>
                <a:lnTo>
                  <a:pt x="29657" y="49948"/>
                </a:lnTo>
                <a:lnTo>
                  <a:pt x="28306" y="54097"/>
                </a:lnTo>
                <a:lnTo>
                  <a:pt x="26804" y="61246"/>
                </a:lnTo>
                <a:lnTo>
                  <a:pt x="25451" y="65439"/>
                </a:lnTo>
                <a:lnTo>
                  <a:pt x="23597" y="70139"/>
                </a:lnTo>
                <a:lnTo>
                  <a:pt x="21408" y="75177"/>
                </a:lnTo>
                <a:lnTo>
                  <a:pt x="19949" y="80441"/>
                </a:lnTo>
                <a:lnTo>
                  <a:pt x="18977" y="85855"/>
                </a:lnTo>
                <a:lnTo>
                  <a:pt x="18329" y="91370"/>
                </a:lnTo>
                <a:lnTo>
                  <a:pt x="17896" y="96951"/>
                </a:lnTo>
                <a:lnTo>
                  <a:pt x="17608" y="102577"/>
                </a:lnTo>
                <a:lnTo>
                  <a:pt x="17415" y="108233"/>
                </a:lnTo>
                <a:lnTo>
                  <a:pt x="16335" y="112955"/>
                </a:lnTo>
                <a:lnTo>
                  <a:pt x="14662" y="117057"/>
                </a:lnTo>
                <a:lnTo>
                  <a:pt x="12594" y="120743"/>
                </a:lnTo>
                <a:lnTo>
                  <a:pt x="11216" y="125106"/>
                </a:lnTo>
                <a:lnTo>
                  <a:pt x="10297" y="129919"/>
                </a:lnTo>
                <a:lnTo>
                  <a:pt x="9684" y="135033"/>
                </a:lnTo>
                <a:lnTo>
                  <a:pt x="8322" y="140347"/>
                </a:lnTo>
                <a:lnTo>
                  <a:pt x="6463" y="145795"/>
                </a:lnTo>
                <a:lnTo>
                  <a:pt x="4271" y="151332"/>
                </a:lnTo>
                <a:lnTo>
                  <a:pt x="2810" y="156929"/>
                </a:lnTo>
                <a:lnTo>
                  <a:pt x="1834" y="162564"/>
                </a:lnTo>
                <a:lnTo>
                  <a:pt x="1185" y="168227"/>
                </a:lnTo>
                <a:lnTo>
                  <a:pt x="752" y="172954"/>
                </a:lnTo>
                <a:lnTo>
                  <a:pt x="464" y="177058"/>
                </a:lnTo>
                <a:lnTo>
                  <a:pt x="271" y="180747"/>
                </a:lnTo>
                <a:lnTo>
                  <a:pt x="58" y="189925"/>
                </a:lnTo>
                <a:lnTo>
                  <a:pt x="0" y="195039"/>
                </a:lnTo>
                <a:lnTo>
                  <a:pt x="915" y="199401"/>
                </a:lnTo>
                <a:lnTo>
                  <a:pt x="5799" y="210092"/>
                </a:lnTo>
                <a:lnTo>
                  <a:pt x="7277" y="216302"/>
                </a:lnTo>
                <a:lnTo>
                  <a:pt x="10474" y="222237"/>
                </a:lnTo>
                <a:lnTo>
                  <a:pt x="12659" y="225154"/>
                </a:lnTo>
                <a:lnTo>
                  <a:pt x="16021" y="228050"/>
                </a:lnTo>
                <a:lnTo>
                  <a:pt x="20168" y="230934"/>
                </a:lnTo>
                <a:lnTo>
                  <a:pt x="24838" y="233809"/>
                </a:lnTo>
                <a:lnTo>
                  <a:pt x="28903" y="236678"/>
                </a:lnTo>
                <a:lnTo>
                  <a:pt x="32566" y="239543"/>
                </a:lnTo>
                <a:lnTo>
                  <a:pt x="35960" y="242406"/>
                </a:lnTo>
                <a:lnTo>
                  <a:pt x="42271" y="245587"/>
                </a:lnTo>
                <a:lnTo>
                  <a:pt x="45288" y="246435"/>
                </a:lnTo>
                <a:lnTo>
                  <a:pt x="49204" y="247000"/>
                </a:lnTo>
                <a:lnTo>
                  <a:pt x="53719" y="247377"/>
                </a:lnTo>
                <a:lnTo>
                  <a:pt x="58635" y="247628"/>
                </a:lnTo>
                <a:lnTo>
                  <a:pt x="63818" y="246844"/>
                </a:lnTo>
                <a:lnTo>
                  <a:pt x="69177" y="245368"/>
                </a:lnTo>
                <a:lnTo>
                  <a:pt x="74655" y="243431"/>
                </a:lnTo>
                <a:lnTo>
                  <a:pt x="80212" y="242140"/>
                </a:lnTo>
                <a:lnTo>
                  <a:pt x="85821" y="241280"/>
                </a:lnTo>
                <a:lnTo>
                  <a:pt x="91466" y="240706"/>
                </a:lnTo>
                <a:lnTo>
                  <a:pt x="97135" y="239371"/>
                </a:lnTo>
                <a:lnTo>
                  <a:pt x="102819" y="237529"/>
                </a:lnTo>
                <a:lnTo>
                  <a:pt x="108512" y="235348"/>
                </a:lnTo>
                <a:lnTo>
                  <a:pt x="114213" y="232941"/>
                </a:lnTo>
                <a:lnTo>
                  <a:pt x="119920" y="230384"/>
                </a:lnTo>
                <a:lnTo>
                  <a:pt x="131340" y="225004"/>
                </a:lnTo>
                <a:lnTo>
                  <a:pt x="142765" y="219437"/>
                </a:lnTo>
                <a:lnTo>
                  <a:pt x="147526" y="215667"/>
                </a:lnTo>
                <a:lnTo>
                  <a:pt x="151652" y="211248"/>
                </a:lnTo>
                <a:lnTo>
                  <a:pt x="155357" y="206398"/>
                </a:lnTo>
                <a:lnTo>
                  <a:pt x="159730" y="202211"/>
                </a:lnTo>
                <a:lnTo>
                  <a:pt x="164552" y="198468"/>
                </a:lnTo>
                <a:lnTo>
                  <a:pt x="169670" y="195020"/>
                </a:lnTo>
                <a:lnTo>
                  <a:pt x="174988" y="190816"/>
                </a:lnTo>
                <a:lnTo>
                  <a:pt x="180438" y="186109"/>
                </a:lnTo>
                <a:lnTo>
                  <a:pt x="185977" y="181065"/>
                </a:lnTo>
                <a:lnTo>
                  <a:pt x="190622" y="175798"/>
                </a:lnTo>
                <a:lnTo>
                  <a:pt x="194671" y="170382"/>
                </a:lnTo>
                <a:lnTo>
                  <a:pt x="198323" y="164866"/>
                </a:lnTo>
                <a:lnTo>
                  <a:pt x="201709" y="159283"/>
                </a:lnTo>
                <a:lnTo>
                  <a:pt x="204920" y="153657"/>
                </a:lnTo>
                <a:lnTo>
                  <a:pt x="208013" y="148001"/>
                </a:lnTo>
                <a:lnTo>
                  <a:pt x="210074" y="143277"/>
                </a:lnTo>
                <a:lnTo>
                  <a:pt x="211449" y="139176"/>
                </a:lnTo>
                <a:lnTo>
                  <a:pt x="212366" y="135490"/>
                </a:lnTo>
                <a:lnTo>
                  <a:pt x="212977" y="131127"/>
                </a:lnTo>
                <a:lnTo>
                  <a:pt x="213384" y="126313"/>
                </a:lnTo>
                <a:lnTo>
                  <a:pt x="213656" y="121199"/>
                </a:lnTo>
                <a:lnTo>
                  <a:pt x="213958" y="110437"/>
                </a:lnTo>
                <a:lnTo>
                  <a:pt x="214151" y="92556"/>
                </a:lnTo>
                <a:lnTo>
                  <a:pt x="213214" y="88217"/>
                </a:lnTo>
                <a:lnTo>
                  <a:pt x="211638" y="83419"/>
                </a:lnTo>
                <a:lnTo>
                  <a:pt x="209634" y="78315"/>
                </a:lnTo>
                <a:lnTo>
                  <a:pt x="207345" y="73008"/>
                </a:lnTo>
                <a:lnTo>
                  <a:pt x="202263" y="62031"/>
                </a:lnTo>
                <a:lnTo>
                  <a:pt x="199573" y="57390"/>
                </a:lnTo>
                <a:lnTo>
                  <a:pt x="194046" y="49692"/>
                </a:lnTo>
                <a:lnTo>
                  <a:pt x="190954" y="43096"/>
                </a:lnTo>
                <a:lnTo>
                  <a:pt x="190131" y="40003"/>
                </a:lnTo>
                <a:lnTo>
                  <a:pt x="187676" y="36989"/>
                </a:lnTo>
                <a:lnTo>
                  <a:pt x="184134" y="34027"/>
                </a:lnTo>
                <a:lnTo>
                  <a:pt x="179869" y="31101"/>
                </a:lnTo>
                <a:lnTo>
                  <a:pt x="176071" y="28196"/>
                </a:lnTo>
                <a:lnTo>
                  <a:pt x="172589" y="25308"/>
                </a:lnTo>
                <a:lnTo>
                  <a:pt x="169313" y="22430"/>
                </a:lnTo>
                <a:lnTo>
                  <a:pt x="165225" y="20511"/>
                </a:lnTo>
                <a:lnTo>
                  <a:pt x="160594" y="19232"/>
                </a:lnTo>
                <a:lnTo>
                  <a:pt x="155602" y="18379"/>
                </a:lnTo>
                <a:lnTo>
                  <a:pt x="150369" y="16858"/>
                </a:lnTo>
                <a:lnTo>
                  <a:pt x="144976" y="14892"/>
                </a:lnTo>
                <a:lnTo>
                  <a:pt x="139475" y="12628"/>
                </a:lnTo>
                <a:lnTo>
                  <a:pt x="133902" y="10167"/>
                </a:lnTo>
                <a:lnTo>
                  <a:pt x="122632" y="4892"/>
                </a:lnTo>
                <a:lnTo>
                  <a:pt x="117912" y="3104"/>
                </a:lnTo>
                <a:lnTo>
                  <a:pt x="113812" y="1912"/>
                </a:lnTo>
                <a:lnTo>
                  <a:pt x="110127" y="1118"/>
                </a:lnTo>
                <a:lnTo>
                  <a:pt x="105764" y="588"/>
                </a:lnTo>
                <a:lnTo>
                  <a:pt x="100952" y="235"/>
                </a:lnTo>
                <a:lnTo>
                  <a:pt x="95839" y="0"/>
                </a:lnTo>
                <a:lnTo>
                  <a:pt x="91478" y="795"/>
                </a:lnTo>
                <a:lnTo>
                  <a:pt x="87617" y="2278"/>
                </a:lnTo>
                <a:lnTo>
                  <a:pt x="84090" y="4219"/>
                </a:lnTo>
                <a:lnTo>
                  <a:pt x="59894" y="1667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159"/>
          <p:cNvSpPr/>
          <p:nvPr/>
        </p:nvSpPr>
        <p:spPr bwMode="auto">
          <a:xfrm>
            <a:off x="4254826" y="3913208"/>
            <a:ext cx="291457" cy="424478"/>
          </a:xfrm>
          <a:custGeom>
            <a:avLst/>
            <a:gdLst/>
            <a:ahLst/>
            <a:cxnLst/>
            <a:rect l="0" t="0" r="0" b="0"/>
            <a:pathLst>
              <a:path w="291457" h="424478">
                <a:moveTo>
                  <a:pt x="8564" y="424477"/>
                </a:moveTo>
                <a:lnTo>
                  <a:pt x="4013" y="424477"/>
                </a:lnTo>
                <a:lnTo>
                  <a:pt x="2672" y="422571"/>
                </a:lnTo>
                <a:lnTo>
                  <a:pt x="344" y="409714"/>
                </a:lnTo>
                <a:lnTo>
                  <a:pt x="96" y="398936"/>
                </a:lnTo>
                <a:lnTo>
                  <a:pt x="0" y="362541"/>
                </a:lnTo>
                <a:lnTo>
                  <a:pt x="949" y="354611"/>
                </a:lnTo>
                <a:lnTo>
                  <a:pt x="2535" y="346467"/>
                </a:lnTo>
                <a:lnTo>
                  <a:pt x="4545" y="338180"/>
                </a:lnTo>
                <a:lnTo>
                  <a:pt x="6837" y="329798"/>
                </a:lnTo>
                <a:lnTo>
                  <a:pt x="11924" y="312865"/>
                </a:lnTo>
                <a:lnTo>
                  <a:pt x="13661" y="304349"/>
                </a:lnTo>
                <a:lnTo>
                  <a:pt x="14819" y="295814"/>
                </a:lnTo>
                <a:lnTo>
                  <a:pt x="15592" y="287267"/>
                </a:lnTo>
                <a:lnTo>
                  <a:pt x="17059" y="278710"/>
                </a:lnTo>
                <a:lnTo>
                  <a:pt x="18990" y="270149"/>
                </a:lnTo>
                <a:lnTo>
                  <a:pt x="37247" y="198231"/>
                </a:lnTo>
                <a:lnTo>
                  <a:pt x="41021" y="186969"/>
                </a:lnTo>
                <a:lnTo>
                  <a:pt x="45442" y="175651"/>
                </a:lnTo>
                <a:lnTo>
                  <a:pt x="50294" y="164295"/>
                </a:lnTo>
                <a:lnTo>
                  <a:pt x="54481" y="153867"/>
                </a:lnTo>
                <a:lnTo>
                  <a:pt x="61674" y="134661"/>
                </a:lnTo>
                <a:lnTo>
                  <a:pt x="65878" y="124586"/>
                </a:lnTo>
                <a:lnTo>
                  <a:pt x="70586" y="114060"/>
                </a:lnTo>
                <a:lnTo>
                  <a:pt x="75629" y="103232"/>
                </a:lnTo>
                <a:lnTo>
                  <a:pt x="79944" y="93156"/>
                </a:lnTo>
                <a:lnTo>
                  <a:pt x="83773" y="83581"/>
                </a:lnTo>
                <a:lnTo>
                  <a:pt x="87278" y="74340"/>
                </a:lnTo>
                <a:lnTo>
                  <a:pt x="90567" y="66275"/>
                </a:lnTo>
                <a:lnTo>
                  <a:pt x="93713" y="58993"/>
                </a:lnTo>
                <a:lnTo>
                  <a:pt x="96762" y="52234"/>
                </a:lnTo>
                <a:lnTo>
                  <a:pt x="100700" y="44869"/>
                </a:lnTo>
                <a:lnTo>
                  <a:pt x="105231" y="37103"/>
                </a:lnTo>
                <a:lnTo>
                  <a:pt x="110156" y="29067"/>
                </a:lnTo>
                <a:lnTo>
                  <a:pt x="118169" y="17599"/>
                </a:lnTo>
                <a:lnTo>
                  <a:pt x="121638" y="13207"/>
                </a:lnTo>
                <a:lnTo>
                  <a:pt x="124904" y="10280"/>
                </a:lnTo>
                <a:lnTo>
                  <a:pt x="128034" y="8328"/>
                </a:lnTo>
                <a:lnTo>
                  <a:pt x="134051" y="5207"/>
                </a:lnTo>
                <a:lnTo>
                  <a:pt x="139901" y="644"/>
                </a:lnTo>
                <a:lnTo>
                  <a:pt x="142795" y="0"/>
                </a:lnTo>
                <a:lnTo>
                  <a:pt x="145676" y="522"/>
                </a:lnTo>
                <a:lnTo>
                  <a:pt x="151417" y="3642"/>
                </a:lnTo>
                <a:lnTo>
                  <a:pt x="157145" y="8204"/>
                </a:lnTo>
                <a:lnTo>
                  <a:pt x="165404" y="13406"/>
                </a:lnTo>
                <a:lnTo>
                  <a:pt x="170274" y="16128"/>
                </a:lnTo>
                <a:lnTo>
                  <a:pt x="178225" y="24231"/>
                </a:lnTo>
                <a:lnTo>
                  <a:pt x="184934" y="34182"/>
                </a:lnTo>
                <a:lnTo>
                  <a:pt x="191090" y="44955"/>
                </a:lnTo>
                <a:lnTo>
                  <a:pt x="194066" y="51447"/>
                </a:lnTo>
                <a:lnTo>
                  <a:pt x="197001" y="58633"/>
                </a:lnTo>
                <a:lnTo>
                  <a:pt x="199912" y="66281"/>
                </a:lnTo>
                <a:lnTo>
                  <a:pt x="205685" y="82398"/>
                </a:lnTo>
                <a:lnTo>
                  <a:pt x="208557" y="90697"/>
                </a:lnTo>
                <a:lnTo>
                  <a:pt x="211425" y="100039"/>
                </a:lnTo>
                <a:lnTo>
                  <a:pt x="220012" y="130438"/>
                </a:lnTo>
                <a:lnTo>
                  <a:pt x="228589" y="158919"/>
                </a:lnTo>
                <a:lnTo>
                  <a:pt x="234305" y="180086"/>
                </a:lnTo>
                <a:lnTo>
                  <a:pt x="236210" y="191065"/>
                </a:lnTo>
                <a:lnTo>
                  <a:pt x="237481" y="202194"/>
                </a:lnTo>
                <a:lnTo>
                  <a:pt x="238327" y="213423"/>
                </a:lnTo>
                <a:lnTo>
                  <a:pt x="239844" y="223767"/>
                </a:lnTo>
                <a:lnTo>
                  <a:pt x="241808" y="233520"/>
                </a:lnTo>
                <a:lnTo>
                  <a:pt x="251804" y="274256"/>
                </a:lnTo>
                <a:lnTo>
                  <a:pt x="254544" y="283372"/>
                </a:lnTo>
                <a:lnTo>
                  <a:pt x="257323" y="291355"/>
                </a:lnTo>
                <a:lnTo>
                  <a:pt x="260129" y="298581"/>
                </a:lnTo>
                <a:lnTo>
                  <a:pt x="265785" y="314230"/>
                </a:lnTo>
                <a:lnTo>
                  <a:pt x="268627" y="322405"/>
                </a:lnTo>
                <a:lnTo>
                  <a:pt x="270522" y="329758"/>
                </a:lnTo>
                <a:lnTo>
                  <a:pt x="272627" y="343010"/>
                </a:lnTo>
                <a:lnTo>
                  <a:pt x="276102" y="355249"/>
                </a:lnTo>
                <a:lnTo>
                  <a:pt x="279870" y="366086"/>
                </a:lnTo>
                <a:lnTo>
                  <a:pt x="281990" y="377542"/>
                </a:lnTo>
                <a:lnTo>
                  <a:pt x="282487" y="383932"/>
                </a:lnTo>
                <a:lnTo>
                  <a:pt x="283572" y="386970"/>
                </a:lnTo>
                <a:lnTo>
                  <a:pt x="291456" y="39875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160"/>
          <p:cNvSpPr/>
          <p:nvPr/>
        </p:nvSpPr>
        <p:spPr bwMode="auto">
          <a:xfrm>
            <a:off x="4314825" y="4046220"/>
            <a:ext cx="377191" cy="85726"/>
          </a:xfrm>
          <a:custGeom>
            <a:avLst/>
            <a:gdLst/>
            <a:ahLst/>
            <a:cxnLst/>
            <a:rect l="0" t="0" r="0" b="0"/>
            <a:pathLst>
              <a:path w="377191" h="85726">
                <a:moveTo>
                  <a:pt x="0" y="85725"/>
                </a:moveTo>
                <a:lnTo>
                  <a:pt x="7380" y="78344"/>
                </a:lnTo>
                <a:lnTo>
                  <a:pt x="17321" y="77505"/>
                </a:lnTo>
                <a:lnTo>
                  <a:pt x="22025" y="76435"/>
                </a:lnTo>
                <a:lnTo>
                  <a:pt x="27065" y="74769"/>
                </a:lnTo>
                <a:lnTo>
                  <a:pt x="32331" y="72706"/>
                </a:lnTo>
                <a:lnTo>
                  <a:pt x="43262" y="70413"/>
                </a:lnTo>
                <a:lnTo>
                  <a:pt x="48843" y="69802"/>
                </a:lnTo>
                <a:lnTo>
                  <a:pt x="55422" y="69395"/>
                </a:lnTo>
                <a:lnTo>
                  <a:pt x="70352" y="68941"/>
                </a:lnTo>
                <a:lnTo>
                  <a:pt x="78333" y="67869"/>
                </a:lnTo>
                <a:lnTo>
                  <a:pt x="86512" y="66201"/>
                </a:lnTo>
                <a:lnTo>
                  <a:pt x="94822" y="64136"/>
                </a:lnTo>
                <a:lnTo>
                  <a:pt x="104172" y="62760"/>
                </a:lnTo>
                <a:lnTo>
                  <a:pt x="114215" y="61842"/>
                </a:lnTo>
                <a:lnTo>
                  <a:pt x="124721" y="61231"/>
                </a:lnTo>
                <a:lnTo>
                  <a:pt x="134582" y="59870"/>
                </a:lnTo>
                <a:lnTo>
                  <a:pt x="144014" y="58011"/>
                </a:lnTo>
                <a:lnTo>
                  <a:pt x="184233" y="48183"/>
                </a:lnTo>
                <a:lnTo>
                  <a:pt x="195212" y="46409"/>
                </a:lnTo>
                <a:lnTo>
                  <a:pt x="206341" y="45227"/>
                </a:lnTo>
                <a:lnTo>
                  <a:pt x="217571" y="44439"/>
                </a:lnTo>
                <a:lnTo>
                  <a:pt x="227915" y="42008"/>
                </a:lnTo>
                <a:lnTo>
                  <a:pt x="237668" y="38483"/>
                </a:lnTo>
                <a:lnTo>
                  <a:pt x="247027" y="34228"/>
                </a:lnTo>
                <a:lnTo>
                  <a:pt x="257077" y="30438"/>
                </a:lnTo>
                <a:lnTo>
                  <a:pt x="267587" y="26960"/>
                </a:lnTo>
                <a:lnTo>
                  <a:pt x="278404" y="23688"/>
                </a:lnTo>
                <a:lnTo>
                  <a:pt x="300582" y="17513"/>
                </a:lnTo>
                <a:lnTo>
                  <a:pt x="311831" y="14532"/>
                </a:lnTo>
                <a:lnTo>
                  <a:pt x="321234" y="12546"/>
                </a:lnTo>
                <a:lnTo>
                  <a:pt x="329409" y="11221"/>
                </a:lnTo>
                <a:lnTo>
                  <a:pt x="336763" y="10338"/>
                </a:lnTo>
                <a:lnTo>
                  <a:pt x="344523" y="8797"/>
                </a:lnTo>
                <a:lnTo>
                  <a:pt x="352554" y="6817"/>
                </a:lnTo>
                <a:lnTo>
                  <a:pt x="37719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161"/>
          <p:cNvSpPr/>
          <p:nvPr/>
        </p:nvSpPr>
        <p:spPr bwMode="auto">
          <a:xfrm>
            <a:off x="4812029" y="405479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162"/>
          <p:cNvSpPr/>
          <p:nvPr/>
        </p:nvSpPr>
        <p:spPr bwMode="auto">
          <a:xfrm>
            <a:off x="4829175" y="4157662"/>
            <a:ext cx="240030" cy="42864"/>
          </a:xfrm>
          <a:custGeom>
            <a:avLst/>
            <a:gdLst/>
            <a:ahLst/>
            <a:cxnLst/>
            <a:rect l="0" t="0" r="0" b="0"/>
            <a:pathLst>
              <a:path w="240030" h="42864">
                <a:moveTo>
                  <a:pt x="0" y="42863"/>
                </a:moveTo>
                <a:lnTo>
                  <a:pt x="19312" y="42863"/>
                </a:lnTo>
                <a:lnTo>
                  <a:pt x="23352" y="41910"/>
                </a:lnTo>
                <a:lnTo>
                  <a:pt x="27951" y="40323"/>
                </a:lnTo>
                <a:lnTo>
                  <a:pt x="32921" y="38312"/>
                </a:lnTo>
                <a:lnTo>
                  <a:pt x="37187" y="36971"/>
                </a:lnTo>
                <a:lnTo>
                  <a:pt x="40983" y="36078"/>
                </a:lnTo>
                <a:lnTo>
                  <a:pt x="44468" y="35482"/>
                </a:lnTo>
                <a:lnTo>
                  <a:pt x="49647" y="34132"/>
                </a:lnTo>
                <a:lnTo>
                  <a:pt x="55958" y="32279"/>
                </a:lnTo>
                <a:lnTo>
                  <a:pt x="63023" y="30092"/>
                </a:lnTo>
                <a:lnTo>
                  <a:pt x="69637" y="27682"/>
                </a:lnTo>
                <a:lnTo>
                  <a:pt x="75952" y="25122"/>
                </a:lnTo>
                <a:lnTo>
                  <a:pt x="82067" y="22463"/>
                </a:lnTo>
                <a:lnTo>
                  <a:pt x="89001" y="19738"/>
                </a:lnTo>
                <a:lnTo>
                  <a:pt x="104326" y="14170"/>
                </a:lnTo>
                <a:lnTo>
                  <a:pt x="111460" y="12304"/>
                </a:lnTo>
                <a:lnTo>
                  <a:pt x="118122" y="11061"/>
                </a:lnTo>
                <a:lnTo>
                  <a:pt x="124467" y="10231"/>
                </a:lnTo>
                <a:lnTo>
                  <a:pt x="131556" y="9678"/>
                </a:lnTo>
                <a:lnTo>
                  <a:pt x="139139" y="9310"/>
                </a:lnTo>
                <a:lnTo>
                  <a:pt x="147051" y="9064"/>
                </a:lnTo>
                <a:lnTo>
                  <a:pt x="155184" y="7948"/>
                </a:lnTo>
                <a:lnTo>
                  <a:pt x="163464" y="6251"/>
                </a:lnTo>
                <a:lnTo>
                  <a:pt x="171840" y="4167"/>
                </a:lnTo>
                <a:lnTo>
                  <a:pt x="179330" y="2778"/>
                </a:lnTo>
                <a:lnTo>
                  <a:pt x="186228" y="1852"/>
                </a:lnTo>
                <a:lnTo>
                  <a:pt x="192732" y="1235"/>
                </a:lnTo>
                <a:lnTo>
                  <a:pt x="198973" y="823"/>
                </a:lnTo>
                <a:lnTo>
                  <a:pt x="205039" y="549"/>
                </a:lnTo>
                <a:lnTo>
                  <a:pt x="216858" y="244"/>
                </a:lnTo>
                <a:lnTo>
                  <a:pt x="240029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163"/>
          <p:cNvSpPr/>
          <p:nvPr/>
        </p:nvSpPr>
        <p:spPr bwMode="auto">
          <a:xfrm>
            <a:off x="5283517" y="3874770"/>
            <a:ext cx="94299" cy="180023"/>
          </a:xfrm>
          <a:custGeom>
            <a:avLst/>
            <a:gdLst/>
            <a:ahLst/>
            <a:cxnLst/>
            <a:rect l="0" t="0" r="0" b="0"/>
            <a:pathLst>
              <a:path w="94299" h="18002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0"/>
                </a:lnTo>
                <a:lnTo>
                  <a:pt x="12770" y="20399"/>
                </a:lnTo>
                <a:lnTo>
                  <a:pt x="15181" y="23125"/>
                </a:lnTo>
                <a:lnTo>
                  <a:pt x="20400" y="28692"/>
                </a:lnTo>
                <a:lnTo>
                  <a:pt x="22172" y="32463"/>
                </a:lnTo>
                <a:lnTo>
                  <a:pt x="23354" y="36882"/>
                </a:lnTo>
                <a:lnTo>
                  <a:pt x="24142" y="41733"/>
                </a:lnTo>
                <a:lnTo>
                  <a:pt x="25620" y="45919"/>
                </a:lnTo>
                <a:lnTo>
                  <a:pt x="27557" y="49663"/>
                </a:lnTo>
                <a:lnTo>
                  <a:pt x="29802" y="53111"/>
                </a:lnTo>
                <a:lnTo>
                  <a:pt x="32250" y="57315"/>
                </a:lnTo>
                <a:lnTo>
                  <a:pt x="34835" y="62022"/>
                </a:lnTo>
                <a:lnTo>
                  <a:pt x="37511" y="67066"/>
                </a:lnTo>
                <a:lnTo>
                  <a:pt x="39295" y="72333"/>
                </a:lnTo>
                <a:lnTo>
                  <a:pt x="40484" y="77749"/>
                </a:lnTo>
                <a:lnTo>
                  <a:pt x="41277" y="83265"/>
                </a:lnTo>
                <a:lnTo>
                  <a:pt x="42758" y="87895"/>
                </a:lnTo>
                <a:lnTo>
                  <a:pt x="44698" y="91934"/>
                </a:lnTo>
                <a:lnTo>
                  <a:pt x="46944" y="95579"/>
                </a:lnTo>
                <a:lnTo>
                  <a:pt x="49393" y="99914"/>
                </a:lnTo>
                <a:lnTo>
                  <a:pt x="54655" y="109811"/>
                </a:lnTo>
                <a:lnTo>
                  <a:pt x="56439" y="114165"/>
                </a:lnTo>
                <a:lnTo>
                  <a:pt x="57629" y="118020"/>
                </a:lnTo>
                <a:lnTo>
                  <a:pt x="58422" y="121543"/>
                </a:lnTo>
                <a:lnTo>
                  <a:pt x="59903" y="125795"/>
                </a:lnTo>
                <a:lnTo>
                  <a:pt x="61843" y="130536"/>
                </a:lnTo>
                <a:lnTo>
                  <a:pt x="64089" y="135602"/>
                </a:lnTo>
                <a:lnTo>
                  <a:pt x="65585" y="139931"/>
                </a:lnTo>
                <a:lnTo>
                  <a:pt x="66584" y="143770"/>
                </a:lnTo>
                <a:lnTo>
                  <a:pt x="67249" y="147281"/>
                </a:lnTo>
                <a:lnTo>
                  <a:pt x="68645" y="150575"/>
                </a:lnTo>
                <a:lnTo>
                  <a:pt x="70529" y="153723"/>
                </a:lnTo>
                <a:lnTo>
                  <a:pt x="72737" y="156775"/>
                </a:lnTo>
                <a:lnTo>
                  <a:pt x="74209" y="159761"/>
                </a:lnTo>
                <a:lnTo>
                  <a:pt x="75190" y="162705"/>
                </a:lnTo>
                <a:lnTo>
                  <a:pt x="75844" y="165620"/>
                </a:lnTo>
                <a:lnTo>
                  <a:pt x="77232" y="168516"/>
                </a:lnTo>
                <a:lnTo>
                  <a:pt x="79111" y="171398"/>
                </a:lnTo>
                <a:lnTo>
                  <a:pt x="81316" y="174273"/>
                </a:lnTo>
                <a:lnTo>
                  <a:pt x="83738" y="176190"/>
                </a:lnTo>
                <a:lnTo>
                  <a:pt x="86305" y="177467"/>
                </a:lnTo>
                <a:lnTo>
                  <a:pt x="94298" y="18002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164"/>
          <p:cNvSpPr/>
          <p:nvPr/>
        </p:nvSpPr>
        <p:spPr bwMode="auto">
          <a:xfrm>
            <a:off x="5240654" y="4131957"/>
            <a:ext cx="248604" cy="42851"/>
          </a:xfrm>
          <a:custGeom>
            <a:avLst/>
            <a:gdLst/>
            <a:ahLst/>
            <a:cxnLst/>
            <a:rect l="0" t="0" r="0" b="0"/>
            <a:pathLst>
              <a:path w="248604" h="42851">
                <a:moveTo>
                  <a:pt x="0" y="42850"/>
                </a:moveTo>
                <a:lnTo>
                  <a:pt x="4551" y="42850"/>
                </a:lnTo>
                <a:lnTo>
                  <a:pt x="6844" y="41897"/>
                </a:lnTo>
                <a:lnTo>
                  <a:pt x="9325" y="40310"/>
                </a:lnTo>
                <a:lnTo>
                  <a:pt x="11932" y="38299"/>
                </a:lnTo>
                <a:lnTo>
                  <a:pt x="14622" y="36959"/>
                </a:lnTo>
                <a:lnTo>
                  <a:pt x="17368" y="36065"/>
                </a:lnTo>
                <a:lnTo>
                  <a:pt x="20152" y="35469"/>
                </a:lnTo>
                <a:lnTo>
                  <a:pt x="22959" y="34120"/>
                </a:lnTo>
                <a:lnTo>
                  <a:pt x="25785" y="32267"/>
                </a:lnTo>
                <a:lnTo>
                  <a:pt x="28620" y="30080"/>
                </a:lnTo>
                <a:lnTo>
                  <a:pt x="33367" y="28621"/>
                </a:lnTo>
                <a:lnTo>
                  <a:pt x="39390" y="27649"/>
                </a:lnTo>
                <a:lnTo>
                  <a:pt x="46263" y="27001"/>
                </a:lnTo>
                <a:lnTo>
                  <a:pt x="52749" y="25617"/>
                </a:lnTo>
                <a:lnTo>
                  <a:pt x="58979" y="23742"/>
                </a:lnTo>
                <a:lnTo>
                  <a:pt x="65037" y="21539"/>
                </a:lnTo>
                <a:lnTo>
                  <a:pt x="70981" y="19117"/>
                </a:lnTo>
                <a:lnTo>
                  <a:pt x="76848" y="16551"/>
                </a:lnTo>
                <a:lnTo>
                  <a:pt x="88448" y="11159"/>
                </a:lnTo>
                <a:lnTo>
                  <a:pt x="99953" y="5588"/>
                </a:lnTo>
                <a:lnTo>
                  <a:pt x="106640" y="3721"/>
                </a:lnTo>
                <a:lnTo>
                  <a:pt x="113957" y="2477"/>
                </a:lnTo>
                <a:lnTo>
                  <a:pt x="121691" y="1647"/>
                </a:lnTo>
                <a:lnTo>
                  <a:pt x="128753" y="1094"/>
                </a:lnTo>
                <a:lnTo>
                  <a:pt x="135365" y="725"/>
                </a:lnTo>
                <a:lnTo>
                  <a:pt x="141679" y="479"/>
                </a:lnTo>
                <a:lnTo>
                  <a:pt x="164217" y="133"/>
                </a:lnTo>
                <a:lnTo>
                  <a:pt x="202499" y="0"/>
                </a:lnTo>
                <a:lnTo>
                  <a:pt x="208342" y="948"/>
                </a:lnTo>
                <a:lnTo>
                  <a:pt x="214142" y="2533"/>
                </a:lnTo>
                <a:lnTo>
                  <a:pt x="219914" y="4542"/>
                </a:lnTo>
                <a:lnTo>
                  <a:pt x="224715" y="5882"/>
                </a:lnTo>
                <a:lnTo>
                  <a:pt x="228867" y="6775"/>
                </a:lnTo>
                <a:lnTo>
                  <a:pt x="232589" y="7370"/>
                </a:lnTo>
                <a:lnTo>
                  <a:pt x="236022" y="8719"/>
                </a:lnTo>
                <a:lnTo>
                  <a:pt x="239263" y="10571"/>
                </a:lnTo>
                <a:lnTo>
                  <a:pt x="248603" y="1713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165"/>
          <p:cNvSpPr/>
          <p:nvPr/>
        </p:nvSpPr>
        <p:spPr bwMode="auto">
          <a:xfrm>
            <a:off x="5343534" y="4234848"/>
            <a:ext cx="197159" cy="145669"/>
          </a:xfrm>
          <a:custGeom>
            <a:avLst/>
            <a:gdLst/>
            <a:ahLst/>
            <a:cxnLst/>
            <a:rect l="0" t="0" r="0" b="0"/>
            <a:pathLst>
              <a:path w="197159" h="145669">
                <a:moveTo>
                  <a:pt x="8563" y="25684"/>
                </a:moveTo>
                <a:lnTo>
                  <a:pt x="95" y="25684"/>
                </a:lnTo>
                <a:lnTo>
                  <a:pt x="22" y="21133"/>
                </a:lnTo>
                <a:lnTo>
                  <a:pt x="0" y="18303"/>
                </a:lnTo>
                <a:lnTo>
                  <a:pt x="949" y="17906"/>
                </a:lnTo>
                <a:lnTo>
                  <a:pt x="4544" y="17465"/>
                </a:lnTo>
                <a:lnTo>
                  <a:pt x="6836" y="16394"/>
                </a:lnTo>
                <a:lnTo>
                  <a:pt x="11923" y="12665"/>
                </a:lnTo>
                <a:lnTo>
                  <a:pt x="14613" y="11290"/>
                </a:lnTo>
                <a:lnTo>
                  <a:pt x="20142" y="9761"/>
                </a:lnTo>
                <a:lnTo>
                  <a:pt x="23902" y="8402"/>
                </a:lnTo>
                <a:lnTo>
                  <a:pt x="28314" y="6543"/>
                </a:lnTo>
                <a:lnTo>
                  <a:pt x="33161" y="4350"/>
                </a:lnTo>
                <a:lnTo>
                  <a:pt x="37344" y="2889"/>
                </a:lnTo>
                <a:lnTo>
                  <a:pt x="41086" y="1915"/>
                </a:lnTo>
                <a:lnTo>
                  <a:pt x="44532" y="1265"/>
                </a:lnTo>
                <a:lnTo>
                  <a:pt x="47782" y="832"/>
                </a:lnTo>
                <a:lnTo>
                  <a:pt x="53934" y="352"/>
                </a:lnTo>
                <a:lnTo>
                  <a:pt x="62383" y="138"/>
                </a:lnTo>
                <a:lnTo>
                  <a:pt x="78778" y="0"/>
                </a:lnTo>
                <a:lnTo>
                  <a:pt x="82043" y="942"/>
                </a:lnTo>
                <a:lnTo>
                  <a:pt x="85173" y="2522"/>
                </a:lnTo>
                <a:lnTo>
                  <a:pt x="91189" y="6817"/>
                </a:lnTo>
                <a:lnTo>
                  <a:pt x="94127" y="9296"/>
                </a:lnTo>
                <a:lnTo>
                  <a:pt x="97038" y="11901"/>
                </a:lnTo>
                <a:lnTo>
                  <a:pt x="98979" y="14591"/>
                </a:lnTo>
                <a:lnTo>
                  <a:pt x="100273" y="17336"/>
                </a:lnTo>
                <a:lnTo>
                  <a:pt x="101135" y="20119"/>
                </a:lnTo>
                <a:lnTo>
                  <a:pt x="100758" y="22926"/>
                </a:lnTo>
                <a:lnTo>
                  <a:pt x="99554" y="25750"/>
                </a:lnTo>
                <a:lnTo>
                  <a:pt x="97798" y="28586"/>
                </a:lnTo>
                <a:lnTo>
                  <a:pt x="95676" y="32381"/>
                </a:lnTo>
                <a:lnTo>
                  <a:pt x="90777" y="41678"/>
                </a:lnTo>
                <a:lnTo>
                  <a:pt x="89090" y="46824"/>
                </a:lnTo>
                <a:lnTo>
                  <a:pt x="87965" y="52160"/>
                </a:lnTo>
                <a:lnTo>
                  <a:pt x="87215" y="57622"/>
                </a:lnTo>
                <a:lnTo>
                  <a:pt x="85763" y="63169"/>
                </a:lnTo>
                <a:lnTo>
                  <a:pt x="83842" y="68771"/>
                </a:lnTo>
                <a:lnTo>
                  <a:pt x="81609" y="74411"/>
                </a:lnTo>
                <a:lnTo>
                  <a:pt x="78216" y="79124"/>
                </a:lnTo>
                <a:lnTo>
                  <a:pt x="74048" y="83218"/>
                </a:lnTo>
                <a:lnTo>
                  <a:pt x="69365" y="86900"/>
                </a:lnTo>
                <a:lnTo>
                  <a:pt x="65290" y="90307"/>
                </a:lnTo>
                <a:lnTo>
                  <a:pt x="61621" y="93531"/>
                </a:lnTo>
                <a:lnTo>
                  <a:pt x="58223" y="96633"/>
                </a:lnTo>
                <a:lnTo>
                  <a:pt x="55004" y="100606"/>
                </a:lnTo>
                <a:lnTo>
                  <a:pt x="51906" y="105159"/>
                </a:lnTo>
                <a:lnTo>
                  <a:pt x="48888" y="110100"/>
                </a:lnTo>
                <a:lnTo>
                  <a:pt x="45924" y="113394"/>
                </a:lnTo>
                <a:lnTo>
                  <a:pt x="42996" y="115590"/>
                </a:lnTo>
                <a:lnTo>
                  <a:pt x="37201" y="118982"/>
                </a:lnTo>
                <a:lnTo>
                  <a:pt x="34323" y="121220"/>
                </a:lnTo>
                <a:lnTo>
                  <a:pt x="27409" y="127105"/>
                </a:lnTo>
                <a:lnTo>
                  <a:pt x="23924" y="130450"/>
                </a:lnTo>
                <a:lnTo>
                  <a:pt x="17533" y="136736"/>
                </a:lnTo>
                <a:lnTo>
                  <a:pt x="21804" y="137011"/>
                </a:lnTo>
                <a:lnTo>
                  <a:pt x="23105" y="138002"/>
                </a:lnTo>
                <a:lnTo>
                  <a:pt x="23973" y="139615"/>
                </a:lnTo>
                <a:lnTo>
                  <a:pt x="24551" y="141643"/>
                </a:lnTo>
                <a:lnTo>
                  <a:pt x="25890" y="142995"/>
                </a:lnTo>
                <a:lnTo>
                  <a:pt x="27734" y="143897"/>
                </a:lnTo>
                <a:lnTo>
                  <a:pt x="29916" y="144497"/>
                </a:lnTo>
                <a:lnTo>
                  <a:pt x="33276" y="144898"/>
                </a:lnTo>
                <a:lnTo>
                  <a:pt x="37421" y="145165"/>
                </a:lnTo>
                <a:lnTo>
                  <a:pt x="46154" y="145462"/>
                </a:lnTo>
                <a:lnTo>
                  <a:pt x="59521" y="145652"/>
                </a:lnTo>
                <a:lnTo>
                  <a:pt x="62538" y="145668"/>
                </a:lnTo>
                <a:lnTo>
                  <a:pt x="66453" y="144726"/>
                </a:lnTo>
                <a:lnTo>
                  <a:pt x="70970" y="143145"/>
                </a:lnTo>
                <a:lnTo>
                  <a:pt x="75885" y="141139"/>
                </a:lnTo>
                <a:lnTo>
                  <a:pt x="81067" y="139802"/>
                </a:lnTo>
                <a:lnTo>
                  <a:pt x="86427" y="138910"/>
                </a:lnTo>
                <a:lnTo>
                  <a:pt x="91904" y="138315"/>
                </a:lnTo>
                <a:lnTo>
                  <a:pt x="97461" y="136967"/>
                </a:lnTo>
                <a:lnTo>
                  <a:pt x="103071" y="135115"/>
                </a:lnTo>
                <a:lnTo>
                  <a:pt x="108716" y="132928"/>
                </a:lnTo>
                <a:lnTo>
                  <a:pt x="115337" y="131470"/>
                </a:lnTo>
                <a:lnTo>
                  <a:pt x="122608" y="130498"/>
                </a:lnTo>
                <a:lnTo>
                  <a:pt x="130313" y="129850"/>
                </a:lnTo>
                <a:lnTo>
                  <a:pt x="137355" y="128466"/>
                </a:lnTo>
                <a:lnTo>
                  <a:pt x="143955" y="126590"/>
                </a:lnTo>
                <a:lnTo>
                  <a:pt x="150259" y="124387"/>
                </a:lnTo>
                <a:lnTo>
                  <a:pt x="156367" y="121966"/>
                </a:lnTo>
                <a:lnTo>
                  <a:pt x="162344" y="119400"/>
                </a:lnTo>
                <a:lnTo>
                  <a:pt x="174065" y="114008"/>
                </a:lnTo>
                <a:lnTo>
                  <a:pt x="197158" y="10283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166"/>
          <p:cNvSpPr/>
          <p:nvPr/>
        </p:nvSpPr>
        <p:spPr bwMode="auto">
          <a:xfrm>
            <a:off x="5686425" y="3951922"/>
            <a:ext cx="222885" cy="332577"/>
          </a:xfrm>
          <a:custGeom>
            <a:avLst/>
            <a:gdLst/>
            <a:ahLst/>
            <a:cxnLst/>
            <a:rect l="0" t="0" r="0" b="0"/>
            <a:pathLst>
              <a:path w="222885" h="332577">
                <a:moveTo>
                  <a:pt x="8572" y="0"/>
                </a:moveTo>
                <a:lnTo>
                  <a:pt x="104" y="0"/>
                </a:lnTo>
                <a:lnTo>
                  <a:pt x="6" y="9683"/>
                </a:lnTo>
                <a:lnTo>
                  <a:pt x="0" y="187064"/>
                </a:lnTo>
                <a:lnTo>
                  <a:pt x="952" y="197099"/>
                </a:lnTo>
                <a:lnTo>
                  <a:pt x="2540" y="207600"/>
                </a:lnTo>
                <a:lnTo>
                  <a:pt x="4550" y="218410"/>
                </a:lnTo>
                <a:lnTo>
                  <a:pt x="5891" y="228474"/>
                </a:lnTo>
                <a:lnTo>
                  <a:pt x="6785" y="238041"/>
                </a:lnTo>
                <a:lnTo>
                  <a:pt x="7380" y="247277"/>
                </a:lnTo>
                <a:lnTo>
                  <a:pt x="7778" y="256291"/>
                </a:lnTo>
                <a:lnTo>
                  <a:pt x="8219" y="273927"/>
                </a:lnTo>
                <a:lnTo>
                  <a:pt x="9289" y="281678"/>
                </a:lnTo>
                <a:lnTo>
                  <a:pt x="10955" y="288750"/>
                </a:lnTo>
                <a:lnTo>
                  <a:pt x="13018" y="295371"/>
                </a:lnTo>
                <a:lnTo>
                  <a:pt x="15311" y="305266"/>
                </a:lnTo>
                <a:lnTo>
                  <a:pt x="15922" y="309238"/>
                </a:lnTo>
                <a:lnTo>
                  <a:pt x="19141" y="316191"/>
                </a:lnTo>
                <a:lnTo>
                  <a:pt x="21333" y="319379"/>
                </a:lnTo>
                <a:lnTo>
                  <a:pt x="23769" y="325461"/>
                </a:lnTo>
                <a:lnTo>
                  <a:pt x="25332" y="332576"/>
                </a:lnTo>
                <a:lnTo>
                  <a:pt x="26413" y="332208"/>
                </a:lnTo>
                <a:lnTo>
                  <a:pt x="30154" y="329258"/>
                </a:lnTo>
                <a:lnTo>
                  <a:pt x="31532" y="327138"/>
                </a:lnTo>
                <a:lnTo>
                  <a:pt x="34425" y="318651"/>
                </a:lnTo>
                <a:lnTo>
                  <a:pt x="38477" y="309580"/>
                </a:lnTo>
                <a:lnTo>
                  <a:pt x="46114" y="293763"/>
                </a:lnTo>
                <a:lnTo>
                  <a:pt x="48840" y="287282"/>
                </a:lnTo>
                <a:lnTo>
                  <a:pt x="51610" y="280104"/>
                </a:lnTo>
                <a:lnTo>
                  <a:pt x="54409" y="272461"/>
                </a:lnTo>
                <a:lnTo>
                  <a:pt x="58180" y="265461"/>
                </a:lnTo>
                <a:lnTo>
                  <a:pt x="62599" y="258889"/>
                </a:lnTo>
                <a:lnTo>
                  <a:pt x="67450" y="252603"/>
                </a:lnTo>
                <a:lnTo>
                  <a:pt x="71637" y="245554"/>
                </a:lnTo>
                <a:lnTo>
                  <a:pt x="75380" y="237998"/>
                </a:lnTo>
                <a:lnTo>
                  <a:pt x="78828" y="230103"/>
                </a:lnTo>
                <a:lnTo>
                  <a:pt x="83032" y="222935"/>
                </a:lnTo>
                <a:lnTo>
                  <a:pt x="87739" y="216251"/>
                </a:lnTo>
                <a:lnTo>
                  <a:pt x="92783" y="209889"/>
                </a:lnTo>
                <a:lnTo>
                  <a:pt x="98050" y="203744"/>
                </a:lnTo>
                <a:lnTo>
                  <a:pt x="103466" y="197742"/>
                </a:lnTo>
                <a:lnTo>
                  <a:pt x="117652" y="182733"/>
                </a:lnTo>
                <a:lnTo>
                  <a:pt x="121296" y="178972"/>
                </a:lnTo>
                <a:lnTo>
                  <a:pt x="125632" y="176465"/>
                </a:lnTo>
                <a:lnTo>
                  <a:pt x="130427" y="174793"/>
                </a:lnTo>
                <a:lnTo>
                  <a:pt x="135528" y="173679"/>
                </a:lnTo>
                <a:lnTo>
                  <a:pt x="139882" y="172936"/>
                </a:lnTo>
                <a:lnTo>
                  <a:pt x="143738" y="172441"/>
                </a:lnTo>
                <a:lnTo>
                  <a:pt x="150560" y="171891"/>
                </a:lnTo>
                <a:lnTo>
                  <a:pt x="156768" y="171646"/>
                </a:lnTo>
                <a:lnTo>
                  <a:pt x="159757" y="172533"/>
                </a:lnTo>
                <a:lnTo>
                  <a:pt x="165618" y="176059"/>
                </a:lnTo>
                <a:lnTo>
                  <a:pt x="171398" y="183341"/>
                </a:lnTo>
                <a:lnTo>
                  <a:pt x="177142" y="191975"/>
                </a:lnTo>
                <a:lnTo>
                  <a:pt x="182869" y="198987"/>
                </a:lnTo>
                <a:lnTo>
                  <a:pt x="188590" y="207819"/>
                </a:lnTo>
                <a:lnTo>
                  <a:pt x="191449" y="212841"/>
                </a:lnTo>
                <a:lnTo>
                  <a:pt x="193355" y="218094"/>
                </a:lnTo>
                <a:lnTo>
                  <a:pt x="194626" y="223501"/>
                </a:lnTo>
                <a:lnTo>
                  <a:pt x="195473" y="229011"/>
                </a:lnTo>
                <a:lnTo>
                  <a:pt x="196990" y="234589"/>
                </a:lnTo>
                <a:lnTo>
                  <a:pt x="198954" y="240213"/>
                </a:lnTo>
                <a:lnTo>
                  <a:pt x="201216" y="245867"/>
                </a:lnTo>
                <a:lnTo>
                  <a:pt x="202724" y="251541"/>
                </a:lnTo>
                <a:lnTo>
                  <a:pt x="203729" y="257229"/>
                </a:lnTo>
                <a:lnTo>
                  <a:pt x="204399" y="262926"/>
                </a:lnTo>
                <a:lnTo>
                  <a:pt x="205144" y="271796"/>
                </a:lnTo>
                <a:lnTo>
                  <a:pt x="205563" y="282145"/>
                </a:lnTo>
                <a:lnTo>
                  <a:pt x="205622" y="285251"/>
                </a:lnTo>
                <a:lnTo>
                  <a:pt x="206614" y="287323"/>
                </a:lnTo>
                <a:lnTo>
                  <a:pt x="208227" y="288704"/>
                </a:lnTo>
                <a:lnTo>
                  <a:pt x="213956" y="291304"/>
                </a:lnTo>
                <a:lnTo>
                  <a:pt x="216694" y="291393"/>
                </a:lnTo>
                <a:lnTo>
                  <a:pt x="222884" y="29146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167"/>
          <p:cNvSpPr/>
          <p:nvPr/>
        </p:nvSpPr>
        <p:spPr bwMode="auto">
          <a:xfrm>
            <a:off x="6055077" y="3857625"/>
            <a:ext cx="128553" cy="428584"/>
          </a:xfrm>
          <a:custGeom>
            <a:avLst/>
            <a:gdLst/>
            <a:ahLst/>
            <a:cxnLst/>
            <a:rect l="0" t="0" r="0" b="0"/>
            <a:pathLst>
              <a:path w="128553" h="428584">
                <a:moveTo>
                  <a:pt x="59973" y="0"/>
                </a:moveTo>
                <a:lnTo>
                  <a:pt x="59973" y="28692"/>
                </a:lnTo>
                <a:lnTo>
                  <a:pt x="57433" y="36882"/>
                </a:lnTo>
                <a:lnTo>
                  <a:pt x="55422" y="41733"/>
                </a:lnTo>
                <a:lnTo>
                  <a:pt x="53129" y="46872"/>
                </a:lnTo>
                <a:lnTo>
                  <a:pt x="48041" y="57662"/>
                </a:lnTo>
                <a:lnTo>
                  <a:pt x="39821" y="74447"/>
                </a:lnTo>
                <a:lnTo>
                  <a:pt x="37013" y="81064"/>
                </a:lnTo>
                <a:lnTo>
                  <a:pt x="34189" y="88332"/>
                </a:lnTo>
                <a:lnTo>
                  <a:pt x="31354" y="96035"/>
                </a:lnTo>
                <a:lnTo>
                  <a:pt x="28510" y="103076"/>
                </a:lnTo>
                <a:lnTo>
                  <a:pt x="25663" y="109675"/>
                </a:lnTo>
                <a:lnTo>
                  <a:pt x="22812" y="115979"/>
                </a:lnTo>
                <a:lnTo>
                  <a:pt x="19959" y="123039"/>
                </a:lnTo>
                <a:lnTo>
                  <a:pt x="14249" y="138504"/>
                </a:lnTo>
                <a:lnTo>
                  <a:pt x="12345" y="146628"/>
                </a:lnTo>
                <a:lnTo>
                  <a:pt x="11076" y="154902"/>
                </a:lnTo>
                <a:lnTo>
                  <a:pt x="10229" y="163276"/>
                </a:lnTo>
                <a:lnTo>
                  <a:pt x="8713" y="171715"/>
                </a:lnTo>
                <a:lnTo>
                  <a:pt x="6750" y="180199"/>
                </a:lnTo>
                <a:lnTo>
                  <a:pt x="4488" y="188713"/>
                </a:lnTo>
                <a:lnTo>
                  <a:pt x="2980" y="196293"/>
                </a:lnTo>
                <a:lnTo>
                  <a:pt x="1975" y="203252"/>
                </a:lnTo>
                <a:lnTo>
                  <a:pt x="1305" y="209796"/>
                </a:lnTo>
                <a:lnTo>
                  <a:pt x="859" y="217016"/>
                </a:lnTo>
                <a:lnTo>
                  <a:pt x="362" y="232659"/>
                </a:lnTo>
                <a:lnTo>
                  <a:pt x="0" y="278447"/>
                </a:lnTo>
                <a:lnTo>
                  <a:pt x="941" y="285643"/>
                </a:lnTo>
                <a:lnTo>
                  <a:pt x="2521" y="293299"/>
                </a:lnTo>
                <a:lnTo>
                  <a:pt x="4526" y="301260"/>
                </a:lnTo>
                <a:lnTo>
                  <a:pt x="5863" y="309425"/>
                </a:lnTo>
                <a:lnTo>
                  <a:pt x="6755" y="317726"/>
                </a:lnTo>
                <a:lnTo>
                  <a:pt x="7349" y="326117"/>
                </a:lnTo>
                <a:lnTo>
                  <a:pt x="10549" y="337981"/>
                </a:lnTo>
                <a:lnTo>
                  <a:pt x="20365" y="357909"/>
                </a:lnTo>
                <a:lnTo>
                  <a:pt x="23319" y="368938"/>
                </a:lnTo>
                <a:lnTo>
                  <a:pt x="24107" y="374546"/>
                </a:lnTo>
                <a:lnTo>
                  <a:pt x="26537" y="379237"/>
                </a:lnTo>
                <a:lnTo>
                  <a:pt x="30062" y="383317"/>
                </a:lnTo>
                <a:lnTo>
                  <a:pt x="34317" y="386989"/>
                </a:lnTo>
                <a:lnTo>
                  <a:pt x="38106" y="391343"/>
                </a:lnTo>
                <a:lnTo>
                  <a:pt x="41585" y="396150"/>
                </a:lnTo>
                <a:lnTo>
                  <a:pt x="44857" y="401260"/>
                </a:lnTo>
                <a:lnTo>
                  <a:pt x="47991" y="404667"/>
                </a:lnTo>
                <a:lnTo>
                  <a:pt x="51032" y="406938"/>
                </a:lnTo>
                <a:lnTo>
                  <a:pt x="54012" y="408452"/>
                </a:lnTo>
                <a:lnTo>
                  <a:pt x="56951" y="410414"/>
                </a:lnTo>
                <a:lnTo>
                  <a:pt x="59864" y="412674"/>
                </a:lnTo>
                <a:lnTo>
                  <a:pt x="62758" y="415133"/>
                </a:lnTo>
                <a:lnTo>
                  <a:pt x="65639" y="417725"/>
                </a:lnTo>
                <a:lnTo>
                  <a:pt x="71381" y="423146"/>
                </a:lnTo>
                <a:lnTo>
                  <a:pt x="75198" y="424972"/>
                </a:lnTo>
                <a:lnTo>
                  <a:pt x="79648" y="426189"/>
                </a:lnTo>
                <a:lnTo>
                  <a:pt x="84519" y="427001"/>
                </a:lnTo>
                <a:lnTo>
                  <a:pt x="88720" y="427542"/>
                </a:lnTo>
                <a:lnTo>
                  <a:pt x="92472" y="427903"/>
                </a:lnTo>
                <a:lnTo>
                  <a:pt x="95927" y="428144"/>
                </a:lnTo>
                <a:lnTo>
                  <a:pt x="99182" y="428304"/>
                </a:lnTo>
                <a:lnTo>
                  <a:pt x="105339" y="428482"/>
                </a:lnTo>
                <a:lnTo>
                  <a:pt x="114160" y="428583"/>
                </a:lnTo>
                <a:lnTo>
                  <a:pt x="117053" y="427644"/>
                </a:lnTo>
                <a:lnTo>
                  <a:pt x="119934" y="426066"/>
                </a:lnTo>
                <a:lnTo>
                  <a:pt x="128552" y="42005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168"/>
          <p:cNvSpPr/>
          <p:nvPr/>
        </p:nvSpPr>
        <p:spPr bwMode="auto">
          <a:xfrm>
            <a:off x="6286500" y="3951922"/>
            <a:ext cx="205583" cy="290123"/>
          </a:xfrm>
          <a:custGeom>
            <a:avLst/>
            <a:gdLst/>
            <a:ahLst/>
            <a:cxnLst/>
            <a:rect l="0" t="0" r="0" b="0"/>
            <a:pathLst>
              <a:path w="205583" h="290123">
                <a:moveTo>
                  <a:pt x="0" y="0"/>
                </a:moveTo>
                <a:lnTo>
                  <a:pt x="0" y="206902"/>
                </a:lnTo>
                <a:lnTo>
                  <a:pt x="952" y="214135"/>
                </a:lnTo>
                <a:lnTo>
                  <a:pt x="2540" y="220862"/>
                </a:lnTo>
                <a:lnTo>
                  <a:pt x="4550" y="227251"/>
                </a:lnTo>
                <a:lnTo>
                  <a:pt x="5891" y="233416"/>
                </a:lnTo>
                <a:lnTo>
                  <a:pt x="6785" y="239431"/>
                </a:lnTo>
                <a:lnTo>
                  <a:pt x="7380" y="245345"/>
                </a:lnTo>
                <a:lnTo>
                  <a:pt x="7778" y="250241"/>
                </a:lnTo>
                <a:lnTo>
                  <a:pt x="8219" y="258221"/>
                </a:lnTo>
                <a:lnTo>
                  <a:pt x="8467" y="263517"/>
                </a:lnTo>
                <a:lnTo>
                  <a:pt x="11066" y="267296"/>
                </a:lnTo>
                <a:lnTo>
                  <a:pt x="16789" y="273909"/>
                </a:lnTo>
                <a:lnTo>
                  <a:pt x="17098" y="264941"/>
                </a:lnTo>
                <a:lnTo>
                  <a:pt x="17113" y="262352"/>
                </a:lnTo>
                <a:lnTo>
                  <a:pt x="19671" y="254396"/>
                </a:lnTo>
                <a:lnTo>
                  <a:pt x="21686" y="249607"/>
                </a:lnTo>
                <a:lnTo>
                  <a:pt x="23983" y="244510"/>
                </a:lnTo>
                <a:lnTo>
                  <a:pt x="29074" y="233766"/>
                </a:lnTo>
                <a:lnTo>
                  <a:pt x="31765" y="227282"/>
                </a:lnTo>
                <a:lnTo>
                  <a:pt x="34511" y="220101"/>
                </a:lnTo>
                <a:lnTo>
                  <a:pt x="37295" y="212457"/>
                </a:lnTo>
                <a:lnTo>
                  <a:pt x="40103" y="205455"/>
                </a:lnTo>
                <a:lnTo>
                  <a:pt x="42928" y="198883"/>
                </a:lnTo>
                <a:lnTo>
                  <a:pt x="45763" y="192596"/>
                </a:lnTo>
                <a:lnTo>
                  <a:pt x="49559" y="186500"/>
                </a:lnTo>
                <a:lnTo>
                  <a:pt x="53994" y="180531"/>
                </a:lnTo>
                <a:lnTo>
                  <a:pt x="58856" y="174647"/>
                </a:lnTo>
                <a:lnTo>
                  <a:pt x="63050" y="168819"/>
                </a:lnTo>
                <a:lnTo>
                  <a:pt x="66798" y="163028"/>
                </a:lnTo>
                <a:lnTo>
                  <a:pt x="70249" y="157263"/>
                </a:lnTo>
                <a:lnTo>
                  <a:pt x="74455" y="152467"/>
                </a:lnTo>
                <a:lnTo>
                  <a:pt x="79164" y="148317"/>
                </a:lnTo>
                <a:lnTo>
                  <a:pt x="84208" y="144598"/>
                </a:lnTo>
                <a:lnTo>
                  <a:pt x="88524" y="141166"/>
                </a:lnTo>
                <a:lnTo>
                  <a:pt x="92353" y="137926"/>
                </a:lnTo>
                <a:lnTo>
                  <a:pt x="95859" y="134813"/>
                </a:lnTo>
                <a:lnTo>
                  <a:pt x="100101" y="131786"/>
                </a:lnTo>
                <a:lnTo>
                  <a:pt x="104834" y="128814"/>
                </a:lnTo>
                <a:lnTo>
                  <a:pt x="109894" y="125881"/>
                </a:lnTo>
                <a:lnTo>
                  <a:pt x="114220" y="123926"/>
                </a:lnTo>
                <a:lnTo>
                  <a:pt x="118057" y="122622"/>
                </a:lnTo>
                <a:lnTo>
                  <a:pt x="121567" y="121753"/>
                </a:lnTo>
                <a:lnTo>
                  <a:pt x="124860" y="121174"/>
                </a:lnTo>
                <a:lnTo>
                  <a:pt x="131058" y="120530"/>
                </a:lnTo>
                <a:lnTo>
                  <a:pt x="134997" y="120358"/>
                </a:lnTo>
                <a:lnTo>
                  <a:pt x="148690" y="120117"/>
                </a:lnTo>
                <a:lnTo>
                  <a:pt x="155937" y="120060"/>
                </a:lnTo>
                <a:lnTo>
                  <a:pt x="159203" y="120997"/>
                </a:lnTo>
                <a:lnTo>
                  <a:pt x="165372" y="124579"/>
                </a:lnTo>
                <a:lnTo>
                  <a:pt x="169303" y="125915"/>
                </a:lnTo>
                <a:lnTo>
                  <a:pt x="173828" y="126806"/>
                </a:lnTo>
                <a:lnTo>
                  <a:pt x="178750" y="127400"/>
                </a:lnTo>
                <a:lnTo>
                  <a:pt x="182984" y="129701"/>
                </a:lnTo>
                <a:lnTo>
                  <a:pt x="186759" y="133140"/>
                </a:lnTo>
                <a:lnTo>
                  <a:pt x="190229" y="137338"/>
                </a:lnTo>
                <a:lnTo>
                  <a:pt x="196624" y="144541"/>
                </a:lnTo>
                <a:lnTo>
                  <a:pt x="199662" y="147796"/>
                </a:lnTo>
                <a:lnTo>
                  <a:pt x="201688" y="150918"/>
                </a:lnTo>
                <a:lnTo>
                  <a:pt x="203939" y="156927"/>
                </a:lnTo>
                <a:lnTo>
                  <a:pt x="204939" y="165313"/>
                </a:lnTo>
                <a:lnTo>
                  <a:pt x="205206" y="170216"/>
                </a:lnTo>
                <a:lnTo>
                  <a:pt x="205502" y="180744"/>
                </a:lnTo>
                <a:lnTo>
                  <a:pt x="205582" y="186219"/>
                </a:lnTo>
                <a:lnTo>
                  <a:pt x="204682" y="191773"/>
                </a:lnTo>
                <a:lnTo>
                  <a:pt x="203129" y="197382"/>
                </a:lnTo>
                <a:lnTo>
                  <a:pt x="201142" y="203025"/>
                </a:lnTo>
                <a:lnTo>
                  <a:pt x="197912" y="208693"/>
                </a:lnTo>
                <a:lnTo>
                  <a:pt x="193854" y="214376"/>
                </a:lnTo>
                <a:lnTo>
                  <a:pt x="189243" y="220070"/>
                </a:lnTo>
                <a:lnTo>
                  <a:pt x="185217" y="224818"/>
                </a:lnTo>
                <a:lnTo>
                  <a:pt x="181580" y="228936"/>
                </a:lnTo>
                <a:lnTo>
                  <a:pt x="178204" y="232634"/>
                </a:lnTo>
                <a:lnTo>
                  <a:pt x="169371" y="241823"/>
                </a:lnTo>
                <a:lnTo>
                  <a:pt x="164350" y="246940"/>
                </a:lnTo>
                <a:lnTo>
                  <a:pt x="159096" y="251305"/>
                </a:lnTo>
                <a:lnTo>
                  <a:pt x="153689" y="255166"/>
                </a:lnTo>
                <a:lnTo>
                  <a:pt x="148179" y="258693"/>
                </a:lnTo>
                <a:lnTo>
                  <a:pt x="142601" y="261997"/>
                </a:lnTo>
                <a:lnTo>
                  <a:pt x="136978" y="265152"/>
                </a:lnTo>
                <a:lnTo>
                  <a:pt x="131323" y="268208"/>
                </a:lnTo>
                <a:lnTo>
                  <a:pt x="126601" y="271198"/>
                </a:lnTo>
                <a:lnTo>
                  <a:pt x="122500" y="274144"/>
                </a:lnTo>
                <a:lnTo>
                  <a:pt x="118814" y="277060"/>
                </a:lnTo>
                <a:lnTo>
                  <a:pt x="114452" y="279004"/>
                </a:lnTo>
                <a:lnTo>
                  <a:pt x="109639" y="280301"/>
                </a:lnTo>
                <a:lnTo>
                  <a:pt x="104525" y="281164"/>
                </a:lnTo>
                <a:lnTo>
                  <a:pt x="100163" y="282693"/>
                </a:lnTo>
                <a:lnTo>
                  <a:pt x="96303" y="284665"/>
                </a:lnTo>
                <a:lnTo>
                  <a:pt x="92776" y="286931"/>
                </a:lnTo>
                <a:lnTo>
                  <a:pt x="89473" y="288443"/>
                </a:lnTo>
                <a:lnTo>
                  <a:pt x="83263" y="290122"/>
                </a:lnTo>
                <a:lnTo>
                  <a:pt x="80274" y="289617"/>
                </a:lnTo>
                <a:lnTo>
                  <a:pt x="74412" y="286516"/>
                </a:lnTo>
                <a:lnTo>
                  <a:pt x="68579" y="28289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169"/>
          <p:cNvSpPr/>
          <p:nvPr/>
        </p:nvSpPr>
        <p:spPr bwMode="auto">
          <a:xfrm>
            <a:off x="6560819" y="4071937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8573"/>
                </a:moveTo>
                <a:lnTo>
                  <a:pt x="4552" y="4022"/>
                </a:lnTo>
                <a:lnTo>
                  <a:pt x="6844" y="2681"/>
                </a:lnTo>
                <a:lnTo>
                  <a:pt x="9326" y="1787"/>
                </a:lnTo>
                <a:lnTo>
                  <a:pt x="11932" y="1192"/>
                </a:lnTo>
                <a:lnTo>
                  <a:pt x="17368" y="530"/>
                </a:lnTo>
                <a:lnTo>
                  <a:pt x="20152" y="353"/>
                </a:lnTo>
                <a:lnTo>
                  <a:pt x="30864" y="157"/>
                </a:lnTo>
                <a:lnTo>
                  <a:pt x="133945" y="0"/>
                </a:lnTo>
                <a:lnTo>
                  <a:pt x="139779" y="953"/>
                </a:lnTo>
                <a:lnTo>
                  <a:pt x="145574" y="2540"/>
                </a:lnTo>
                <a:lnTo>
                  <a:pt x="151342" y="4551"/>
                </a:lnTo>
                <a:lnTo>
                  <a:pt x="157092" y="5892"/>
                </a:lnTo>
                <a:lnTo>
                  <a:pt x="162831" y="6785"/>
                </a:lnTo>
                <a:lnTo>
                  <a:pt x="168562" y="7381"/>
                </a:lnTo>
                <a:lnTo>
                  <a:pt x="174287" y="7778"/>
                </a:lnTo>
                <a:lnTo>
                  <a:pt x="180009" y="8043"/>
                </a:lnTo>
                <a:lnTo>
                  <a:pt x="185728" y="8219"/>
                </a:lnTo>
                <a:lnTo>
                  <a:pt x="190494" y="9290"/>
                </a:lnTo>
                <a:lnTo>
                  <a:pt x="194624" y="10956"/>
                </a:lnTo>
                <a:lnTo>
                  <a:pt x="198330" y="13019"/>
                </a:lnTo>
                <a:lnTo>
                  <a:pt x="201752" y="14394"/>
                </a:lnTo>
                <a:lnTo>
                  <a:pt x="204987" y="15311"/>
                </a:lnTo>
                <a:lnTo>
                  <a:pt x="208095" y="15923"/>
                </a:lnTo>
                <a:lnTo>
                  <a:pt x="211121" y="17283"/>
                </a:lnTo>
                <a:lnTo>
                  <a:pt x="214089" y="19142"/>
                </a:lnTo>
                <a:lnTo>
                  <a:pt x="217022" y="21334"/>
                </a:lnTo>
                <a:lnTo>
                  <a:pt x="219929" y="22795"/>
                </a:lnTo>
                <a:lnTo>
                  <a:pt x="222820" y="23769"/>
                </a:lnTo>
                <a:lnTo>
                  <a:pt x="231458" y="2571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170"/>
          <p:cNvSpPr/>
          <p:nvPr/>
        </p:nvSpPr>
        <p:spPr bwMode="auto">
          <a:xfrm>
            <a:off x="6680834" y="3986212"/>
            <a:ext cx="68582" cy="257176"/>
          </a:xfrm>
          <a:custGeom>
            <a:avLst/>
            <a:gdLst/>
            <a:ahLst/>
            <a:cxnLst/>
            <a:rect l="0" t="0" r="0" b="0"/>
            <a:pathLst>
              <a:path w="68582" h="257176">
                <a:moveTo>
                  <a:pt x="0" y="0"/>
                </a:moveTo>
                <a:lnTo>
                  <a:pt x="0" y="58501"/>
                </a:lnTo>
                <a:lnTo>
                  <a:pt x="953" y="63765"/>
                </a:lnTo>
                <a:lnTo>
                  <a:pt x="2541" y="69181"/>
                </a:lnTo>
                <a:lnTo>
                  <a:pt x="4551" y="74695"/>
                </a:lnTo>
                <a:lnTo>
                  <a:pt x="5892" y="81230"/>
                </a:lnTo>
                <a:lnTo>
                  <a:pt x="6786" y="88443"/>
                </a:lnTo>
                <a:lnTo>
                  <a:pt x="7381" y="96110"/>
                </a:lnTo>
                <a:lnTo>
                  <a:pt x="8731" y="103125"/>
                </a:lnTo>
                <a:lnTo>
                  <a:pt x="10583" y="109708"/>
                </a:lnTo>
                <a:lnTo>
                  <a:pt x="12771" y="116001"/>
                </a:lnTo>
                <a:lnTo>
                  <a:pt x="15182" y="122102"/>
                </a:lnTo>
                <a:lnTo>
                  <a:pt x="17741" y="128074"/>
                </a:lnTo>
                <a:lnTo>
                  <a:pt x="20401" y="133960"/>
                </a:lnTo>
                <a:lnTo>
                  <a:pt x="22173" y="139789"/>
                </a:lnTo>
                <a:lnTo>
                  <a:pt x="23355" y="145580"/>
                </a:lnTo>
                <a:lnTo>
                  <a:pt x="24142" y="151346"/>
                </a:lnTo>
                <a:lnTo>
                  <a:pt x="25620" y="157095"/>
                </a:lnTo>
                <a:lnTo>
                  <a:pt x="27558" y="162833"/>
                </a:lnTo>
                <a:lnTo>
                  <a:pt x="29802" y="168563"/>
                </a:lnTo>
                <a:lnTo>
                  <a:pt x="31298" y="174287"/>
                </a:lnTo>
                <a:lnTo>
                  <a:pt x="32296" y="180009"/>
                </a:lnTo>
                <a:lnTo>
                  <a:pt x="32960" y="185729"/>
                </a:lnTo>
                <a:lnTo>
                  <a:pt x="34356" y="191446"/>
                </a:lnTo>
                <a:lnTo>
                  <a:pt x="36239" y="197164"/>
                </a:lnTo>
                <a:lnTo>
                  <a:pt x="38448" y="202880"/>
                </a:lnTo>
                <a:lnTo>
                  <a:pt x="39920" y="207643"/>
                </a:lnTo>
                <a:lnTo>
                  <a:pt x="41555" y="215476"/>
                </a:lnTo>
                <a:lnTo>
                  <a:pt x="41991" y="219851"/>
                </a:lnTo>
                <a:lnTo>
                  <a:pt x="42281" y="224672"/>
                </a:lnTo>
                <a:lnTo>
                  <a:pt x="42475" y="229791"/>
                </a:lnTo>
                <a:lnTo>
                  <a:pt x="43557" y="234157"/>
                </a:lnTo>
                <a:lnTo>
                  <a:pt x="45231" y="238020"/>
                </a:lnTo>
                <a:lnTo>
                  <a:pt x="50210" y="246512"/>
                </a:lnTo>
                <a:lnTo>
                  <a:pt x="51571" y="248162"/>
                </a:lnTo>
                <a:lnTo>
                  <a:pt x="53431" y="250213"/>
                </a:lnTo>
                <a:lnTo>
                  <a:pt x="59623" y="256768"/>
                </a:lnTo>
                <a:lnTo>
                  <a:pt x="60704" y="256904"/>
                </a:lnTo>
                <a:lnTo>
                  <a:pt x="62377" y="256994"/>
                </a:lnTo>
                <a:lnTo>
                  <a:pt x="68581" y="25717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171"/>
          <p:cNvSpPr/>
          <p:nvPr/>
        </p:nvSpPr>
        <p:spPr bwMode="auto">
          <a:xfrm>
            <a:off x="6535102" y="4243387"/>
            <a:ext cx="17146" cy="120016"/>
          </a:xfrm>
          <a:custGeom>
            <a:avLst/>
            <a:gdLst/>
            <a:ahLst/>
            <a:cxnLst/>
            <a:rect l="0" t="0" r="0" b="0"/>
            <a:pathLst>
              <a:path w="17146" h="12001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3912"/>
                </a:lnTo>
                <a:lnTo>
                  <a:pt x="8043" y="28324"/>
                </a:lnTo>
                <a:lnTo>
                  <a:pt x="8219" y="33170"/>
                </a:lnTo>
                <a:lnTo>
                  <a:pt x="9290" y="38306"/>
                </a:lnTo>
                <a:lnTo>
                  <a:pt x="10956" y="43635"/>
                </a:lnTo>
                <a:lnTo>
                  <a:pt x="13019" y="49092"/>
                </a:lnTo>
                <a:lnTo>
                  <a:pt x="14395" y="54636"/>
                </a:lnTo>
                <a:lnTo>
                  <a:pt x="15311" y="60237"/>
                </a:lnTo>
                <a:lnTo>
                  <a:pt x="15922" y="65875"/>
                </a:lnTo>
                <a:lnTo>
                  <a:pt x="16330" y="70587"/>
                </a:lnTo>
                <a:lnTo>
                  <a:pt x="16602" y="74680"/>
                </a:lnTo>
                <a:lnTo>
                  <a:pt x="16783" y="78362"/>
                </a:lnTo>
                <a:lnTo>
                  <a:pt x="16984" y="87533"/>
                </a:lnTo>
                <a:lnTo>
                  <a:pt x="17145" y="12001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172"/>
          <p:cNvSpPr/>
          <p:nvPr/>
        </p:nvSpPr>
        <p:spPr bwMode="auto">
          <a:xfrm>
            <a:off x="6963727" y="3849052"/>
            <a:ext cx="145582" cy="385365"/>
          </a:xfrm>
          <a:custGeom>
            <a:avLst/>
            <a:gdLst/>
            <a:ahLst/>
            <a:cxnLst/>
            <a:rect l="0" t="0" r="0" b="0"/>
            <a:pathLst>
              <a:path w="145582" h="385365">
                <a:moveTo>
                  <a:pt x="8573" y="0"/>
                </a:moveTo>
                <a:lnTo>
                  <a:pt x="8573" y="269760"/>
                </a:lnTo>
                <a:lnTo>
                  <a:pt x="7621" y="276043"/>
                </a:lnTo>
                <a:lnTo>
                  <a:pt x="6033" y="282136"/>
                </a:lnTo>
                <a:lnTo>
                  <a:pt x="2681" y="293034"/>
                </a:lnTo>
                <a:lnTo>
                  <a:pt x="795" y="304524"/>
                </a:lnTo>
                <a:lnTo>
                  <a:pt x="236" y="313961"/>
                </a:lnTo>
                <a:lnTo>
                  <a:pt x="21" y="325547"/>
                </a:lnTo>
                <a:lnTo>
                  <a:pt x="3" y="332983"/>
                </a:lnTo>
                <a:lnTo>
                  <a:pt x="0" y="309367"/>
                </a:lnTo>
                <a:lnTo>
                  <a:pt x="953" y="305305"/>
                </a:lnTo>
                <a:lnTo>
                  <a:pt x="4551" y="298251"/>
                </a:lnTo>
                <a:lnTo>
                  <a:pt x="6844" y="294084"/>
                </a:lnTo>
                <a:lnTo>
                  <a:pt x="11932" y="284374"/>
                </a:lnTo>
                <a:lnTo>
                  <a:pt x="20152" y="268197"/>
                </a:lnTo>
                <a:lnTo>
                  <a:pt x="22959" y="263571"/>
                </a:lnTo>
                <a:lnTo>
                  <a:pt x="25784" y="259534"/>
                </a:lnTo>
                <a:lnTo>
                  <a:pt x="28619" y="255890"/>
                </a:lnTo>
                <a:lnTo>
                  <a:pt x="32414" y="252508"/>
                </a:lnTo>
                <a:lnTo>
                  <a:pt x="36850" y="249302"/>
                </a:lnTo>
                <a:lnTo>
                  <a:pt x="41712" y="246211"/>
                </a:lnTo>
                <a:lnTo>
                  <a:pt x="45905" y="243198"/>
                </a:lnTo>
                <a:lnTo>
                  <a:pt x="49654" y="240237"/>
                </a:lnTo>
                <a:lnTo>
                  <a:pt x="53105" y="237310"/>
                </a:lnTo>
                <a:lnTo>
                  <a:pt x="57311" y="234407"/>
                </a:lnTo>
                <a:lnTo>
                  <a:pt x="62020" y="231519"/>
                </a:lnTo>
                <a:lnTo>
                  <a:pt x="67064" y="228641"/>
                </a:lnTo>
                <a:lnTo>
                  <a:pt x="72331" y="226722"/>
                </a:lnTo>
                <a:lnTo>
                  <a:pt x="77749" y="225443"/>
                </a:lnTo>
                <a:lnTo>
                  <a:pt x="83265" y="224591"/>
                </a:lnTo>
                <a:lnTo>
                  <a:pt x="87895" y="224022"/>
                </a:lnTo>
                <a:lnTo>
                  <a:pt x="91934" y="223643"/>
                </a:lnTo>
                <a:lnTo>
                  <a:pt x="95580" y="223390"/>
                </a:lnTo>
                <a:lnTo>
                  <a:pt x="99915" y="224174"/>
                </a:lnTo>
                <a:lnTo>
                  <a:pt x="104710" y="225650"/>
                </a:lnTo>
                <a:lnTo>
                  <a:pt x="109811" y="227586"/>
                </a:lnTo>
                <a:lnTo>
                  <a:pt x="114165" y="228876"/>
                </a:lnTo>
                <a:lnTo>
                  <a:pt x="118021" y="229737"/>
                </a:lnTo>
                <a:lnTo>
                  <a:pt x="121542" y="230311"/>
                </a:lnTo>
                <a:lnTo>
                  <a:pt x="124844" y="231645"/>
                </a:lnTo>
                <a:lnTo>
                  <a:pt x="127996" y="233488"/>
                </a:lnTo>
                <a:lnTo>
                  <a:pt x="131051" y="235668"/>
                </a:lnTo>
                <a:lnTo>
                  <a:pt x="134040" y="238075"/>
                </a:lnTo>
                <a:lnTo>
                  <a:pt x="136986" y="240632"/>
                </a:lnTo>
                <a:lnTo>
                  <a:pt x="139901" y="243288"/>
                </a:lnTo>
                <a:lnTo>
                  <a:pt x="141845" y="246012"/>
                </a:lnTo>
                <a:lnTo>
                  <a:pt x="144005" y="251579"/>
                </a:lnTo>
                <a:lnTo>
                  <a:pt x="144965" y="259768"/>
                </a:lnTo>
                <a:lnTo>
                  <a:pt x="145391" y="269758"/>
                </a:lnTo>
                <a:lnTo>
                  <a:pt x="145581" y="280547"/>
                </a:lnTo>
                <a:lnTo>
                  <a:pt x="144679" y="285139"/>
                </a:lnTo>
                <a:lnTo>
                  <a:pt x="141137" y="292781"/>
                </a:lnTo>
                <a:lnTo>
                  <a:pt x="133788" y="306989"/>
                </a:lnTo>
                <a:lnTo>
                  <a:pt x="130150" y="312292"/>
                </a:lnTo>
                <a:lnTo>
                  <a:pt x="125819" y="317732"/>
                </a:lnTo>
                <a:lnTo>
                  <a:pt x="121026" y="323264"/>
                </a:lnTo>
                <a:lnTo>
                  <a:pt x="115927" y="328857"/>
                </a:lnTo>
                <a:lnTo>
                  <a:pt x="105181" y="340151"/>
                </a:lnTo>
                <a:lnTo>
                  <a:pt x="92971" y="352669"/>
                </a:lnTo>
                <a:lnTo>
                  <a:pt x="87698" y="356080"/>
                </a:lnTo>
                <a:lnTo>
                  <a:pt x="81325" y="359307"/>
                </a:lnTo>
                <a:lnTo>
                  <a:pt x="74220" y="362411"/>
                </a:lnTo>
                <a:lnTo>
                  <a:pt x="68530" y="365432"/>
                </a:lnTo>
                <a:lnTo>
                  <a:pt x="63784" y="368399"/>
                </a:lnTo>
                <a:lnTo>
                  <a:pt x="59668" y="371329"/>
                </a:lnTo>
                <a:lnTo>
                  <a:pt x="55019" y="373283"/>
                </a:lnTo>
                <a:lnTo>
                  <a:pt x="50014" y="374585"/>
                </a:lnTo>
                <a:lnTo>
                  <a:pt x="44773" y="375454"/>
                </a:lnTo>
                <a:lnTo>
                  <a:pt x="40326" y="376985"/>
                </a:lnTo>
                <a:lnTo>
                  <a:pt x="36409" y="378958"/>
                </a:lnTo>
                <a:lnTo>
                  <a:pt x="32845" y="381226"/>
                </a:lnTo>
                <a:lnTo>
                  <a:pt x="29517" y="382738"/>
                </a:lnTo>
                <a:lnTo>
                  <a:pt x="26345" y="383746"/>
                </a:lnTo>
                <a:lnTo>
                  <a:pt x="23279" y="384419"/>
                </a:lnTo>
                <a:lnTo>
                  <a:pt x="20282" y="384867"/>
                </a:lnTo>
                <a:lnTo>
                  <a:pt x="17332" y="385165"/>
                </a:lnTo>
                <a:lnTo>
                  <a:pt x="14412" y="385364"/>
                </a:lnTo>
                <a:lnTo>
                  <a:pt x="12465" y="384545"/>
                </a:lnTo>
                <a:lnTo>
                  <a:pt x="11168" y="383046"/>
                </a:lnTo>
                <a:lnTo>
                  <a:pt x="10303" y="381094"/>
                </a:lnTo>
                <a:lnTo>
                  <a:pt x="8773" y="379792"/>
                </a:lnTo>
                <a:lnTo>
                  <a:pt x="6801" y="378925"/>
                </a:lnTo>
                <a:lnTo>
                  <a:pt x="0" y="37719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173"/>
          <p:cNvSpPr/>
          <p:nvPr/>
        </p:nvSpPr>
        <p:spPr bwMode="auto">
          <a:xfrm>
            <a:off x="7186612" y="4131954"/>
            <a:ext cx="180023" cy="111071"/>
          </a:xfrm>
          <a:custGeom>
            <a:avLst/>
            <a:gdLst/>
            <a:ahLst/>
            <a:cxnLst/>
            <a:rect l="0" t="0" r="0" b="0"/>
            <a:pathLst>
              <a:path w="180023" h="111071">
                <a:moveTo>
                  <a:pt x="0" y="17136"/>
                </a:moveTo>
                <a:lnTo>
                  <a:pt x="7381" y="17136"/>
                </a:lnTo>
                <a:lnTo>
                  <a:pt x="10583" y="14596"/>
                </a:lnTo>
                <a:lnTo>
                  <a:pt x="12771" y="12585"/>
                </a:lnTo>
                <a:lnTo>
                  <a:pt x="15181" y="11244"/>
                </a:lnTo>
                <a:lnTo>
                  <a:pt x="20400" y="9755"/>
                </a:lnTo>
                <a:lnTo>
                  <a:pt x="25895" y="9093"/>
                </a:lnTo>
                <a:lnTo>
                  <a:pt x="28693" y="8916"/>
                </a:lnTo>
                <a:lnTo>
                  <a:pt x="31511" y="7846"/>
                </a:lnTo>
                <a:lnTo>
                  <a:pt x="34342" y="6180"/>
                </a:lnTo>
                <a:lnTo>
                  <a:pt x="37182" y="4117"/>
                </a:lnTo>
                <a:lnTo>
                  <a:pt x="40980" y="2742"/>
                </a:lnTo>
                <a:lnTo>
                  <a:pt x="45418" y="1825"/>
                </a:lnTo>
                <a:lnTo>
                  <a:pt x="50281" y="1213"/>
                </a:lnTo>
                <a:lnTo>
                  <a:pt x="54476" y="806"/>
                </a:lnTo>
                <a:lnTo>
                  <a:pt x="58225" y="534"/>
                </a:lnTo>
                <a:lnTo>
                  <a:pt x="61676" y="353"/>
                </a:lnTo>
                <a:lnTo>
                  <a:pt x="68052" y="151"/>
                </a:lnTo>
                <a:lnTo>
                  <a:pt x="84001" y="0"/>
                </a:lnTo>
                <a:lnTo>
                  <a:pt x="87499" y="2535"/>
                </a:lnTo>
                <a:lnTo>
                  <a:pt x="89765" y="4545"/>
                </a:lnTo>
                <a:lnTo>
                  <a:pt x="94824" y="9317"/>
                </a:lnTo>
                <a:lnTo>
                  <a:pt x="101281" y="15591"/>
                </a:lnTo>
                <a:lnTo>
                  <a:pt x="101811" y="18011"/>
                </a:lnTo>
                <a:lnTo>
                  <a:pt x="102164" y="21529"/>
                </a:lnTo>
                <a:lnTo>
                  <a:pt x="102400" y="25780"/>
                </a:lnTo>
                <a:lnTo>
                  <a:pt x="101604" y="29566"/>
                </a:lnTo>
                <a:lnTo>
                  <a:pt x="100121" y="33042"/>
                </a:lnTo>
                <a:lnTo>
                  <a:pt x="98180" y="36313"/>
                </a:lnTo>
                <a:lnTo>
                  <a:pt x="95934" y="39445"/>
                </a:lnTo>
                <a:lnTo>
                  <a:pt x="93483" y="42486"/>
                </a:lnTo>
                <a:lnTo>
                  <a:pt x="90898" y="45466"/>
                </a:lnTo>
                <a:lnTo>
                  <a:pt x="89174" y="48405"/>
                </a:lnTo>
                <a:lnTo>
                  <a:pt x="88024" y="51317"/>
                </a:lnTo>
                <a:lnTo>
                  <a:pt x="87257" y="54211"/>
                </a:lnTo>
                <a:lnTo>
                  <a:pt x="85794" y="57093"/>
                </a:lnTo>
                <a:lnTo>
                  <a:pt x="83866" y="59966"/>
                </a:lnTo>
                <a:lnTo>
                  <a:pt x="81628" y="62834"/>
                </a:lnTo>
                <a:lnTo>
                  <a:pt x="79184" y="65699"/>
                </a:lnTo>
                <a:lnTo>
                  <a:pt x="76602" y="68561"/>
                </a:lnTo>
                <a:lnTo>
                  <a:pt x="71193" y="74281"/>
                </a:lnTo>
                <a:lnTo>
                  <a:pt x="65614" y="79999"/>
                </a:lnTo>
                <a:lnTo>
                  <a:pt x="63746" y="82857"/>
                </a:lnTo>
                <a:lnTo>
                  <a:pt x="62499" y="85715"/>
                </a:lnTo>
                <a:lnTo>
                  <a:pt x="61669" y="88572"/>
                </a:lnTo>
                <a:lnTo>
                  <a:pt x="60162" y="90478"/>
                </a:lnTo>
                <a:lnTo>
                  <a:pt x="58206" y="91748"/>
                </a:lnTo>
                <a:lnTo>
                  <a:pt x="55949" y="92595"/>
                </a:lnTo>
                <a:lnTo>
                  <a:pt x="54444" y="94112"/>
                </a:lnTo>
                <a:lnTo>
                  <a:pt x="53441" y="96075"/>
                </a:lnTo>
                <a:lnTo>
                  <a:pt x="51552" y="102463"/>
                </a:lnTo>
                <a:lnTo>
                  <a:pt x="54027" y="105224"/>
                </a:lnTo>
                <a:lnTo>
                  <a:pt x="56021" y="107294"/>
                </a:lnTo>
                <a:lnTo>
                  <a:pt x="58303" y="108673"/>
                </a:lnTo>
                <a:lnTo>
                  <a:pt x="63377" y="110207"/>
                </a:lnTo>
                <a:lnTo>
                  <a:pt x="67039" y="111070"/>
                </a:lnTo>
                <a:lnTo>
                  <a:pt x="70434" y="108732"/>
                </a:lnTo>
                <a:lnTo>
                  <a:pt x="72674" y="106774"/>
                </a:lnTo>
                <a:lnTo>
                  <a:pt x="76072" y="105470"/>
                </a:lnTo>
                <a:lnTo>
                  <a:pt x="80242" y="104600"/>
                </a:lnTo>
                <a:lnTo>
                  <a:pt x="84927" y="104020"/>
                </a:lnTo>
                <a:lnTo>
                  <a:pt x="89004" y="103633"/>
                </a:lnTo>
                <a:lnTo>
                  <a:pt x="92673" y="103376"/>
                </a:lnTo>
                <a:lnTo>
                  <a:pt x="96072" y="103204"/>
                </a:lnTo>
                <a:lnTo>
                  <a:pt x="100243" y="102137"/>
                </a:lnTo>
                <a:lnTo>
                  <a:pt x="104929" y="100473"/>
                </a:lnTo>
                <a:lnTo>
                  <a:pt x="109958" y="98412"/>
                </a:lnTo>
                <a:lnTo>
                  <a:pt x="115215" y="96085"/>
                </a:lnTo>
                <a:lnTo>
                  <a:pt x="126136" y="90959"/>
                </a:lnTo>
                <a:lnTo>
                  <a:pt x="130763" y="88259"/>
                </a:lnTo>
                <a:lnTo>
                  <a:pt x="134801" y="85506"/>
                </a:lnTo>
                <a:lnTo>
                  <a:pt x="138445" y="82718"/>
                </a:lnTo>
                <a:lnTo>
                  <a:pt x="142779" y="79907"/>
                </a:lnTo>
                <a:lnTo>
                  <a:pt x="147574" y="77081"/>
                </a:lnTo>
                <a:lnTo>
                  <a:pt x="152674" y="74244"/>
                </a:lnTo>
                <a:lnTo>
                  <a:pt x="157028" y="71401"/>
                </a:lnTo>
                <a:lnTo>
                  <a:pt x="160883" y="68552"/>
                </a:lnTo>
                <a:lnTo>
                  <a:pt x="164405" y="65701"/>
                </a:lnTo>
                <a:lnTo>
                  <a:pt x="167706" y="63800"/>
                </a:lnTo>
                <a:lnTo>
                  <a:pt x="170859" y="62532"/>
                </a:lnTo>
                <a:lnTo>
                  <a:pt x="180022" y="5999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174"/>
          <p:cNvSpPr/>
          <p:nvPr/>
        </p:nvSpPr>
        <p:spPr bwMode="auto">
          <a:xfrm>
            <a:off x="7383780" y="3823366"/>
            <a:ext cx="238539" cy="351442"/>
          </a:xfrm>
          <a:custGeom>
            <a:avLst/>
            <a:gdLst/>
            <a:ahLst/>
            <a:cxnLst/>
            <a:rect l="0" t="0" r="0" b="0"/>
            <a:pathLst>
              <a:path w="238539" h="351442">
                <a:moveTo>
                  <a:pt x="0" y="8541"/>
                </a:moveTo>
                <a:lnTo>
                  <a:pt x="4551" y="3990"/>
                </a:lnTo>
                <a:lnTo>
                  <a:pt x="6844" y="2650"/>
                </a:lnTo>
                <a:lnTo>
                  <a:pt x="11931" y="1160"/>
                </a:lnTo>
                <a:lnTo>
                  <a:pt x="17368" y="498"/>
                </a:lnTo>
                <a:lnTo>
                  <a:pt x="23912" y="204"/>
                </a:lnTo>
                <a:lnTo>
                  <a:pt x="43634" y="15"/>
                </a:lnTo>
                <a:lnTo>
                  <a:pt x="49091" y="0"/>
                </a:lnTo>
                <a:lnTo>
                  <a:pt x="55588" y="942"/>
                </a:lnTo>
                <a:lnTo>
                  <a:pt x="62776" y="2522"/>
                </a:lnTo>
                <a:lnTo>
                  <a:pt x="70426" y="4529"/>
                </a:lnTo>
                <a:lnTo>
                  <a:pt x="77431" y="5866"/>
                </a:lnTo>
                <a:lnTo>
                  <a:pt x="84006" y="6758"/>
                </a:lnTo>
                <a:lnTo>
                  <a:pt x="90293" y="7352"/>
                </a:lnTo>
                <a:lnTo>
                  <a:pt x="98295" y="8701"/>
                </a:lnTo>
                <a:lnTo>
                  <a:pt x="107440" y="10553"/>
                </a:lnTo>
                <a:lnTo>
                  <a:pt x="117347" y="12740"/>
                </a:lnTo>
                <a:lnTo>
                  <a:pt x="125856" y="16103"/>
                </a:lnTo>
                <a:lnTo>
                  <a:pt x="133434" y="20250"/>
                </a:lnTo>
                <a:lnTo>
                  <a:pt x="140391" y="24919"/>
                </a:lnTo>
                <a:lnTo>
                  <a:pt x="147886" y="28985"/>
                </a:lnTo>
                <a:lnTo>
                  <a:pt x="155741" y="32648"/>
                </a:lnTo>
                <a:lnTo>
                  <a:pt x="163835" y="36042"/>
                </a:lnTo>
                <a:lnTo>
                  <a:pt x="171136" y="40210"/>
                </a:lnTo>
                <a:lnTo>
                  <a:pt x="177908" y="44894"/>
                </a:lnTo>
                <a:lnTo>
                  <a:pt x="184327" y="49921"/>
                </a:lnTo>
                <a:lnTo>
                  <a:pt x="190513" y="55178"/>
                </a:lnTo>
                <a:lnTo>
                  <a:pt x="196541" y="60587"/>
                </a:lnTo>
                <a:lnTo>
                  <a:pt x="208319" y="71678"/>
                </a:lnTo>
                <a:lnTo>
                  <a:pt x="219903" y="82957"/>
                </a:lnTo>
                <a:lnTo>
                  <a:pt x="223754" y="88632"/>
                </a:lnTo>
                <a:lnTo>
                  <a:pt x="226322" y="94320"/>
                </a:lnTo>
                <a:lnTo>
                  <a:pt x="230128" y="106673"/>
                </a:lnTo>
                <a:lnTo>
                  <a:pt x="234993" y="121687"/>
                </a:lnTo>
                <a:lnTo>
                  <a:pt x="236672" y="130644"/>
                </a:lnTo>
                <a:lnTo>
                  <a:pt x="237791" y="140426"/>
                </a:lnTo>
                <a:lnTo>
                  <a:pt x="238538" y="150757"/>
                </a:lnTo>
                <a:lnTo>
                  <a:pt x="238083" y="160502"/>
                </a:lnTo>
                <a:lnTo>
                  <a:pt x="236826" y="169856"/>
                </a:lnTo>
                <a:lnTo>
                  <a:pt x="235037" y="178949"/>
                </a:lnTo>
                <a:lnTo>
                  <a:pt x="232891" y="187869"/>
                </a:lnTo>
                <a:lnTo>
                  <a:pt x="230508" y="196673"/>
                </a:lnTo>
                <a:lnTo>
                  <a:pt x="227967" y="205400"/>
                </a:lnTo>
                <a:lnTo>
                  <a:pt x="224368" y="214075"/>
                </a:lnTo>
                <a:lnTo>
                  <a:pt x="220063" y="222716"/>
                </a:lnTo>
                <a:lnTo>
                  <a:pt x="211154" y="238985"/>
                </a:lnTo>
                <a:lnTo>
                  <a:pt x="200782" y="258854"/>
                </a:lnTo>
                <a:lnTo>
                  <a:pt x="194646" y="270921"/>
                </a:lnTo>
                <a:lnTo>
                  <a:pt x="190724" y="276806"/>
                </a:lnTo>
                <a:lnTo>
                  <a:pt x="186205" y="282634"/>
                </a:lnTo>
                <a:lnTo>
                  <a:pt x="181286" y="288425"/>
                </a:lnTo>
                <a:lnTo>
                  <a:pt x="177055" y="294190"/>
                </a:lnTo>
                <a:lnTo>
                  <a:pt x="173281" y="299939"/>
                </a:lnTo>
                <a:lnTo>
                  <a:pt x="166549" y="310454"/>
                </a:lnTo>
                <a:lnTo>
                  <a:pt x="160381" y="318302"/>
                </a:lnTo>
                <a:lnTo>
                  <a:pt x="157006" y="324965"/>
                </a:lnTo>
                <a:lnTo>
                  <a:pt x="155505" y="331102"/>
                </a:lnTo>
                <a:lnTo>
                  <a:pt x="154462" y="341131"/>
                </a:lnTo>
                <a:lnTo>
                  <a:pt x="153457" y="341710"/>
                </a:lnTo>
                <a:lnTo>
                  <a:pt x="149801" y="342354"/>
                </a:lnTo>
                <a:lnTo>
                  <a:pt x="148444" y="343478"/>
                </a:lnTo>
                <a:lnTo>
                  <a:pt x="147540" y="345180"/>
                </a:lnTo>
                <a:lnTo>
                  <a:pt x="145732" y="35144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175"/>
          <p:cNvSpPr/>
          <p:nvPr/>
        </p:nvSpPr>
        <p:spPr bwMode="auto">
          <a:xfrm>
            <a:off x="4777770" y="4697740"/>
            <a:ext cx="222856" cy="25708"/>
          </a:xfrm>
          <a:custGeom>
            <a:avLst/>
            <a:gdLst/>
            <a:ahLst/>
            <a:cxnLst/>
            <a:rect l="0" t="0" r="0" b="0"/>
            <a:pathLst>
              <a:path w="222856" h="25708">
                <a:moveTo>
                  <a:pt x="8542" y="25707"/>
                </a:moveTo>
                <a:lnTo>
                  <a:pt x="0" y="25707"/>
                </a:lnTo>
                <a:lnTo>
                  <a:pt x="20122" y="25707"/>
                </a:lnTo>
                <a:lnTo>
                  <a:pt x="22929" y="24755"/>
                </a:lnTo>
                <a:lnTo>
                  <a:pt x="25753" y="23167"/>
                </a:lnTo>
                <a:lnTo>
                  <a:pt x="28589" y="21157"/>
                </a:lnTo>
                <a:lnTo>
                  <a:pt x="32384" y="19816"/>
                </a:lnTo>
                <a:lnTo>
                  <a:pt x="36819" y="18922"/>
                </a:lnTo>
                <a:lnTo>
                  <a:pt x="41681" y="18326"/>
                </a:lnTo>
                <a:lnTo>
                  <a:pt x="46827" y="16977"/>
                </a:lnTo>
                <a:lnTo>
                  <a:pt x="52163" y="15125"/>
                </a:lnTo>
                <a:lnTo>
                  <a:pt x="57625" y="12937"/>
                </a:lnTo>
                <a:lnTo>
                  <a:pt x="63172" y="11479"/>
                </a:lnTo>
                <a:lnTo>
                  <a:pt x="68774" y="10506"/>
                </a:lnTo>
                <a:lnTo>
                  <a:pt x="74414" y="9859"/>
                </a:lnTo>
                <a:lnTo>
                  <a:pt x="80079" y="8474"/>
                </a:lnTo>
                <a:lnTo>
                  <a:pt x="85761" y="6598"/>
                </a:lnTo>
                <a:lnTo>
                  <a:pt x="91454" y="4396"/>
                </a:lnTo>
                <a:lnTo>
                  <a:pt x="97154" y="2927"/>
                </a:lnTo>
                <a:lnTo>
                  <a:pt x="102859" y="1948"/>
                </a:lnTo>
                <a:lnTo>
                  <a:pt x="108568" y="1295"/>
                </a:lnTo>
                <a:lnTo>
                  <a:pt x="114278" y="860"/>
                </a:lnTo>
                <a:lnTo>
                  <a:pt x="119990" y="570"/>
                </a:lnTo>
                <a:lnTo>
                  <a:pt x="131417" y="248"/>
                </a:lnTo>
                <a:lnTo>
                  <a:pt x="171420" y="5"/>
                </a:lnTo>
                <a:lnTo>
                  <a:pt x="177135" y="0"/>
                </a:lnTo>
                <a:lnTo>
                  <a:pt x="181897" y="949"/>
                </a:lnTo>
                <a:lnTo>
                  <a:pt x="186025" y="2534"/>
                </a:lnTo>
                <a:lnTo>
                  <a:pt x="189729" y="4543"/>
                </a:lnTo>
                <a:lnTo>
                  <a:pt x="195055" y="5883"/>
                </a:lnTo>
                <a:lnTo>
                  <a:pt x="201465" y="6776"/>
                </a:lnTo>
                <a:lnTo>
                  <a:pt x="222855" y="856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176"/>
          <p:cNvSpPr/>
          <p:nvPr/>
        </p:nvSpPr>
        <p:spPr bwMode="auto">
          <a:xfrm>
            <a:off x="4794884" y="476631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33244" y="34290"/>
                </a:lnTo>
                <a:lnTo>
                  <a:pt x="38355" y="33337"/>
                </a:lnTo>
                <a:lnTo>
                  <a:pt x="43668" y="31750"/>
                </a:lnTo>
                <a:lnTo>
                  <a:pt x="49115" y="29739"/>
                </a:lnTo>
                <a:lnTo>
                  <a:pt x="54650" y="28398"/>
                </a:lnTo>
                <a:lnTo>
                  <a:pt x="60247" y="27504"/>
                </a:lnTo>
                <a:lnTo>
                  <a:pt x="65882" y="26909"/>
                </a:lnTo>
                <a:lnTo>
                  <a:pt x="71544" y="26511"/>
                </a:lnTo>
                <a:lnTo>
                  <a:pt x="77224" y="26247"/>
                </a:lnTo>
                <a:lnTo>
                  <a:pt x="82915" y="26070"/>
                </a:lnTo>
                <a:lnTo>
                  <a:pt x="88614" y="25000"/>
                </a:lnTo>
                <a:lnTo>
                  <a:pt x="94319" y="23334"/>
                </a:lnTo>
                <a:lnTo>
                  <a:pt x="100027" y="21271"/>
                </a:lnTo>
                <a:lnTo>
                  <a:pt x="106690" y="19896"/>
                </a:lnTo>
                <a:lnTo>
                  <a:pt x="113990" y="18978"/>
                </a:lnTo>
                <a:lnTo>
                  <a:pt x="121713" y="18367"/>
                </a:lnTo>
                <a:lnTo>
                  <a:pt x="128767" y="17960"/>
                </a:lnTo>
                <a:lnTo>
                  <a:pt x="141685" y="17507"/>
                </a:lnTo>
                <a:lnTo>
                  <a:pt x="148749" y="16434"/>
                </a:lnTo>
                <a:lnTo>
                  <a:pt x="156317" y="14765"/>
                </a:lnTo>
                <a:lnTo>
                  <a:pt x="164219" y="12701"/>
                </a:lnTo>
                <a:lnTo>
                  <a:pt x="172344" y="11325"/>
                </a:lnTo>
                <a:lnTo>
                  <a:pt x="180619" y="10407"/>
                </a:lnTo>
                <a:lnTo>
                  <a:pt x="188993" y="9795"/>
                </a:lnTo>
                <a:lnTo>
                  <a:pt x="196481" y="9388"/>
                </a:lnTo>
                <a:lnTo>
                  <a:pt x="209880" y="8935"/>
                </a:lnTo>
                <a:lnTo>
                  <a:pt x="215167" y="7861"/>
                </a:lnTo>
                <a:lnTo>
                  <a:pt x="219645" y="6194"/>
                </a:lnTo>
                <a:lnTo>
                  <a:pt x="23145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177"/>
          <p:cNvSpPr/>
          <p:nvPr/>
        </p:nvSpPr>
        <p:spPr bwMode="auto">
          <a:xfrm>
            <a:off x="5292090" y="4526279"/>
            <a:ext cx="51436" cy="188597"/>
          </a:xfrm>
          <a:custGeom>
            <a:avLst/>
            <a:gdLst/>
            <a:ahLst/>
            <a:cxnLst/>
            <a:rect l="0" t="0" r="0" b="0"/>
            <a:pathLst>
              <a:path w="51436" h="188597">
                <a:moveTo>
                  <a:pt x="0" y="0"/>
                </a:moveTo>
                <a:lnTo>
                  <a:pt x="0" y="7382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1"/>
                </a:lnTo>
                <a:lnTo>
                  <a:pt x="5891" y="15182"/>
                </a:lnTo>
                <a:lnTo>
                  <a:pt x="7381" y="20401"/>
                </a:lnTo>
                <a:lnTo>
                  <a:pt x="7778" y="24078"/>
                </a:lnTo>
                <a:lnTo>
                  <a:pt x="8043" y="28435"/>
                </a:lnTo>
                <a:lnTo>
                  <a:pt x="8219" y="33244"/>
                </a:lnTo>
                <a:lnTo>
                  <a:pt x="9289" y="37403"/>
                </a:lnTo>
                <a:lnTo>
                  <a:pt x="10955" y="41128"/>
                </a:lnTo>
                <a:lnTo>
                  <a:pt x="13018" y="44564"/>
                </a:lnTo>
                <a:lnTo>
                  <a:pt x="15346" y="48759"/>
                </a:lnTo>
                <a:lnTo>
                  <a:pt x="20473" y="58501"/>
                </a:lnTo>
                <a:lnTo>
                  <a:pt x="22221" y="63766"/>
                </a:lnTo>
                <a:lnTo>
                  <a:pt x="23386" y="69181"/>
                </a:lnTo>
                <a:lnTo>
                  <a:pt x="24164" y="74696"/>
                </a:lnTo>
                <a:lnTo>
                  <a:pt x="25634" y="80277"/>
                </a:lnTo>
                <a:lnTo>
                  <a:pt x="27567" y="85903"/>
                </a:lnTo>
                <a:lnTo>
                  <a:pt x="29808" y="91560"/>
                </a:lnTo>
                <a:lnTo>
                  <a:pt x="31301" y="97235"/>
                </a:lnTo>
                <a:lnTo>
                  <a:pt x="32298" y="102924"/>
                </a:lnTo>
                <a:lnTo>
                  <a:pt x="32962" y="108621"/>
                </a:lnTo>
                <a:lnTo>
                  <a:pt x="33404" y="113372"/>
                </a:lnTo>
                <a:lnTo>
                  <a:pt x="33699" y="117492"/>
                </a:lnTo>
                <a:lnTo>
                  <a:pt x="33896" y="121190"/>
                </a:lnTo>
                <a:lnTo>
                  <a:pt x="34980" y="125561"/>
                </a:lnTo>
                <a:lnTo>
                  <a:pt x="36654" y="130380"/>
                </a:lnTo>
                <a:lnTo>
                  <a:pt x="38724" y="135498"/>
                </a:lnTo>
                <a:lnTo>
                  <a:pt x="40103" y="139862"/>
                </a:lnTo>
                <a:lnTo>
                  <a:pt x="41023" y="143724"/>
                </a:lnTo>
                <a:lnTo>
                  <a:pt x="41635" y="147251"/>
                </a:lnTo>
                <a:lnTo>
                  <a:pt x="42045" y="150555"/>
                </a:lnTo>
                <a:lnTo>
                  <a:pt x="42317" y="153710"/>
                </a:lnTo>
                <a:lnTo>
                  <a:pt x="42499" y="156766"/>
                </a:lnTo>
                <a:lnTo>
                  <a:pt x="43573" y="159756"/>
                </a:lnTo>
                <a:lnTo>
                  <a:pt x="45241" y="162702"/>
                </a:lnTo>
                <a:lnTo>
                  <a:pt x="47305" y="165618"/>
                </a:lnTo>
                <a:lnTo>
                  <a:pt x="48682" y="168515"/>
                </a:lnTo>
                <a:lnTo>
                  <a:pt x="50211" y="174274"/>
                </a:lnTo>
                <a:lnTo>
                  <a:pt x="50891" y="180008"/>
                </a:lnTo>
                <a:lnTo>
                  <a:pt x="51435" y="18859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178"/>
          <p:cNvSpPr/>
          <p:nvPr/>
        </p:nvSpPr>
        <p:spPr bwMode="auto">
          <a:xfrm>
            <a:off x="5189220" y="4766310"/>
            <a:ext cx="240031" cy="39229"/>
          </a:xfrm>
          <a:custGeom>
            <a:avLst/>
            <a:gdLst/>
            <a:ahLst/>
            <a:cxnLst/>
            <a:rect l="0" t="0" r="0" b="0"/>
            <a:pathLst>
              <a:path w="240031" h="39229">
                <a:moveTo>
                  <a:pt x="0" y="34290"/>
                </a:moveTo>
                <a:lnTo>
                  <a:pt x="4550" y="38841"/>
                </a:lnTo>
                <a:lnTo>
                  <a:pt x="6843" y="39228"/>
                </a:lnTo>
                <a:lnTo>
                  <a:pt x="9324" y="38535"/>
                </a:lnTo>
                <a:lnTo>
                  <a:pt x="11931" y="37120"/>
                </a:lnTo>
                <a:lnTo>
                  <a:pt x="14622" y="36176"/>
                </a:lnTo>
                <a:lnTo>
                  <a:pt x="20151" y="35128"/>
                </a:lnTo>
                <a:lnTo>
                  <a:pt x="23911" y="34848"/>
                </a:lnTo>
                <a:lnTo>
                  <a:pt x="28323" y="34662"/>
                </a:lnTo>
                <a:lnTo>
                  <a:pt x="33170" y="34538"/>
                </a:lnTo>
                <a:lnTo>
                  <a:pt x="38305" y="33503"/>
                </a:lnTo>
                <a:lnTo>
                  <a:pt x="43634" y="31860"/>
                </a:lnTo>
                <a:lnTo>
                  <a:pt x="49092" y="29812"/>
                </a:lnTo>
                <a:lnTo>
                  <a:pt x="55588" y="28447"/>
                </a:lnTo>
                <a:lnTo>
                  <a:pt x="62776" y="27537"/>
                </a:lnTo>
                <a:lnTo>
                  <a:pt x="70426" y="26930"/>
                </a:lnTo>
                <a:lnTo>
                  <a:pt x="77431" y="25574"/>
                </a:lnTo>
                <a:lnTo>
                  <a:pt x="84005" y="23716"/>
                </a:lnTo>
                <a:lnTo>
                  <a:pt x="90293" y="21526"/>
                </a:lnTo>
                <a:lnTo>
                  <a:pt x="96391" y="20065"/>
                </a:lnTo>
                <a:lnTo>
                  <a:pt x="102360" y="19092"/>
                </a:lnTo>
                <a:lnTo>
                  <a:pt x="108245" y="18443"/>
                </a:lnTo>
                <a:lnTo>
                  <a:pt x="115026" y="17058"/>
                </a:lnTo>
                <a:lnTo>
                  <a:pt x="122403" y="15181"/>
                </a:lnTo>
                <a:lnTo>
                  <a:pt x="130180" y="12978"/>
                </a:lnTo>
                <a:lnTo>
                  <a:pt x="137269" y="11509"/>
                </a:lnTo>
                <a:lnTo>
                  <a:pt x="143900" y="10530"/>
                </a:lnTo>
                <a:lnTo>
                  <a:pt x="150226" y="9877"/>
                </a:lnTo>
                <a:lnTo>
                  <a:pt x="157300" y="9443"/>
                </a:lnTo>
                <a:lnTo>
                  <a:pt x="172781" y="8959"/>
                </a:lnTo>
                <a:lnTo>
                  <a:pt x="179957" y="7878"/>
                </a:lnTo>
                <a:lnTo>
                  <a:pt x="186647" y="6204"/>
                </a:lnTo>
                <a:lnTo>
                  <a:pt x="193011" y="4136"/>
                </a:lnTo>
                <a:lnTo>
                  <a:pt x="199159" y="2757"/>
                </a:lnTo>
                <a:lnTo>
                  <a:pt x="205162" y="1838"/>
                </a:lnTo>
                <a:lnTo>
                  <a:pt x="211070" y="1226"/>
                </a:lnTo>
                <a:lnTo>
                  <a:pt x="216913" y="817"/>
                </a:lnTo>
                <a:lnTo>
                  <a:pt x="222714" y="544"/>
                </a:lnTo>
                <a:lnTo>
                  <a:pt x="24003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179"/>
          <p:cNvSpPr/>
          <p:nvPr/>
        </p:nvSpPr>
        <p:spPr bwMode="auto">
          <a:xfrm>
            <a:off x="5249236" y="4898623"/>
            <a:ext cx="282885" cy="192928"/>
          </a:xfrm>
          <a:custGeom>
            <a:avLst/>
            <a:gdLst/>
            <a:ahLst/>
            <a:cxnLst/>
            <a:rect l="0" t="0" r="0" b="0"/>
            <a:pathLst>
              <a:path w="282885" h="192928">
                <a:moveTo>
                  <a:pt x="8564" y="39137"/>
                </a:moveTo>
                <a:lnTo>
                  <a:pt x="22" y="39137"/>
                </a:lnTo>
                <a:lnTo>
                  <a:pt x="0" y="34586"/>
                </a:lnTo>
                <a:lnTo>
                  <a:pt x="950" y="33245"/>
                </a:lnTo>
                <a:lnTo>
                  <a:pt x="2536" y="32351"/>
                </a:lnTo>
                <a:lnTo>
                  <a:pt x="4545" y="31755"/>
                </a:lnTo>
                <a:lnTo>
                  <a:pt x="5884" y="30406"/>
                </a:lnTo>
                <a:lnTo>
                  <a:pt x="6777" y="28554"/>
                </a:lnTo>
                <a:lnTo>
                  <a:pt x="7373" y="26366"/>
                </a:lnTo>
                <a:lnTo>
                  <a:pt x="8722" y="24908"/>
                </a:lnTo>
                <a:lnTo>
                  <a:pt x="10574" y="23936"/>
                </a:lnTo>
                <a:lnTo>
                  <a:pt x="16125" y="21903"/>
                </a:lnTo>
                <a:lnTo>
                  <a:pt x="24942" y="17825"/>
                </a:lnTo>
                <a:lnTo>
                  <a:pt x="32671" y="12837"/>
                </a:lnTo>
                <a:lnTo>
                  <a:pt x="36065" y="10173"/>
                </a:lnTo>
                <a:lnTo>
                  <a:pt x="42376" y="7214"/>
                </a:lnTo>
                <a:lnTo>
                  <a:pt x="49309" y="5899"/>
                </a:lnTo>
                <a:lnTo>
                  <a:pt x="53824" y="5548"/>
                </a:lnTo>
                <a:lnTo>
                  <a:pt x="58740" y="5314"/>
                </a:lnTo>
                <a:lnTo>
                  <a:pt x="62969" y="4206"/>
                </a:lnTo>
                <a:lnTo>
                  <a:pt x="70209" y="434"/>
                </a:lnTo>
                <a:lnTo>
                  <a:pt x="73473" y="0"/>
                </a:lnTo>
                <a:lnTo>
                  <a:pt x="76602" y="663"/>
                </a:lnTo>
                <a:lnTo>
                  <a:pt x="82618" y="2987"/>
                </a:lnTo>
                <a:lnTo>
                  <a:pt x="88467" y="4020"/>
                </a:lnTo>
                <a:lnTo>
                  <a:pt x="96781" y="7020"/>
                </a:lnTo>
                <a:lnTo>
                  <a:pt x="101665" y="9153"/>
                </a:lnTo>
                <a:lnTo>
                  <a:pt x="104922" y="11527"/>
                </a:lnTo>
                <a:lnTo>
                  <a:pt x="107092" y="14063"/>
                </a:lnTo>
                <a:lnTo>
                  <a:pt x="110457" y="19420"/>
                </a:lnTo>
                <a:lnTo>
                  <a:pt x="115127" y="24976"/>
                </a:lnTo>
                <a:lnTo>
                  <a:pt x="116753" y="27792"/>
                </a:lnTo>
                <a:lnTo>
                  <a:pt x="118560" y="33460"/>
                </a:lnTo>
                <a:lnTo>
                  <a:pt x="119042" y="37257"/>
                </a:lnTo>
                <a:lnTo>
                  <a:pt x="119363" y="41694"/>
                </a:lnTo>
                <a:lnTo>
                  <a:pt x="119578" y="46556"/>
                </a:lnTo>
                <a:lnTo>
                  <a:pt x="119816" y="59579"/>
                </a:lnTo>
                <a:lnTo>
                  <a:pt x="119879" y="67053"/>
                </a:lnTo>
                <a:lnTo>
                  <a:pt x="118969" y="73940"/>
                </a:lnTo>
                <a:lnTo>
                  <a:pt x="117410" y="80436"/>
                </a:lnTo>
                <a:lnTo>
                  <a:pt x="115418" y="86672"/>
                </a:lnTo>
                <a:lnTo>
                  <a:pt x="113137" y="92735"/>
                </a:lnTo>
                <a:lnTo>
                  <a:pt x="110664" y="98681"/>
                </a:lnTo>
                <a:lnTo>
                  <a:pt x="108063" y="104551"/>
                </a:lnTo>
                <a:lnTo>
                  <a:pt x="102633" y="116152"/>
                </a:lnTo>
                <a:lnTo>
                  <a:pt x="99851" y="121913"/>
                </a:lnTo>
                <a:lnTo>
                  <a:pt x="97997" y="127658"/>
                </a:lnTo>
                <a:lnTo>
                  <a:pt x="96761" y="133393"/>
                </a:lnTo>
                <a:lnTo>
                  <a:pt x="95936" y="139122"/>
                </a:lnTo>
                <a:lnTo>
                  <a:pt x="93482" y="144846"/>
                </a:lnTo>
                <a:lnTo>
                  <a:pt x="89941" y="150567"/>
                </a:lnTo>
                <a:lnTo>
                  <a:pt x="85675" y="156286"/>
                </a:lnTo>
                <a:lnTo>
                  <a:pt x="81879" y="161051"/>
                </a:lnTo>
                <a:lnTo>
                  <a:pt x="78396" y="165181"/>
                </a:lnTo>
                <a:lnTo>
                  <a:pt x="75121" y="168886"/>
                </a:lnTo>
                <a:lnTo>
                  <a:pt x="68942" y="175543"/>
                </a:lnTo>
                <a:lnTo>
                  <a:pt x="60108" y="184646"/>
                </a:lnTo>
                <a:lnTo>
                  <a:pt x="57214" y="187578"/>
                </a:lnTo>
                <a:lnTo>
                  <a:pt x="54332" y="189533"/>
                </a:lnTo>
                <a:lnTo>
                  <a:pt x="48590" y="191705"/>
                </a:lnTo>
                <a:lnTo>
                  <a:pt x="40002" y="192927"/>
                </a:lnTo>
                <a:lnTo>
                  <a:pt x="37143" y="192146"/>
                </a:lnTo>
                <a:lnTo>
                  <a:pt x="28567" y="187449"/>
                </a:lnTo>
                <a:lnTo>
                  <a:pt x="22852" y="186015"/>
                </a:lnTo>
                <a:lnTo>
                  <a:pt x="20946" y="184681"/>
                </a:lnTo>
                <a:lnTo>
                  <a:pt x="19676" y="182839"/>
                </a:lnTo>
                <a:lnTo>
                  <a:pt x="18830" y="180658"/>
                </a:lnTo>
                <a:lnTo>
                  <a:pt x="15349" y="175695"/>
                </a:lnTo>
                <a:lnTo>
                  <a:pt x="9904" y="169299"/>
                </a:lnTo>
                <a:lnTo>
                  <a:pt x="10410" y="167822"/>
                </a:lnTo>
                <a:lnTo>
                  <a:pt x="13512" y="163640"/>
                </a:lnTo>
                <a:lnTo>
                  <a:pt x="14720" y="161191"/>
                </a:lnTo>
                <a:lnTo>
                  <a:pt x="16062" y="155931"/>
                </a:lnTo>
                <a:lnTo>
                  <a:pt x="18325" y="154147"/>
                </a:lnTo>
                <a:lnTo>
                  <a:pt x="21739" y="152958"/>
                </a:lnTo>
                <a:lnTo>
                  <a:pt x="25919" y="152165"/>
                </a:lnTo>
                <a:lnTo>
                  <a:pt x="33105" y="148744"/>
                </a:lnTo>
                <a:lnTo>
                  <a:pt x="39474" y="144048"/>
                </a:lnTo>
                <a:lnTo>
                  <a:pt x="45479" y="138787"/>
                </a:lnTo>
                <a:lnTo>
                  <a:pt x="49366" y="137002"/>
                </a:lnTo>
                <a:lnTo>
                  <a:pt x="53863" y="135813"/>
                </a:lnTo>
                <a:lnTo>
                  <a:pt x="58766" y="135020"/>
                </a:lnTo>
                <a:lnTo>
                  <a:pt x="63940" y="133539"/>
                </a:lnTo>
                <a:lnTo>
                  <a:pt x="69293" y="131599"/>
                </a:lnTo>
                <a:lnTo>
                  <a:pt x="74768" y="129353"/>
                </a:lnTo>
                <a:lnTo>
                  <a:pt x="80322" y="127856"/>
                </a:lnTo>
                <a:lnTo>
                  <a:pt x="85930" y="126858"/>
                </a:lnTo>
                <a:lnTo>
                  <a:pt x="91574" y="126192"/>
                </a:lnTo>
                <a:lnTo>
                  <a:pt x="97241" y="125749"/>
                </a:lnTo>
                <a:lnTo>
                  <a:pt x="102924" y="125453"/>
                </a:lnTo>
                <a:lnTo>
                  <a:pt x="114319" y="125125"/>
                </a:lnTo>
                <a:lnTo>
                  <a:pt x="125733" y="124978"/>
                </a:lnTo>
                <a:lnTo>
                  <a:pt x="131444" y="125892"/>
                </a:lnTo>
                <a:lnTo>
                  <a:pt x="137157" y="127454"/>
                </a:lnTo>
                <a:lnTo>
                  <a:pt x="142870" y="129447"/>
                </a:lnTo>
                <a:lnTo>
                  <a:pt x="148583" y="130776"/>
                </a:lnTo>
                <a:lnTo>
                  <a:pt x="154298" y="131662"/>
                </a:lnTo>
                <a:lnTo>
                  <a:pt x="160012" y="132253"/>
                </a:lnTo>
                <a:lnTo>
                  <a:pt x="165727" y="133599"/>
                </a:lnTo>
                <a:lnTo>
                  <a:pt x="171442" y="135449"/>
                </a:lnTo>
                <a:lnTo>
                  <a:pt x="177156" y="137635"/>
                </a:lnTo>
                <a:lnTo>
                  <a:pt x="181918" y="140045"/>
                </a:lnTo>
                <a:lnTo>
                  <a:pt x="194125" y="147987"/>
                </a:lnTo>
                <a:lnTo>
                  <a:pt x="198946" y="150756"/>
                </a:lnTo>
                <a:lnTo>
                  <a:pt x="204065" y="153555"/>
                </a:lnTo>
                <a:lnTo>
                  <a:pt x="212293" y="156664"/>
                </a:lnTo>
                <a:lnTo>
                  <a:pt x="220077" y="158999"/>
                </a:lnTo>
                <a:lnTo>
                  <a:pt x="224820" y="160954"/>
                </a:lnTo>
                <a:lnTo>
                  <a:pt x="229887" y="163211"/>
                </a:lnTo>
                <a:lnTo>
                  <a:pt x="238057" y="168258"/>
                </a:lnTo>
                <a:lnTo>
                  <a:pt x="241569" y="170938"/>
                </a:lnTo>
                <a:lnTo>
                  <a:pt x="245816" y="172724"/>
                </a:lnTo>
                <a:lnTo>
                  <a:pt x="250552" y="173915"/>
                </a:lnTo>
                <a:lnTo>
                  <a:pt x="255614" y="174709"/>
                </a:lnTo>
                <a:lnTo>
                  <a:pt x="260894" y="176190"/>
                </a:lnTo>
                <a:lnTo>
                  <a:pt x="266319" y="178131"/>
                </a:lnTo>
                <a:lnTo>
                  <a:pt x="282884" y="18486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180"/>
          <p:cNvSpPr/>
          <p:nvPr/>
        </p:nvSpPr>
        <p:spPr bwMode="auto">
          <a:xfrm>
            <a:off x="5634994" y="4483417"/>
            <a:ext cx="137157" cy="522523"/>
          </a:xfrm>
          <a:custGeom>
            <a:avLst/>
            <a:gdLst/>
            <a:ahLst/>
            <a:cxnLst/>
            <a:rect l="0" t="0" r="0" b="0"/>
            <a:pathLst>
              <a:path w="137157" h="522523">
                <a:moveTo>
                  <a:pt x="137156" y="0"/>
                </a:moveTo>
                <a:lnTo>
                  <a:pt x="132605" y="4551"/>
                </a:lnTo>
                <a:lnTo>
                  <a:pt x="131264" y="6844"/>
                </a:lnTo>
                <a:lnTo>
                  <a:pt x="128425" y="14622"/>
                </a:lnTo>
                <a:lnTo>
                  <a:pt x="124385" y="20151"/>
                </a:lnTo>
                <a:lnTo>
                  <a:pt x="121975" y="23911"/>
                </a:lnTo>
                <a:lnTo>
                  <a:pt x="119415" y="28324"/>
                </a:lnTo>
                <a:lnTo>
                  <a:pt x="116756" y="33170"/>
                </a:lnTo>
                <a:lnTo>
                  <a:pt x="113078" y="38306"/>
                </a:lnTo>
                <a:lnTo>
                  <a:pt x="108722" y="43635"/>
                </a:lnTo>
                <a:lnTo>
                  <a:pt x="103912" y="49092"/>
                </a:lnTo>
                <a:lnTo>
                  <a:pt x="99754" y="55588"/>
                </a:lnTo>
                <a:lnTo>
                  <a:pt x="96028" y="62776"/>
                </a:lnTo>
                <a:lnTo>
                  <a:pt x="92592" y="70426"/>
                </a:lnTo>
                <a:lnTo>
                  <a:pt x="88397" y="78383"/>
                </a:lnTo>
                <a:lnTo>
                  <a:pt x="83694" y="86545"/>
                </a:lnTo>
                <a:lnTo>
                  <a:pt x="78655" y="94845"/>
                </a:lnTo>
                <a:lnTo>
                  <a:pt x="67975" y="111686"/>
                </a:lnTo>
                <a:lnTo>
                  <a:pt x="62460" y="120177"/>
                </a:lnTo>
                <a:lnTo>
                  <a:pt x="57831" y="128696"/>
                </a:lnTo>
                <a:lnTo>
                  <a:pt x="53793" y="137232"/>
                </a:lnTo>
                <a:lnTo>
                  <a:pt x="50148" y="145781"/>
                </a:lnTo>
                <a:lnTo>
                  <a:pt x="41018" y="165439"/>
                </a:lnTo>
                <a:lnTo>
                  <a:pt x="35916" y="176015"/>
                </a:lnTo>
                <a:lnTo>
                  <a:pt x="31563" y="185923"/>
                </a:lnTo>
                <a:lnTo>
                  <a:pt x="27708" y="195386"/>
                </a:lnTo>
                <a:lnTo>
                  <a:pt x="24185" y="204553"/>
                </a:lnTo>
                <a:lnTo>
                  <a:pt x="17732" y="222357"/>
                </a:lnTo>
                <a:lnTo>
                  <a:pt x="5827" y="257071"/>
                </a:lnTo>
                <a:lnTo>
                  <a:pt x="3883" y="265678"/>
                </a:lnTo>
                <a:lnTo>
                  <a:pt x="2587" y="274274"/>
                </a:lnTo>
                <a:lnTo>
                  <a:pt x="1724" y="282862"/>
                </a:lnTo>
                <a:lnTo>
                  <a:pt x="1148" y="291445"/>
                </a:lnTo>
                <a:lnTo>
                  <a:pt x="763" y="300024"/>
                </a:lnTo>
                <a:lnTo>
                  <a:pt x="337" y="317177"/>
                </a:lnTo>
                <a:lnTo>
                  <a:pt x="0" y="406929"/>
                </a:lnTo>
                <a:lnTo>
                  <a:pt x="2537" y="419300"/>
                </a:lnTo>
                <a:lnTo>
                  <a:pt x="5888" y="431148"/>
                </a:lnTo>
                <a:lnTo>
                  <a:pt x="7377" y="442764"/>
                </a:lnTo>
                <a:lnTo>
                  <a:pt x="10579" y="454277"/>
                </a:lnTo>
                <a:lnTo>
                  <a:pt x="12766" y="460014"/>
                </a:lnTo>
                <a:lnTo>
                  <a:pt x="15177" y="464791"/>
                </a:lnTo>
                <a:lnTo>
                  <a:pt x="17736" y="468928"/>
                </a:lnTo>
                <a:lnTo>
                  <a:pt x="20396" y="472639"/>
                </a:lnTo>
                <a:lnTo>
                  <a:pt x="24073" y="477018"/>
                </a:lnTo>
                <a:lnTo>
                  <a:pt x="28430" y="481842"/>
                </a:lnTo>
                <a:lnTo>
                  <a:pt x="41123" y="495193"/>
                </a:lnTo>
                <a:lnTo>
                  <a:pt x="53945" y="508238"/>
                </a:lnTo>
                <a:lnTo>
                  <a:pt x="57870" y="510275"/>
                </a:lnTo>
                <a:lnTo>
                  <a:pt x="62391" y="511633"/>
                </a:lnTo>
                <a:lnTo>
                  <a:pt x="67310" y="512539"/>
                </a:lnTo>
                <a:lnTo>
                  <a:pt x="71542" y="514095"/>
                </a:lnTo>
                <a:lnTo>
                  <a:pt x="75315" y="516085"/>
                </a:lnTo>
                <a:lnTo>
                  <a:pt x="78784" y="518364"/>
                </a:lnTo>
                <a:lnTo>
                  <a:pt x="82048" y="519884"/>
                </a:lnTo>
                <a:lnTo>
                  <a:pt x="85177" y="520897"/>
                </a:lnTo>
                <a:lnTo>
                  <a:pt x="88216" y="521572"/>
                </a:lnTo>
                <a:lnTo>
                  <a:pt x="92147" y="522022"/>
                </a:lnTo>
                <a:lnTo>
                  <a:pt x="96672" y="522322"/>
                </a:lnTo>
                <a:lnTo>
                  <a:pt x="101594" y="522522"/>
                </a:lnTo>
                <a:lnTo>
                  <a:pt x="106781" y="521703"/>
                </a:lnTo>
                <a:lnTo>
                  <a:pt x="112143" y="520205"/>
                </a:lnTo>
                <a:lnTo>
                  <a:pt x="117623" y="518253"/>
                </a:lnTo>
                <a:lnTo>
                  <a:pt x="122229" y="516952"/>
                </a:lnTo>
                <a:lnTo>
                  <a:pt x="126252" y="516085"/>
                </a:lnTo>
                <a:lnTo>
                  <a:pt x="137156" y="51435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181"/>
          <p:cNvSpPr/>
          <p:nvPr/>
        </p:nvSpPr>
        <p:spPr bwMode="auto">
          <a:xfrm>
            <a:off x="5815410" y="4607066"/>
            <a:ext cx="145336" cy="287832"/>
          </a:xfrm>
          <a:custGeom>
            <a:avLst/>
            <a:gdLst/>
            <a:ahLst/>
            <a:cxnLst/>
            <a:rect l="0" t="0" r="0" b="0"/>
            <a:pathLst>
              <a:path w="145336" h="287832">
                <a:moveTo>
                  <a:pt x="136762" y="4938"/>
                </a:moveTo>
                <a:lnTo>
                  <a:pt x="129381" y="4938"/>
                </a:lnTo>
                <a:lnTo>
                  <a:pt x="126179" y="2399"/>
                </a:lnTo>
                <a:lnTo>
                  <a:pt x="123992" y="388"/>
                </a:lnTo>
                <a:lnTo>
                  <a:pt x="121581" y="0"/>
                </a:lnTo>
                <a:lnTo>
                  <a:pt x="119021" y="694"/>
                </a:lnTo>
                <a:lnTo>
                  <a:pt x="116363" y="2108"/>
                </a:lnTo>
                <a:lnTo>
                  <a:pt x="113637" y="3052"/>
                </a:lnTo>
                <a:lnTo>
                  <a:pt x="110868" y="3681"/>
                </a:lnTo>
                <a:lnTo>
                  <a:pt x="108069" y="4100"/>
                </a:lnTo>
                <a:lnTo>
                  <a:pt x="104299" y="6285"/>
                </a:lnTo>
                <a:lnTo>
                  <a:pt x="99880" y="9646"/>
                </a:lnTo>
                <a:lnTo>
                  <a:pt x="95029" y="13792"/>
                </a:lnTo>
                <a:lnTo>
                  <a:pt x="90842" y="17509"/>
                </a:lnTo>
                <a:lnTo>
                  <a:pt x="83651" y="24178"/>
                </a:lnTo>
                <a:lnTo>
                  <a:pt x="69696" y="37838"/>
                </a:lnTo>
                <a:lnTo>
                  <a:pt x="65382" y="43064"/>
                </a:lnTo>
                <a:lnTo>
                  <a:pt x="61553" y="48453"/>
                </a:lnTo>
                <a:lnTo>
                  <a:pt x="58048" y="53951"/>
                </a:lnTo>
                <a:lnTo>
                  <a:pt x="53806" y="59521"/>
                </a:lnTo>
                <a:lnTo>
                  <a:pt x="49073" y="65139"/>
                </a:lnTo>
                <a:lnTo>
                  <a:pt x="44013" y="70790"/>
                </a:lnTo>
                <a:lnTo>
                  <a:pt x="39687" y="76462"/>
                </a:lnTo>
                <a:lnTo>
                  <a:pt x="35850" y="82148"/>
                </a:lnTo>
                <a:lnTo>
                  <a:pt x="32340" y="87845"/>
                </a:lnTo>
                <a:lnTo>
                  <a:pt x="29047" y="93547"/>
                </a:lnTo>
                <a:lnTo>
                  <a:pt x="22849" y="104963"/>
                </a:lnTo>
                <a:lnTo>
                  <a:pt x="14004" y="122099"/>
                </a:lnTo>
                <a:lnTo>
                  <a:pt x="12061" y="127813"/>
                </a:lnTo>
                <a:lnTo>
                  <a:pt x="10766" y="133527"/>
                </a:lnTo>
                <a:lnTo>
                  <a:pt x="9902" y="139242"/>
                </a:lnTo>
                <a:lnTo>
                  <a:pt x="8374" y="144957"/>
                </a:lnTo>
                <a:lnTo>
                  <a:pt x="6402" y="150672"/>
                </a:lnTo>
                <a:lnTo>
                  <a:pt x="4135" y="156386"/>
                </a:lnTo>
                <a:lnTo>
                  <a:pt x="1617" y="165276"/>
                </a:lnTo>
                <a:lnTo>
                  <a:pt x="498" y="172402"/>
                </a:lnTo>
                <a:lnTo>
                  <a:pt x="0" y="178744"/>
                </a:lnTo>
                <a:lnTo>
                  <a:pt x="820" y="181769"/>
                </a:lnTo>
                <a:lnTo>
                  <a:pt x="4271" y="187670"/>
                </a:lnTo>
                <a:lnTo>
                  <a:pt x="8356" y="193328"/>
                </a:lnTo>
                <a:lnTo>
                  <a:pt x="12383" y="197570"/>
                </a:lnTo>
                <a:lnTo>
                  <a:pt x="14790" y="199082"/>
                </a:lnTo>
                <a:lnTo>
                  <a:pt x="17347" y="200090"/>
                </a:lnTo>
                <a:lnTo>
                  <a:pt x="20005" y="200762"/>
                </a:lnTo>
                <a:lnTo>
                  <a:pt x="22729" y="200258"/>
                </a:lnTo>
                <a:lnTo>
                  <a:pt x="25497" y="198969"/>
                </a:lnTo>
                <a:lnTo>
                  <a:pt x="28296" y="197157"/>
                </a:lnTo>
                <a:lnTo>
                  <a:pt x="31114" y="195949"/>
                </a:lnTo>
                <a:lnTo>
                  <a:pt x="33945" y="195144"/>
                </a:lnTo>
                <a:lnTo>
                  <a:pt x="36785" y="194607"/>
                </a:lnTo>
                <a:lnTo>
                  <a:pt x="38678" y="193297"/>
                </a:lnTo>
                <a:lnTo>
                  <a:pt x="39941" y="191471"/>
                </a:lnTo>
                <a:lnTo>
                  <a:pt x="40782" y="189301"/>
                </a:lnTo>
                <a:lnTo>
                  <a:pt x="43248" y="186902"/>
                </a:lnTo>
                <a:lnTo>
                  <a:pt x="46797" y="184350"/>
                </a:lnTo>
                <a:lnTo>
                  <a:pt x="51068" y="181696"/>
                </a:lnTo>
                <a:lnTo>
                  <a:pt x="54868" y="178974"/>
                </a:lnTo>
                <a:lnTo>
                  <a:pt x="58353" y="176207"/>
                </a:lnTo>
                <a:lnTo>
                  <a:pt x="61630" y="173410"/>
                </a:lnTo>
                <a:lnTo>
                  <a:pt x="64766" y="169640"/>
                </a:lnTo>
                <a:lnTo>
                  <a:pt x="67810" y="165222"/>
                </a:lnTo>
                <a:lnTo>
                  <a:pt x="70791" y="160372"/>
                </a:lnTo>
                <a:lnTo>
                  <a:pt x="73732" y="155233"/>
                </a:lnTo>
                <a:lnTo>
                  <a:pt x="79539" y="144444"/>
                </a:lnTo>
                <a:lnTo>
                  <a:pt x="82421" y="139852"/>
                </a:lnTo>
                <a:lnTo>
                  <a:pt x="85294" y="135839"/>
                </a:lnTo>
                <a:lnTo>
                  <a:pt x="88163" y="132210"/>
                </a:lnTo>
                <a:lnTo>
                  <a:pt x="91027" y="127886"/>
                </a:lnTo>
                <a:lnTo>
                  <a:pt x="93890" y="123099"/>
                </a:lnTo>
                <a:lnTo>
                  <a:pt x="96751" y="118002"/>
                </a:lnTo>
                <a:lnTo>
                  <a:pt x="102469" y="107259"/>
                </a:lnTo>
                <a:lnTo>
                  <a:pt x="105328" y="101727"/>
                </a:lnTo>
                <a:lnTo>
                  <a:pt x="108504" y="93040"/>
                </a:lnTo>
                <a:lnTo>
                  <a:pt x="110868" y="85053"/>
                </a:lnTo>
                <a:lnTo>
                  <a:pt x="112832" y="80256"/>
                </a:lnTo>
                <a:lnTo>
                  <a:pt x="115094" y="75152"/>
                </a:lnTo>
                <a:lnTo>
                  <a:pt x="117607" y="66942"/>
                </a:lnTo>
                <a:lnTo>
                  <a:pt x="118723" y="60118"/>
                </a:lnTo>
                <a:lnTo>
                  <a:pt x="119220" y="53911"/>
                </a:lnTo>
                <a:lnTo>
                  <a:pt x="119500" y="45060"/>
                </a:lnTo>
                <a:lnTo>
                  <a:pt x="119607" y="32360"/>
                </a:lnTo>
                <a:lnTo>
                  <a:pt x="118658" y="31792"/>
                </a:lnTo>
                <a:lnTo>
                  <a:pt x="115064" y="31161"/>
                </a:lnTo>
                <a:lnTo>
                  <a:pt x="112235" y="30806"/>
                </a:lnTo>
                <a:lnTo>
                  <a:pt x="111838" y="29803"/>
                </a:lnTo>
                <a:lnTo>
                  <a:pt x="111045" y="22090"/>
                </a:lnTo>
                <a:lnTo>
                  <a:pt x="111044" y="22084"/>
                </a:lnTo>
                <a:lnTo>
                  <a:pt x="118426" y="29465"/>
                </a:lnTo>
                <a:lnTo>
                  <a:pt x="119087" y="32667"/>
                </a:lnTo>
                <a:lnTo>
                  <a:pt x="119264" y="34854"/>
                </a:lnTo>
                <a:lnTo>
                  <a:pt x="120334" y="37265"/>
                </a:lnTo>
                <a:lnTo>
                  <a:pt x="124063" y="42483"/>
                </a:lnTo>
                <a:lnTo>
                  <a:pt x="125439" y="46161"/>
                </a:lnTo>
                <a:lnTo>
                  <a:pt x="126356" y="50518"/>
                </a:lnTo>
                <a:lnTo>
                  <a:pt x="127374" y="59486"/>
                </a:lnTo>
                <a:lnTo>
                  <a:pt x="127828" y="66647"/>
                </a:lnTo>
                <a:lnTo>
                  <a:pt x="128029" y="75545"/>
                </a:lnTo>
                <a:lnTo>
                  <a:pt x="128082" y="80584"/>
                </a:lnTo>
                <a:lnTo>
                  <a:pt x="129070" y="85849"/>
                </a:lnTo>
                <a:lnTo>
                  <a:pt x="130682" y="91264"/>
                </a:lnTo>
                <a:lnTo>
                  <a:pt x="132709" y="96779"/>
                </a:lnTo>
                <a:lnTo>
                  <a:pt x="134060" y="102360"/>
                </a:lnTo>
                <a:lnTo>
                  <a:pt x="134960" y="107986"/>
                </a:lnTo>
                <a:lnTo>
                  <a:pt x="135561" y="113643"/>
                </a:lnTo>
                <a:lnTo>
                  <a:pt x="135962" y="120270"/>
                </a:lnTo>
                <a:lnTo>
                  <a:pt x="136406" y="135255"/>
                </a:lnTo>
                <a:lnTo>
                  <a:pt x="136657" y="159756"/>
                </a:lnTo>
                <a:lnTo>
                  <a:pt x="137644" y="167205"/>
                </a:lnTo>
                <a:lnTo>
                  <a:pt x="139255" y="174077"/>
                </a:lnTo>
                <a:lnTo>
                  <a:pt x="141282" y="180562"/>
                </a:lnTo>
                <a:lnTo>
                  <a:pt x="142632" y="186791"/>
                </a:lnTo>
                <a:lnTo>
                  <a:pt x="143534" y="192849"/>
                </a:lnTo>
                <a:lnTo>
                  <a:pt x="144134" y="198792"/>
                </a:lnTo>
                <a:lnTo>
                  <a:pt x="144534" y="205612"/>
                </a:lnTo>
                <a:lnTo>
                  <a:pt x="144979" y="220809"/>
                </a:lnTo>
                <a:lnTo>
                  <a:pt x="145264" y="241114"/>
                </a:lnTo>
                <a:lnTo>
                  <a:pt x="145335" y="28783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182"/>
          <p:cNvSpPr/>
          <p:nvPr/>
        </p:nvSpPr>
        <p:spPr bwMode="auto">
          <a:xfrm>
            <a:off x="6046470" y="4509135"/>
            <a:ext cx="111037" cy="502042"/>
          </a:xfrm>
          <a:custGeom>
            <a:avLst/>
            <a:gdLst/>
            <a:ahLst/>
            <a:cxnLst/>
            <a:rect l="0" t="0" r="0" b="0"/>
            <a:pathLst>
              <a:path w="111037" h="502042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4" y="2540"/>
                </a:lnTo>
                <a:lnTo>
                  <a:pt x="11931" y="4551"/>
                </a:lnTo>
                <a:lnTo>
                  <a:pt x="14622" y="6844"/>
                </a:lnTo>
                <a:lnTo>
                  <a:pt x="17368" y="9324"/>
                </a:lnTo>
                <a:lnTo>
                  <a:pt x="20151" y="11931"/>
                </a:lnTo>
                <a:lnTo>
                  <a:pt x="22959" y="15574"/>
                </a:lnTo>
                <a:lnTo>
                  <a:pt x="25783" y="19908"/>
                </a:lnTo>
                <a:lnTo>
                  <a:pt x="28619" y="24701"/>
                </a:lnTo>
                <a:lnTo>
                  <a:pt x="32414" y="28850"/>
                </a:lnTo>
                <a:lnTo>
                  <a:pt x="36849" y="32568"/>
                </a:lnTo>
                <a:lnTo>
                  <a:pt x="41711" y="35999"/>
                </a:lnTo>
                <a:lnTo>
                  <a:pt x="45905" y="40192"/>
                </a:lnTo>
                <a:lnTo>
                  <a:pt x="49653" y="44892"/>
                </a:lnTo>
                <a:lnTo>
                  <a:pt x="53104" y="49930"/>
                </a:lnTo>
                <a:lnTo>
                  <a:pt x="56358" y="55194"/>
                </a:lnTo>
                <a:lnTo>
                  <a:pt x="59479" y="60609"/>
                </a:lnTo>
                <a:lnTo>
                  <a:pt x="62513" y="66123"/>
                </a:lnTo>
                <a:lnTo>
                  <a:pt x="65487" y="72657"/>
                </a:lnTo>
                <a:lnTo>
                  <a:pt x="68423" y="79870"/>
                </a:lnTo>
                <a:lnTo>
                  <a:pt x="71333" y="87537"/>
                </a:lnTo>
                <a:lnTo>
                  <a:pt x="75177" y="95505"/>
                </a:lnTo>
                <a:lnTo>
                  <a:pt x="79645" y="103675"/>
                </a:lnTo>
                <a:lnTo>
                  <a:pt x="84529" y="111979"/>
                </a:lnTo>
                <a:lnTo>
                  <a:pt x="92496" y="126286"/>
                </a:lnTo>
                <a:lnTo>
                  <a:pt x="95954" y="132768"/>
                </a:lnTo>
                <a:lnTo>
                  <a:pt x="98259" y="140900"/>
                </a:lnTo>
                <a:lnTo>
                  <a:pt x="99796" y="150130"/>
                </a:lnTo>
                <a:lnTo>
                  <a:pt x="100821" y="160095"/>
                </a:lnTo>
                <a:lnTo>
                  <a:pt x="102456" y="169594"/>
                </a:lnTo>
                <a:lnTo>
                  <a:pt x="104499" y="178785"/>
                </a:lnTo>
                <a:lnTo>
                  <a:pt x="106814" y="187770"/>
                </a:lnTo>
                <a:lnTo>
                  <a:pt x="108357" y="197570"/>
                </a:lnTo>
                <a:lnTo>
                  <a:pt x="109385" y="207913"/>
                </a:lnTo>
                <a:lnTo>
                  <a:pt x="110071" y="218619"/>
                </a:lnTo>
                <a:lnTo>
                  <a:pt x="110528" y="229566"/>
                </a:lnTo>
                <a:lnTo>
                  <a:pt x="111036" y="251889"/>
                </a:lnTo>
                <a:lnTo>
                  <a:pt x="110219" y="263176"/>
                </a:lnTo>
                <a:lnTo>
                  <a:pt x="108722" y="274510"/>
                </a:lnTo>
                <a:lnTo>
                  <a:pt x="106771" y="285876"/>
                </a:lnTo>
                <a:lnTo>
                  <a:pt x="105470" y="297265"/>
                </a:lnTo>
                <a:lnTo>
                  <a:pt x="104603" y="308666"/>
                </a:lnTo>
                <a:lnTo>
                  <a:pt x="104025" y="320077"/>
                </a:lnTo>
                <a:lnTo>
                  <a:pt x="102687" y="330542"/>
                </a:lnTo>
                <a:lnTo>
                  <a:pt x="100843" y="340377"/>
                </a:lnTo>
                <a:lnTo>
                  <a:pt x="91039" y="381242"/>
                </a:lnTo>
                <a:lnTo>
                  <a:pt x="88315" y="391321"/>
                </a:lnTo>
                <a:lnTo>
                  <a:pt x="82748" y="410141"/>
                </a:lnTo>
                <a:lnTo>
                  <a:pt x="80883" y="419159"/>
                </a:lnTo>
                <a:lnTo>
                  <a:pt x="79639" y="428030"/>
                </a:lnTo>
                <a:lnTo>
                  <a:pt x="78810" y="436801"/>
                </a:lnTo>
                <a:lnTo>
                  <a:pt x="75349" y="451626"/>
                </a:lnTo>
                <a:lnTo>
                  <a:pt x="73092" y="458246"/>
                </a:lnTo>
                <a:lnTo>
                  <a:pt x="70636" y="463612"/>
                </a:lnTo>
                <a:lnTo>
                  <a:pt x="68045" y="468142"/>
                </a:lnTo>
                <a:lnTo>
                  <a:pt x="65366" y="472114"/>
                </a:lnTo>
                <a:lnTo>
                  <a:pt x="62389" y="479069"/>
                </a:lnTo>
                <a:lnTo>
                  <a:pt x="60713" y="488339"/>
                </a:lnTo>
                <a:lnTo>
                  <a:pt x="60048" y="496686"/>
                </a:lnTo>
                <a:lnTo>
                  <a:pt x="57486" y="499514"/>
                </a:lnTo>
                <a:lnTo>
                  <a:pt x="55469" y="501602"/>
                </a:lnTo>
                <a:lnTo>
                  <a:pt x="54124" y="502041"/>
                </a:lnTo>
                <a:lnTo>
                  <a:pt x="53228" y="501382"/>
                </a:lnTo>
                <a:lnTo>
                  <a:pt x="51434" y="49720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183"/>
          <p:cNvSpPr/>
          <p:nvPr/>
        </p:nvSpPr>
        <p:spPr bwMode="auto">
          <a:xfrm>
            <a:off x="6313815" y="4466272"/>
            <a:ext cx="212716" cy="538864"/>
          </a:xfrm>
          <a:custGeom>
            <a:avLst/>
            <a:gdLst/>
            <a:ahLst/>
            <a:cxnLst/>
            <a:rect l="0" t="0" r="0" b="0"/>
            <a:pathLst>
              <a:path w="212716" h="538864">
                <a:moveTo>
                  <a:pt x="118417" y="0"/>
                </a:moveTo>
                <a:lnTo>
                  <a:pt x="113867" y="0"/>
                </a:lnTo>
                <a:lnTo>
                  <a:pt x="112526" y="953"/>
                </a:lnTo>
                <a:lnTo>
                  <a:pt x="111632" y="2540"/>
                </a:lnTo>
                <a:lnTo>
                  <a:pt x="110198" y="7381"/>
                </a:lnTo>
                <a:lnTo>
                  <a:pt x="109128" y="7778"/>
                </a:lnTo>
                <a:lnTo>
                  <a:pt x="105398" y="8219"/>
                </a:lnTo>
                <a:lnTo>
                  <a:pt x="103070" y="9290"/>
                </a:lnTo>
                <a:lnTo>
                  <a:pt x="97944" y="13019"/>
                </a:lnTo>
                <a:lnTo>
                  <a:pt x="92490" y="17851"/>
                </a:lnTo>
                <a:lnTo>
                  <a:pt x="89703" y="20473"/>
                </a:lnTo>
                <a:lnTo>
                  <a:pt x="87844" y="24126"/>
                </a:lnTo>
                <a:lnTo>
                  <a:pt x="82321" y="46217"/>
                </a:lnTo>
                <a:lnTo>
                  <a:pt x="76657" y="61499"/>
                </a:lnTo>
                <a:lnTo>
                  <a:pt x="72480" y="69574"/>
                </a:lnTo>
                <a:lnTo>
                  <a:pt x="67789" y="77815"/>
                </a:lnTo>
                <a:lnTo>
                  <a:pt x="63710" y="86167"/>
                </a:lnTo>
                <a:lnTo>
                  <a:pt x="60038" y="94592"/>
                </a:lnTo>
                <a:lnTo>
                  <a:pt x="56638" y="103066"/>
                </a:lnTo>
                <a:lnTo>
                  <a:pt x="50320" y="120103"/>
                </a:lnTo>
                <a:lnTo>
                  <a:pt x="47302" y="128645"/>
                </a:lnTo>
                <a:lnTo>
                  <a:pt x="43384" y="137199"/>
                </a:lnTo>
                <a:lnTo>
                  <a:pt x="38868" y="145759"/>
                </a:lnTo>
                <a:lnTo>
                  <a:pt x="33951" y="154322"/>
                </a:lnTo>
                <a:lnTo>
                  <a:pt x="29722" y="162889"/>
                </a:lnTo>
                <a:lnTo>
                  <a:pt x="25949" y="171458"/>
                </a:lnTo>
                <a:lnTo>
                  <a:pt x="22482" y="180028"/>
                </a:lnTo>
                <a:lnTo>
                  <a:pt x="20170" y="188599"/>
                </a:lnTo>
                <a:lnTo>
                  <a:pt x="18629" y="197170"/>
                </a:lnTo>
                <a:lnTo>
                  <a:pt x="15964" y="213361"/>
                </a:lnTo>
                <a:lnTo>
                  <a:pt x="11605" y="226907"/>
                </a:lnTo>
                <a:lnTo>
                  <a:pt x="3796" y="249795"/>
                </a:lnTo>
                <a:lnTo>
                  <a:pt x="799" y="266278"/>
                </a:lnTo>
                <a:lnTo>
                  <a:pt x="0" y="274673"/>
                </a:lnTo>
                <a:lnTo>
                  <a:pt x="420" y="283128"/>
                </a:lnTo>
                <a:lnTo>
                  <a:pt x="1652" y="291622"/>
                </a:lnTo>
                <a:lnTo>
                  <a:pt x="3426" y="300142"/>
                </a:lnTo>
                <a:lnTo>
                  <a:pt x="4609" y="308680"/>
                </a:lnTo>
                <a:lnTo>
                  <a:pt x="5398" y="317229"/>
                </a:lnTo>
                <a:lnTo>
                  <a:pt x="5923" y="325786"/>
                </a:lnTo>
                <a:lnTo>
                  <a:pt x="7226" y="334348"/>
                </a:lnTo>
                <a:lnTo>
                  <a:pt x="9047" y="342914"/>
                </a:lnTo>
                <a:lnTo>
                  <a:pt x="12658" y="359098"/>
                </a:lnTo>
                <a:lnTo>
                  <a:pt x="14263" y="372642"/>
                </a:lnTo>
                <a:lnTo>
                  <a:pt x="17516" y="387551"/>
                </a:lnTo>
                <a:lnTo>
                  <a:pt x="22137" y="402750"/>
                </a:lnTo>
                <a:lnTo>
                  <a:pt x="27366" y="415855"/>
                </a:lnTo>
                <a:lnTo>
                  <a:pt x="32865" y="428030"/>
                </a:lnTo>
                <a:lnTo>
                  <a:pt x="39436" y="439790"/>
                </a:lnTo>
                <a:lnTo>
                  <a:pt x="43856" y="445594"/>
                </a:lnTo>
                <a:lnTo>
                  <a:pt x="48707" y="451368"/>
                </a:lnTo>
                <a:lnTo>
                  <a:pt x="52894" y="456169"/>
                </a:lnTo>
                <a:lnTo>
                  <a:pt x="60086" y="464044"/>
                </a:lnTo>
                <a:lnTo>
                  <a:pt x="69489" y="473833"/>
                </a:lnTo>
                <a:lnTo>
                  <a:pt x="103767" y="508269"/>
                </a:lnTo>
                <a:lnTo>
                  <a:pt x="107698" y="510295"/>
                </a:lnTo>
                <a:lnTo>
                  <a:pt x="112224" y="511647"/>
                </a:lnTo>
                <a:lnTo>
                  <a:pt x="117145" y="512549"/>
                </a:lnTo>
                <a:lnTo>
                  <a:pt x="121380" y="514101"/>
                </a:lnTo>
                <a:lnTo>
                  <a:pt x="125155" y="516089"/>
                </a:lnTo>
                <a:lnTo>
                  <a:pt x="128623" y="518367"/>
                </a:lnTo>
                <a:lnTo>
                  <a:pt x="135018" y="523438"/>
                </a:lnTo>
                <a:lnTo>
                  <a:pt x="138057" y="526124"/>
                </a:lnTo>
                <a:lnTo>
                  <a:pt x="141988" y="527914"/>
                </a:lnTo>
                <a:lnTo>
                  <a:pt x="146513" y="529107"/>
                </a:lnTo>
                <a:lnTo>
                  <a:pt x="151436" y="529904"/>
                </a:lnTo>
                <a:lnTo>
                  <a:pt x="155669" y="530434"/>
                </a:lnTo>
                <a:lnTo>
                  <a:pt x="159444" y="530788"/>
                </a:lnTo>
                <a:lnTo>
                  <a:pt x="162914" y="531024"/>
                </a:lnTo>
                <a:lnTo>
                  <a:pt x="169309" y="531286"/>
                </a:lnTo>
                <a:lnTo>
                  <a:pt x="172347" y="531355"/>
                </a:lnTo>
                <a:lnTo>
                  <a:pt x="175326" y="532354"/>
                </a:lnTo>
                <a:lnTo>
                  <a:pt x="181174" y="536005"/>
                </a:lnTo>
                <a:lnTo>
                  <a:pt x="185272" y="538863"/>
                </a:lnTo>
                <a:lnTo>
                  <a:pt x="186799" y="538313"/>
                </a:lnTo>
                <a:lnTo>
                  <a:pt x="192548" y="533939"/>
                </a:lnTo>
                <a:lnTo>
                  <a:pt x="194227" y="532581"/>
                </a:lnTo>
                <a:lnTo>
                  <a:pt x="197513" y="531977"/>
                </a:lnTo>
                <a:lnTo>
                  <a:pt x="202148" y="531710"/>
                </a:lnTo>
                <a:lnTo>
                  <a:pt x="212715" y="53149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184"/>
          <p:cNvSpPr/>
          <p:nvPr/>
        </p:nvSpPr>
        <p:spPr bwMode="auto">
          <a:xfrm>
            <a:off x="6553944" y="4449127"/>
            <a:ext cx="195322" cy="360001"/>
          </a:xfrm>
          <a:custGeom>
            <a:avLst/>
            <a:gdLst/>
            <a:ahLst/>
            <a:cxnLst/>
            <a:rect l="0" t="0" r="0" b="0"/>
            <a:pathLst>
              <a:path w="195322" h="360001">
                <a:moveTo>
                  <a:pt x="118318" y="68580"/>
                </a:moveTo>
                <a:lnTo>
                  <a:pt x="110937" y="61199"/>
                </a:lnTo>
                <a:lnTo>
                  <a:pt x="107735" y="60537"/>
                </a:lnTo>
                <a:lnTo>
                  <a:pt x="105547" y="60361"/>
                </a:lnTo>
                <a:lnTo>
                  <a:pt x="103138" y="61195"/>
                </a:lnTo>
                <a:lnTo>
                  <a:pt x="97918" y="64663"/>
                </a:lnTo>
                <a:lnTo>
                  <a:pt x="94241" y="65969"/>
                </a:lnTo>
                <a:lnTo>
                  <a:pt x="89884" y="66839"/>
                </a:lnTo>
                <a:lnTo>
                  <a:pt x="85074" y="67420"/>
                </a:lnTo>
                <a:lnTo>
                  <a:pt x="81868" y="69711"/>
                </a:lnTo>
                <a:lnTo>
                  <a:pt x="79730" y="73144"/>
                </a:lnTo>
                <a:lnTo>
                  <a:pt x="78306" y="77338"/>
                </a:lnTo>
                <a:lnTo>
                  <a:pt x="75451" y="82039"/>
                </a:lnTo>
                <a:lnTo>
                  <a:pt x="71643" y="87078"/>
                </a:lnTo>
                <a:lnTo>
                  <a:pt x="67199" y="92342"/>
                </a:lnTo>
                <a:lnTo>
                  <a:pt x="62331" y="97756"/>
                </a:lnTo>
                <a:lnTo>
                  <a:pt x="51842" y="108853"/>
                </a:lnTo>
                <a:lnTo>
                  <a:pt x="47331" y="114478"/>
                </a:lnTo>
                <a:lnTo>
                  <a:pt x="43371" y="120134"/>
                </a:lnTo>
                <a:lnTo>
                  <a:pt x="39779" y="125809"/>
                </a:lnTo>
                <a:lnTo>
                  <a:pt x="36431" y="132451"/>
                </a:lnTo>
                <a:lnTo>
                  <a:pt x="33246" y="139735"/>
                </a:lnTo>
                <a:lnTo>
                  <a:pt x="30171" y="147449"/>
                </a:lnTo>
                <a:lnTo>
                  <a:pt x="27169" y="154497"/>
                </a:lnTo>
                <a:lnTo>
                  <a:pt x="21292" y="167408"/>
                </a:lnTo>
                <a:lnTo>
                  <a:pt x="12629" y="185387"/>
                </a:lnTo>
                <a:lnTo>
                  <a:pt x="4030" y="202778"/>
                </a:lnTo>
                <a:lnTo>
                  <a:pt x="848" y="211726"/>
                </a:lnTo>
                <a:lnTo>
                  <a:pt x="0" y="215446"/>
                </a:lnTo>
                <a:lnTo>
                  <a:pt x="386" y="218878"/>
                </a:lnTo>
                <a:lnTo>
                  <a:pt x="1597" y="222119"/>
                </a:lnTo>
                <a:lnTo>
                  <a:pt x="3357" y="225232"/>
                </a:lnTo>
                <a:lnTo>
                  <a:pt x="5482" y="227307"/>
                </a:lnTo>
                <a:lnTo>
                  <a:pt x="7852" y="228691"/>
                </a:lnTo>
                <a:lnTo>
                  <a:pt x="13024" y="230228"/>
                </a:lnTo>
                <a:lnTo>
                  <a:pt x="18499" y="230911"/>
                </a:lnTo>
                <a:lnTo>
                  <a:pt x="24107" y="231215"/>
                </a:lnTo>
                <a:lnTo>
                  <a:pt x="26935" y="231296"/>
                </a:lnTo>
                <a:lnTo>
                  <a:pt x="40019" y="231409"/>
                </a:lnTo>
                <a:lnTo>
                  <a:pt x="44211" y="232378"/>
                </a:lnTo>
                <a:lnTo>
                  <a:pt x="47958" y="233977"/>
                </a:lnTo>
                <a:lnTo>
                  <a:pt x="51409" y="235994"/>
                </a:lnTo>
                <a:lnTo>
                  <a:pt x="55614" y="237340"/>
                </a:lnTo>
                <a:lnTo>
                  <a:pt x="60323" y="238236"/>
                </a:lnTo>
                <a:lnTo>
                  <a:pt x="65368" y="238834"/>
                </a:lnTo>
                <a:lnTo>
                  <a:pt x="70635" y="239233"/>
                </a:lnTo>
                <a:lnTo>
                  <a:pt x="76052" y="239498"/>
                </a:lnTo>
                <a:lnTo>
                  <a:pt x="87151" y="239794"/>
                </a:lnTo>
                <a:lnTo>
                  <a:pt x="98433" y="239925"/>
                </a:lnTo>
                <a:lnTo>
                  <a:pt x="104110" y="240913"/>
                </a:lnTo>
                <a:lnTo>
                  <a:pt x="109798" y="242523"/>
                </a:lnTo>
                <a:lnTo>
                  <a:pt x="115496" y="244550"/>
                </a:lnTo>
                <a:lnTo>
                  <a:pt x="121199" y="245901"/>
                </a:lnTo>
                <a:lnTo>
                  <a:pt x="126906" y="246802"/>
                </a:lnTo>
                <a:lnTo>
                  <a:pt x="132616" y="247402"/>
                </a:lnTo>
                <a:lnTo>
                  <a:pt x="138328" y="248754"/>
                </a:lnTo>
                <a:lnTo>
                  <a:pt x="144040" y="250609"/>
                </a:lnTo>
                <a:lnTo>
                  <a:pt x="149754" y="252798"/>
                </a:lnTo>
                <a:lnTo>
                  <a:pt x="154515" y="255209"/>
                </a:lnTo>
                <a:lnTo>
                  <a:pt x="158642" y="257769"/>
                </a:lnTo>
                <a:lnTo>
                  <a:pt x="162346" y="260429"/>
                </a:lnTo>
                <a:lnTo>
                  <a:pt x="165768" y="264107"/>
                </a:lnTo>
                <a:lnTo>
                  <a:pt x="169001" y="268464"/>
                </a:lnTo>
                <a:lnTo>
                  <a:pt x="172109" y="273273"/>
                </a:lnTo>
                <a:lnTo>
                  <a:pt x="178103" y="281157"/>
                </a:lnTo>
                <a:lnTo>
                  <a:pt x="183942" y="288789"/>
                </a:lnTo>
                <a:lnTo>
                  <a:pt x="189711" y="298531"/>
                </a:lnTo>
                <a:lnTo>
                  <a:pt x="192911" y="306671"/>
                </a:lnTo>
                <a:lnTo>
                  <a:pt x="194333" y="314415"/>
                </a:lnTo>
                <a:lnTo>
                  <a:pt x="194965" y="324208"/>
                </a:lnTo>
                <a:lnTo>
                  <a:pt x="195246" y="332370"/>
                </a:lnTo>
                <a:lnTo>
                  <a:pt x="195321" y="335880"/>
                </a:lnTo>
                <a:lnTo>
                  <a:pt x="194418" y="339172"/>
                </a:lnTo>
                <a:lnTo>
                  <a:pt x="190876" y="345371"/>
                </a:lnTo>
                <a:lnTo>
                  <a:pt x="186125" y="351301"/>
                </a:lnTo>
                <a:lnTo>
                  <a:pt x="183526" y="354216"/>
                </a:lnTo>
                <a:lnTo>
                  <a:pt x="180840" y="356159"/>
                </a:lnTo>
                <a:lnTo>
                  <a:pt x="175315" y="358318"/>
                </a:lnTo>
                <a:lnTo>
                  <a:pt x="169685" y="359277"/>
                </a:lnTo>
                <a:lnTo>
                  <a:pt x="164008" y="359704"/>
                </a:lnTo>
                <a:lnTo>
                  <a:pt x="158309" y="359893"/>
                </a:lnTo>
                <a:lnTo>
                  <a:pt x="149746" y="360000"/>
                </a:lnTo>
                <a:lnTo>
                  <a:pt x="146890" y="359062"/>
                </a:lnTo>
                <a:lnTo>
                  <a:pt x="141176" y="355481"/>
                </a:lnTo>
                <a:lnTo>
                  <a:pt x="135463" y="350714"/>
                </a:lnTo>
                <a:lnTo>
                  <a:pt x="132606" y="348109"/>
                </a:lnTo>
                <a:lnTo>
                  <a:pt x="126890" y="340135"/>
                </a:lnTo>
                <a:lnTo>
                  <a:pt x="122128" y="331194"/>
                </a:lnTo>
                <a:lnTo>
                  <a:pt x="120011" y="324045"/>
                </a:lnTo>
                <a:lnTo>
                  <a:pt x="118494" y="318900"/>
                </a:lnTo>
                <a:lnTo>
                  <a:pt x="114269" y="305563"/>
                </a:lnTo>
                <a:lnTo>
                  <a:pt x="112762" y="298006"/>
                </a:lnTo>
                <a:lnTo>
                  <a:pt x="111756" y="290111"/>
                </a:lnTo>
                <a:lnTo>
                  <a:pt x="111086" y="281990"/>
                </a:lnTo>
                <a:lnTo>
                  <a:pt x="111591" y="274671"/>
                </a:lnTo>
                <a:lnTo>
                  <a:pt x="112881" y="267887"/>
                </a:lnTo>
                <a:lnTo>
                  <a:pt x="114693" y="261459"/>
                </a:lnTo>
                <a:lnTo>
                  <a:pt x="115902" y="253363"/>
                </a:lnTo>
                <a:lnTo>
                  <a:pt x="116707" y="244156"/>
                </a:lnTo>
                <a:lnTo>
                  <a:pt x="117244" y="234209"/>
                </a:lnTo>
                <a:lnTo>
                  <a:pt x="118554" y="224719"/>
                </a:lnTo>
                <a:lnTo>
                  <a:pt x="120381" y="215535"/>
                </a:lnTo>
                <a:lnTo>
                  <a:pt x="122551" y="206555"/>
                </a:lnTo>
                <a:lnTo>
                  <a:pt x="124950" y="197711"/>
                </a:lnTo>
                <a:lnTo>
                  <a:pt x="130155" y="180264"/>
                </a:lnTo>
                <a:lnTo>
                  <a:pt x="138442" y="154377"/>
                </a:lnTo>
                <a:lnTo>
                  <a:pt x="140306" y="145780"/>
                </a:lnTo>
                <a:lnTo>
                  <a:pt x="141549" y="137192"/>
                </a:lnTo>
                <a:lnTo>
                  <a:pt x="142378" y="128609"/>
                </a:lnTo>
                <a:lnTo>
                  <a:pt x="144836" y="120029"/>
                </a:lnTo>
                <a:lnTo>
                  <a:pt x="148379" y="111452"/>
                </a:lnTo>
                <a:lnTo>
                  <a:pt x="152646" y="102877"/>
                </a:lnTo>
                <a:lnTo>
                  <a:pt x="155491" y="94302"/>
                </a:lnTo>
                <a:lnTo>
                  <a:pt x="157388" y="85728"/>
                </a:lnTo>
                <a:lnTo>
                  <a:pt x="158652" y="77155"/>
                </a:lnTo>
                <a:lnTo>
                  <a:pt x="160447" y="69534"/>
                </a:lnTo>
                <a:lnTo>
                  <a:pt x="162597" y="62548"/>
                </a:lnTo>
                <a:lnTo>
                  <a:pt x="164983" y="55987"/>
                </a:lnTo>
                <a:lnTo>
                  <a:pt x="166572" y="49707"/>
                </a:lnTo>
                <a:lnTo>
                  <a:pt x="167633" y="43615"/>
                </a:lnTo>
                <a:lnTo>
                  <a:pt x="168811" y="32720"/>
                </a:lnTo>
                <a:lnTo>
                  <a:pt x="169334" y="24702"/>
                </a:lnTo>
                <a:lnTo>
                  <a:pt x="169629" y="14833"/>
                </a:lnTo>
                <a:lnTo>
                  <a:pt x="169753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185"/>
          <p:cNvSpPr/>
          <p:nvPr/>
        </p:nvSpPr>
        <p:spPr bwMode="auto">
          <a:xfrm>
            <a:off x="6972404" y="4551997"/>
            <a:ext cx="8469" cy="291466"/>
          </a:xfrm>
          <a:custGeom>
            <a:avLst/>
            <a:gdLst/>
            <a:ahLst/>
            <a:cxnLst/>
            <a:rect l="0" t="0" r="0" b="0"/>
            <a:pathLst>
              <a:path w="8469" h="291466">
                <a:moveTo>
                  <a:pt x="8468" y="0"/>
                </a:moveTo>
                <a:lnTo>
                  <a:pt x="8468" y="49092"/>
                </a:lnTo>
                <a:lnTo>
                  <a:pt x="7516" y="54636"/>
                </a:lnTo>
                <a:lnTo>
                  <a:pt x="5928" y="60236"/>
                </a:lnTo>
                <a:lnTo>
                  <a:pt x="3917" y="65875"/>
                </a:lnTo>
                <a:lnTo>
                  <a:pt x="2577" y="71539"/>
                </a:lnTo>
                <a:lnTo>
                  <a:pt x="1683" y="77221"/>
                </a:lnTo>
                <a:lnTo>
                  <a:pt x="1088" y="82913"/>
                </a:lnTo>
                <a:lnTo>
                  <a:pt x="690" y="89566"/>
                </a:lnTo>
                <a:lnTo>
                  <a:pt x="249" y="104577"/>
                </a:lnTo>
                <a:lnTo>
                  <a:pt x="0" y="129094"/>
                </a:lnTo>
                <a:lnTo>
                  <a:pt x="918" y="136545"/>
                </a:lnTo>
                <a:lnTo>
                  <a:pt x="2482" y="143417"/>
                </a:lnTo>
                <a:lnTo>
                  <a:pt x="4477" y="149904"/>
                </a:lnTo>
                <a:lnTo>
                  <a:pt x="4855" y="157086"/>
                </a:lnTo>
                <a:lnTo>
                  <a:pt x="4155" y="164732"/>
                </a:lnTo>
                <a:lnTo>
                  <a:pt x="2735" y="172686"/>
                </a:lnTo>
                <a:lnTo>
                  <a:pt x="2741" y="179894"/>
                </a:lnTo>
                <a:lnTo>
                  <a:pt x="3698" y="186604"/>
                </a:lnTo>
                <a:lnTo>
                  <a:pt x="5287" y="192983"/>
                </a:lnTo>
                <a:lnTo>
                  <a:pt x="6348" y="200093"/>
                </a:lnTo>
                <a:lnTo>
                  <a:pt x="7055" y="207690"/>
                </a:lnTo>
                <a:lnTo>
                  <a:pt x="7840" y="221847"/>
                </a:lnTo>
                <a:lnTo>
                  <a:pt x="8189" y="231314"/>
                </a:lnTo>
                <a:lnTo>
                  <a:pt x="8386" y="246549"/>
                </a:lnTo>
                <a:lnTo>
                  <a:pt x="8468" y="29146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186"/>
          <p:cNvSpPr/>
          <p:nvPr/>
        </p:nvSpPr>
        <p:spPr bwMode="auto">
          <a:xfrm>
            <a:off x="6895147" y="4663449"/>
            <a:ext cx="205741" cy="8564"/>
          </a:xfrm>
          <a:custGeom>
            <a:avLst/>
            <a:gdLst/>
            <a:ahLst/>
            <a:cxnLst/>
            <a:rect l="0" t="0" r="0" b="0"/>
            <a:pathLst>
              <a:path w="205741" h="8564">
                <a:moveTo>
                  <a:pt x="0" y="8563"/>
                </a:moveTo>
                <a:lnTo>
                  <a:pt x="4551" y="8563"/>
                </a:lnTo>
                <a:lnTo>
                  <a:pt x="5892" y="7611"/>
                </a:lnTo>
                <a:lnTo>
                  <a:pt x="6785" y="6023"/>
                </a:lnTo>
                <a:lnTo>
                  <a:pt x="7381" y="4013"/>
                </a:lnTo>
                <a:lnTo>
                  <a:pt x="8731" y="2671"/>
                </a:lnTo>
                <a:lnTo>
                  <a:pt x="10583" y="1778"/>
                </a:lnTo>
                <a:lnTo>
                  <a:pt x="12771" y="1182"/>
                </a:lnTo>
                <a:lnTo>
                  <a:pt x="15181" y="785"/>
                </a:lnTo>
                <a:lnTo>
                  <a:pt x="17741" y="520"/>
                </a:lnTo>
                <a:lnTo>
                  <a:pt x="20400" y="344"/>
                </a:lnTo>
                <a:lnTo>
                  <a:pt x="25894" y="148"/>
                </a:lnTo>
                <a:lnTo>
                  <a:pt x="36883" y="37"/>
                </a:lnTo>
                <a:lnTo>
                  <a:pt x="57662" y="0"/>
                </a:lnTo>
                <a:lnTo>
                  <a:pt x="63207" y="949"/>
                </a:lnTo>
                <a:lnTo>
                  <a:pt x="68807" y="2535"/>
                </a:lnTo>
                <a:lnTo>
                  <a:pt x="74447" y="4544"/>
                </a:lnTo>
                <a:lnTo>
                  <a:pt x="80111" y="5884"/>
                </a:lnTo>
                <a:lnTo>
                  <a:pt x="85792" y="6777"/>
                </a:lnTo>
                <a:lnTo>
                  <a:pt x="91485" y="7372"/>
                </a:lnTo>
                <a:lnTo>
                  <a:pt x="97185" y="7769"/>
                </a:lnTo>
                <a:lnTo>
                  <a:pt x="102890" y="8034"/>
                </a:lnTo>
                <a:lnTo>
                  <a:pt x="114309" y="8328"/>
                </a:lnTo>
                <a:lnTo>
                  <a:pt x="205740" y="85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187"/>
          <p:cNvSpPr/>
          <p:nvPr/>
        </p:nvSpPr>
        <p:spPr bwMode="auto">
          <a:xfrm>
            <a:off x="7229475" y="4517707"/>
            <a:ext cx="8573" cy="308611"/>
          </a:xfrm>
          <a:custGeom>
            <a:avLst/>
            <a:gdLst/>
            <a:ahLst/>
            <a:cxnLst/>
            <a:rect l="0" t="0" r="0" b="0"/>
            <a:pathLst>
              <a:path w="8573" h="308611">
                <a:moveTo>
                  <a:pt x="8572" y="0"/>
                </a:moveTo>
                <a:lnTo>
                  <a:pt x="353" y="8219"/>
                </a:lnTo>
                <a:lnTo>
                  <a:pt x="104" y="13019"/>
                </a:lnTo>
                <a:lnTo>
                  <a:pt x="1022" y="16299"/>
                </a:lnTo>
                <a:lnTo>
                  <a:pt x="2586" y="20391"/>
                </a:lnTo>
                <a:lnTo>
                  <a:pt x="4581" y="25024"/>
                </a:lnTo>
                <a:lnTo>
                  <a:pt x="5912" y="29065"/>
                </a:lnTo>
                <a:lnTo>
                  <a:pt x="6799" y="32712"/>
                </a:lnTo>
                <a:lnTo>
                  <a:pt x="7390" y="36096"/>
                </a:lnTo>
                <a:lnTo>
                  <a:pt x="7784" y="40257"/>
                </a:lnTo>
                <a:lnTo>
                  <a:pt x="8047" y="44935"/>
                </a:lnTo>
                <a:lnTo>
                  <a:pt x="8221" y="49959"/>
                </a:lnTo>
                <a:lnTo>
                  <a:pt x="8469" y="70683"/>
                </a:lnTo>
                <a:lnTo>
                  <a:pt x="7551" y="77602"/>
                </a:lnTo>
                <a:lnTo>
                  <a:pt x="5986" y="84120"/>
                </a:lnTo>
                <a:lnTo>
                  <a:pt x="3991" y="90370"/>
                </a:lnTo>
                <a:lnTo>
                  <a:pt x="2660" y="97394"/>
                </a:lnTo>
                <a:lnTo>
                  <a:pt x="1773" y="104934"/>
                </a:lnTo>
                <a:lnTo>
                  <a:pt x="1182" y="112819"/>
                </a:lnTo>
                <a:lnTo>
                  <a:pt x="788" y="120933"/>
                </a:lnTo>
                <a:lnTo>
                  <a:pt x="350" y="137568"/>
                </a:lnTo>
                <a:lnTo>
                  <a:pt x="31" y="181250"/>
                </a:lnTo>
                <a:lnTo>
                  <a:pt x="0" y="288431"/>
                </a:lnTo>
                <a:lnTo>
                  <a:pt x="952" y="290395"/>
                </a:lnTo>
                <a:lnTo>
                  <a:pt x="2540" y="292657"/>
                </a:lnTo>
                <a:lnTo>
                  <a:pt x="4550" y="295117"/>
                </a:lnTo>
                <a:lnTo>
                  <a:pt x="5891" y="297710"/>
                </a:lnTo>
                <a:lnTo>
                  <a:pt x="6784" y="300391"/>
                </a:lnTo>
                <a:lnTo>
                  <a:pt x="8572" y="30861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188"/>
          <p:cNvSpPr/>
          <p:nvPr/>
        </p:nvSpPr>
        <p:spPr bwMode="auto">
          <a:xfrm>
            <a:off x="7306627" y="4483535"/>
            <a:ext cx="205741" cy="298684"/>
          </a:xfrm>
          <a:custGeom>
            <a:avLst/>
            <a:gdLst/>
            <a:ahLst/>
            <a:cxnLst/>
            <a:rect l="0" t="0" r="0" b="0"/>
            <a:pathLst>
              <a:path w="205741" h="298684">
                <a:moveTo>
                  <a:pt x="0" y="77035"/>
                </a:moveTo>
                <a:lnTo>
                  <a:pt x="0" y="72484"/>
                </a:lnTo>
                <a:lnTo>
                  <a:pt x="2540" y="65169"/>
                </a:lnTo>
                <a:lnTo>
                  <a:pt x="7381" y="54053"/>
                </a:lnTo>
                <a:lnTo>
                  <a:pt x="12771" y="47577"/>
                </a:lnTo>
                <a:lnTo>
                  <a:pt x="17741" y="42353"/>
                </a:lnTo>
                <a:lnTo>
                  <a:pt x="20400" y="39626"/>
                </a:lnTo>
                <a:lnTo>
                  <a:pt x="24078" y="36855"/>
                </a:lnTo>
                <a:lnTo>
                  <a:pt x="28434" y="34056"/>
                </a:lnTo>
                <a:lnTo>
                  <a:pt x="33244" y="31237"/>
                </a:lnTo>
                <a:lnTo>
                  <a:pt x="37403" y="28406"/>
                </a:lnTo>
                <a:lnTo>
                  <a:pt x="41128" y="25565"/>
                </a:lnTo>
                <a:lnTo>
                  <a:pt x="44563" y="22719"/>
                </a:lnTo>
                <a:lnTo>
                  <a:pt x="48759" y="19869"/>
                </a:lnTo>
                <a:lnTo>
                  <a:pt x="53461" y="17017"/>
                </a:lnTo>
                <a:lnTo>
                  <a:pt x="58500" y="14163"/>
                </a:lnTo>
                <a:lnTo>
                  <a:pt x="63765" y="12260"/>
                </a:lnTo>
                <a:lnTo>
                  <a:pt x="69180" y="10992"/>
                </a:lnTo>
                <a:lnTo>
                  <a:pt x="74695" y="10146"/>
                </a:lnTo>
                <a:lnTo>
                  <a:pt x="80277" y="8630"/>
                </a:lnTo>
                <a:lnTo>
                  <a:pt x="85903" y="6666"/>
                </a:lnTo>
                <a:lnTo>
                  <a:pt x="91558" y="4405"/>
                </a:lnTo>
                <a:lnTo>
                  <a:pt x="96282" y="2897"/>
                </a:lnTo>
                <a:lnTo>
                  <a:pt x="100382" y="1892"/>
                </a:lnTo>
                <a:lnTo>
                  <a:pt x="104069" y="1222"/>
                </a:lnTo>
                <a:lnTo>
                  <a:pt x="107480" y="776"/>
                </a:lnTo>
                <a:lnTo>
                  <a:pt x="113809" y="279"/>
                </a:lnTo>
                <a:lnTo>
                  <a:pt x="122337" y="59"/>
                </a:lnTo>
                <a:lnTo>
                  <a:pt x="127278" y="0"/>
                </a:lnTo>
                <a:lnTo>
                  <a:pt x="130572" y="913"/>
                </a:lnTo>
                <a:lnTo>
                  <a:pt x="132768" y="2475"/>
                </a:lnTo>
                <a:lnTo>
                  <a:pt x="138399" y="9223"/>
                </a:lnTo>
                <a:lnTo>
                  <a:pt x="140843" y="11824"/>
                </a:lnTo>
                <a:lnTo>
                  <a:pt x="142474" y="14511"/>
                </a:lnTo>
                <a:lnTo>
                  <a:pt x="144284" y="20037"/>
                </a:lnTo>
                <a:lnTo>
                  <a:pt x="145304" y="28502"/>
                </a:lnTo>
                <a:lnTo>
                  <a:pt x="145542" y="36732"/>
                </a:lnTo>
                <a:lnTo>
                  <a:pt x="145605" y="41593"/>
                </a:lnTo>
                <a:lnTo>
                  <a:pt x="144695" y="47692"/>
                </a:lnTo>
                <a:lnTo>
                  <a:pt x="143136" y="54615"/>
                </a:lnTo>
                <a:lnTo>
                  <a:pt x="141144" y="62089"/>
                </a:lnTo>
                <a:lnTo>
                  <a:pt x="137911" y="68975"/>
                </a:lnTo>
                <a:lnTo>
                  <a:pt x="133851" y="75472"/>
                </a:lnTo>
                <a:lnTo>
                  <a:pt x="129239" y="81708"/>
                </a:lnTo>
                <a:lnTo>
                  <a:pt x="119035" y="96257"/>
                </a:lnTo>
                <a:lnTo>
                  <a:pt x="113647" y="104137"/>
                </a:lnTo>
                <a:lnTo>
                  <a:pt x="109101" y="112248"/>
                </a:lnTo>
                <a:lnTo>
                  <a:pt x="105120" y="120513"/>
                </a:lnTo>
                <a:lnTo>
                  <a:pt x="101513" y="128880"/>
                </a:lnTo>
                <a:lnTo>
                  <a:pt x="97203" y="137316"/>
                </a:lnTo>
                <a:lnTo>
                  <a:pt x="92424" y="145797"/>
                </a:lnTo>
                <a:lnTo>
                  <a:pt x="87334" y="154309"/>
                </a:lnTo>
                <a:lnTo>
                  <a:pt x="76597" y="171386"/>
                </a:lnTo>
                <a:lnTo>
                  <a:pt x="71067" y="179941"/>
                </a:lnTo>
                <a:lnTo>
                  <a:pt x="66429" y="187548"/>
                </a:lnTo>
                <a:lnTo>
                  <a:pt x="62383" y="194525"/>
                </a:lnTo>
                <a:lnTo>
                  <a:pt x="55348" y="207358"/>
                </a:lnTo>
                <a:lnTo>
                  <a:pt x="46033" y="225292"/>
                </a:lnTo>
                <a:lnTo>
                  <a:pt x="31473" y="254156"/>
                </a:lnTo>
                <a:lnTo>
                  <a:pt x="28276" y="263070"/>
                </a:lnTo>
                <a:lnTo>
                  <a:pt x="26854" y="270207"/>
                </a:lnTo>
                <a:lnTo>
                  <a:pt x="26223" y="276554"/>
                </a:lnTo>
                <a:lnTo>
                  <a:pt x="25868" y="285482"/>
                </a:lnTo>
                <a:lnTo>
                  <a:pt x="26771" y="287437"/>
                </a:lnTo>
                <a:lnTo>
                  <a:pt x="28324" y="288740"/>
                </a:lnTo>
                <a:lnTo>
                  <a:pt x="33112" y="290832"/>
                </a:lnTo>
                <a:lnTo>
                  <a:pt x="38492" y="295746"/>
                </a:lnTo>
                <a:lnTo>
                  <a:pt x="40902" y="297137"/>
                </a:lnTo>
                <a:lnTo>
                  <a:pt x="46118" y="298683"/>
                </a:lnTo>
                <a:lnTo>
                  <a:pt x="49796" y="298143"/>
                </a:lnTo>
                <a:lnTo>
                  <a:pt x="54152" y="296830"/>
                </a:lnTo>
                <a:lnTo>
                  <a:pt x="58962" y="295002"/>
                </a:lnTo>
                <a:lnTo>
                  <a:pt x="63120" y="293784"/>
                </a:lnTo>
                <a:lnTo>
                  <a:pt x="66845" y="292972"/>
                </a:lnTo>
                <a:lnTo>
                  <a:pt x="70281" y="292430"/>
                </a:lnTo>
                <a:lnTo>
                  <a:pt x="76639" y="289289"/>
                </a:lnTo>
                <a:lnTo>
                  <a:pt x="79667" y="287117"/>
                </a:lnTo>
                <a:lnTo>
                  <a:pt x="83591" y="285670"/>
                </a:lnTo>
                <a:lnTo>
                  <a:pt x="88113" y="284705"/>
                </a:lnTo>
                <a:lnTo>
                  <a:pt x="93032" y="284061"/>
                </a:lnTo>
                <a:lnTo>
                  <a:pt x="97264" y="282680"/>
                </a:lnTo>
                <a:lnTo>
                  <a:pt x="101037" y="280807"/>
                </a:lnTo>
                <a:lnTo>
                  <a:pt x="104506" y="278605"/>
                </a:lnTo>
                <a:lnTo>
                  <a:pt x="108723" y="277137"/>
                </a:lnTo>
                <a:lnTo>
                  <a:pt x="113440" y="276159"/>
                </a:lnTo>
                <a:lnTo>
                  <a:pt x="118489" y="275507"/>
                </a:lnTo>
                <a:lnTo>
                  <a:pt x="123760" y="274119"/>
                </a:lnTo>
                <a:lnTo>
                  <a:pt x="129179" y="272242"/>
                </a:lnTo>
                <a:lnTo>
                  <a:pt x="134697" y="270038"/>
                </a:lnTo>
                <a:lnTo>
                  <a:pt x="140281" y="266663"/>
                </a:lnTo>
                <a:lnTo>
                  <a:pt x="145908" y="262509"/>
                </a:lnTo>
                <a:lnTo>
                  <a:pt x="151565" y="257834"/>
                </a:lnTo>
                <a:lnTo>
                  <a:pt x="157241" y="253765"/>
                </a:lnTo>
                <a:lnTo>
                  <a:pt x="162930" y="250100"/>
                </a:lnTo>
                <a:lnTo>
                  <a:pt x="168627" y="246704"/>
                </a:lnTo>
                <a:lnTo>
                  <a:pt x="174331" y="243487"/>
                </a:lnTo>
                <a:lnTo>
                  <a:pt x="185749" y="237374"/>
                </a:lnTo>
                <a:lnTo>
                  <a:pt x="190507" y="234410"/>
                </a:lnTo>
                <a:lnTo>
                  <a:pt x="194632" y="231481"/>
                </a:lnTo>
                <a:lnTo>
                  <a:pt x="205740" y="22276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189"/>
          <p:cNvSpPr/>
          <p:nvPr/>
        </p:nvSpPr>
        <p:spPr bwMode="auto">
          <a:xfrm>
            <a:off x="7529521" y="4371976"/>
            <a:ext cx="192926" cy="531495"/>
          </a:xfrm>
          <a:custGeom>
            <a:avLst/>
            <a:gdLst/>
            <a:ahLst/>
            <a:cxnLst/>
            <a:rect l="0" t="0" r="0" b="0"/>
            <a:pathLst>
              <a:path w="192926" h="531495">
                <a:moveTo>
                  <a:pt x="8563" y="8571"/>
                </a:moveTo>
                <a:lnTo>
                  <a:pt x="22" y="30"/>
                </a:lnTo>
                <a:lnTo>
                  <a:pt x="0" y="8"/>
                </a:lnTo>
                <a:lnTo>
                  <a:pt x="11923" y="0"/>
                </a:lnTo>
                <a:lnTo>
                  <a:pt x="15566" y="952"/>
                </a:lnTo>
                <a:lnTo>
                  <a:pt x="19899" y="2539"/>
                </a:lnTo>
                <a:lnTo>
                  <a:pt x="24693" y="4549"/>
                </a:lnTo>
                <a:lnTo>
                  <a:pt x="28842" y="6843"/>
                </a:lnTo>
                <a:lnTo>
                  <a:pt x="32560" y="9324"/>
                </a:lnTo>
                <a:lnTo>
                  <a:pt x="35991" y="11930"/>
                </a:lnTo>
                <a:lnTo>
                  <a:pt x="47424" y="19907"/>
                </a:lnTo>
                <a:lnTo>
                  <a:pt x="54473" y="24700"/>
                </a:lnTo>
                <a:lnTo>
                  <a:pt x="61077" y="28849"/>
                </a:lnTo>
                <a:lnTo>
                  <a:pt x="67385" y="32567"/>
                </a:lnTo>
                <a:lnTo>
                  <a:pt x="73496" y="35999"/>
                </a:lnTo>
                <a:lnTo>
                  <a:pt x="80426" y="40191"/>
                </a:lnTo>
                <a:lnTo>
                  <a:pt x="95748" y="49929"/>
                </a:lnTo>
                <a:lnTo>
                  <a:pt x="102882" y="55194"/>
                </a:lnTo>
                <a:lnTo>
                  <a:pt x="109542" y="60608"/>
                </a:lnTo>
                <a:lnTo>
                  <a:pt x="115888" y="66122"/>
                </a:lnTo>
                <a:lnTo>
                  <a:pt x="122023" y="72656"/>
                </a:lnTo>
                <a:lnTo>
                  <a:pt x="128018" y="79869"/>
                </a:lnTo>
                <a:lnTo>
                  <a:pt x="133920" y="87536"/>
                </a:lnTo>
                <a:lnTo>
                  <a:pt x="139760" y="95504"/>
                </a:lnTo>
                <a:lnTo>
                  <a:pt x="151328" y="111978"/>
                </a:lnTo>
                <a:lnTo>
                  <a:pt x="156127" y="119419"/>
                </a:lnTo>
                <a:lnTo>
                  <a:pt x="160280" y="126285"/>
                </a:lnTo>
                <a:lnTo>
                  <a:pt x="164000" y="132767"/>
                </a:lnTo>
                <a:lnTo>
                  <a:pt x="173215" y="150129"/>
                </a:lnTo>
                <a:lnTo>
                  <a:pt x="178338" y="160094"/>
                </a:lnTo>
                <a:lnTo>
                  <a:pt x="181754" y="169593"/>
                </a:lnTo>
                <a:lnTo>
                  <a:pt x="184032" y="178784"/>
                </a:lnTo>
                <a:lnTo>
                  <a:pt x="185549" y="187769"/>
                </a:lnTo>
                <a:lnTo>
                  <a:pt x="187514" y="197569"/>
                </a:lnTo>
                <a:lnTo>
                  <a:pt x="192237" y="218618"/>
                </a:lnTo>
                <a:lnTo>
                  <a:pt x="192925" y="229565"/>
                </a:lnTo>
                <a:lnTo>
                  <a:pt x="192431" y="240673"/>
                </a:lnTo>
                <a:lnTo>
                  <a:pt x="191150" y="251888"/>
                </a:lnTo>
                <a:lnTo>
                  <a:pt x="190295" y="263175"/>
                </a:lnTo>
                <a:lnTo>
                  <a:pt x="189726" y="274510"/>
                </a:lnTo>
                <a:lnTo>
                  <a:pt x="189346" y="285876"/>
                </a:lnTo>
                <a:lnTo>
                  <a:pt x="188140" y="297264"/>
                </a:lnTo>
                <a:lnTo>
                  <a:pt x="186383" y="308665"/>
                </a:lnTo>
                <a:lnTo>
                  <a:pt x="184260" y="320077"/>
                </a:lnTo>
                <a:lnTo>
                  <a:pt x="180940" y="331494"/>
                </a:lnTo>
                <a:lnTo>
                  <a:pt x="176821" y="342915"/>
                </a:lnTo>
                <a:lnTo>
                  <a:pt x="172170" y="354340"/>
                </a:lnTo>
                <a:lnTo>
                  <a:pt x="164463" y="374654"/>
                </a:lnTo>
                <a:lnTo>
                  <a:pt x="161074" y="384071"/>
                </a:lnTo>
                <a:lnTo>
                  <a:pt x="156909" y="393207"/>
                </a:lnTo>
                <a:lnTo>
                  <a:pt x="152229" y="402155"/>
                </a:lnTo>
                <a:lnTo>
                  <a:pt x="147203" y="410978"/>
                </a:lnTo>
                <a:lnTo>
                  <a:pt x="141947" y="419717"/>
                </a:lnTo>
                <a:lnTo>
                  <a:pt x="131027" y="437048"/>
                </a:lnTo>
                <a:lnTo>
                  <a:pt x="126401" y="444717"/>
                </a:lnTo>
                <a:lnTo>
                  <a:pt x="122365" y="451735"/>
                </a:lnTo>
                <a:lnTo>
                  <a:pt x="118720" y="458319"/>
                </a:lnTo>
                <a:lnTo>
                  <a:pt x="114386" y="464613"/>
                </a:lnTo>
                <a:lnTo>
                  <a:pt x="109592" y="470714"/>
                </a:lnTo>
                <a:lnTo>
                  <a:pt x="104492" y="476686"/>
                </a:lnTo>
                <a:lnTo>
                  <a:pt x="100138" y="481620"/>
                </a:lnTo>
                <a:lnTo>
                  <a:pt x="92761" y="489643"/>
                </a:lnTo>
                <a:lnTo>
                  <a:pt x="89460" y="494068"/>
                </a:lnTo>
                <a:lnTo>
                  <a:pt x="86307" y="498923"/>
                </a:lnTo>
                <a:lnTo>
                  <a:pt x="83252" y="504065"/>
                </a:lnTo>
                <a:lnTo>
                  <a:pt x="80264" y="507493"/>
                </a:lnTo>
                <a:lnTo>
                  <a:pt x="77319" y="509778"/>
                </a:lnTo>
                <a:lnTo>
                  <a:pt x="71506" y="513270"/>
                </a:lnTo>
                <a:lnTo>
                  <a:pt x="65748" y="517997"/>
                </a:lnTo>
                <a:lnTo>
                  <a:pt x="60182" y="522901"/>
                </a:lnTo>
                <a:lnTo>
                  <a:pt x="52768" y="530174"/>
                </a:lnTo>
                <a:lnTo>
                  <a:pt x="51368" y="530614"/>
                </a:lnTo>
                <a:lnTo>
                  <a:pt x="49483" y="530907"/>
                </a:lnTo>
                <a:lnTo>
                  <a:pt x="42854" y="53149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190"/>
          <p:cNvSpPr/>
          <p:nvPr/>
        </p:nvSpPr>
        <p:spPr bwMode="auto">
          <a:xfrm>
            <a:off x="5180647" y="5306377"/>
            <a:ext cx="1" cy="240031"/>
          </a:xfrm>
          <a:custGeom>
            <a:avLst/>
            <a:gdLst/>
            <a:ahLst/>
            <a:cxnLst/>
            <a:rect l="0" t="0" r="0" b="0"/>
            <a:pathLst>
              <a:path w="1" h="240031">
                <a:moveTo>
                  <a:pt x="0" y="0"/>
                </a:moveTo>
                <a:lnTo>
                  <a:pt x="0" y="24003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191"/>
          <p:cNvSpPr/>
          <p:nvPr/>
        </p:nvSpPr>
        <p:spPr bwMode="auto">
          <a:xfrm>
            <a:off x="5017874" y="5546407"/>
            <a:ext cx="291361" cy="17146"/>
          </a:xfrm>
          <a:custGeom>
            <a:avLst/>
            <a:gdLst/>
            <a:ahLst/>
            <a:cxnLst/>
            <a:rect l="0" t="0" r="0" b="0"/>
            <a:pathLst>
              <a:path w="291361" h="17146">
                <a:moveTo>
                  <a:pt x="8468" y="17145"/>
                </a:moveTo>
                <a:lnTo>
                  <a:pt x="0" y="17145"/>
                </a:lnTo>
                <a:lnTo>
                  <a:pt x="2482" y="14605"/>
                </a:lnTo>
                <a:lnTo>
                  <a:pt x="7286" y="9764"/>
                </a:lnTo>
                <a:lnTo>
                  <a:pt x="8632" y="9367"/>
                </a:lnTo>
                <a:lnTo>
                  <a:pt x="12669" y="8926"/>
                </a:lnTo>
                <a:lnTo>
                  <a:pt x="20296" y="8677"/>
                </a:lnTo>
                <a:lnTo>
                  <a:pt x="28588" y="8603"/>
                </a:lnTo>
                <a:lnTo>
                  <a:pt x="32359" y="7641"/>
                </a:lnTo>
                <a:lnTo>
                  <a:pt x="36778" y="6047"/>
                </a:lnTo>
                <a:lnTo>
                  <a:pt x="41629" y="4031"/>
                </a:lnTo>
                <a:lnTo>
                  <a:pt x="46768" y="2688"/>
                </a:lnTo>
                <a:lnTo>
                  <a:pt x="52099" y="1791"/>
                </a:lnTo>
                <a:lnTo>
                  <a:pt x="57558" y="1195"/>
                </a:lnTo>
                <a:lnTo>
                  <a:pt x="63102" y="797"/>
                </a:lnTo>
                <a:lnTo>
                  <a:pt x="68703" y="531"/>
                </a:lnTo>
                <a:lnTo>
                  <a:pt x="80959" y="236"/>
                </a:lnTo>
                <a:lnTo>
                  <a:pt x="29136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192"/>
          <p:cNvSpPr/>
          <p:nvPr/>
        </p:nvSpPr>
        <p:spPr bwMode="auto">
          <a:xfrm>
            <a:off x="5086381" y="5632175"/>
            <a:ext cx="162847" cy="197122"/>
          </a:xfrm>
          <a:custGeom>
            <a:avLst/>
            <a:gdLst/>
            <a:ahLst/>
            <a:cxnLst/>
            <a:rect l="0" t="0" r="0" b="0"/>
            <a:pathLst>
              <a:path w="162847" h="197122">
                <a:moveTo>
                  <a:pt x="8541" y="51392"/>
                </a:moveTo>
                <a:lnTo>
                  <a:pt x="1160" y="51392"/>
                </a:lnTo>
                <a:lnTo>
                  <a:pt x="763" y="50440"/>
                </a:lnTo>
                <a:lnTo>
                  <a:pt x="125" y="44607"/>
                </a:lnTo>
                <a:lnTo>
                  <a:pt x="0" y="38622"/>
                </a:lnTo>
                <a:lnTo>
                  <a:pt x="942" y="36211"/>
                </a:lnTo>
                <a:lnTo>
                  <a:pt x="4528" y="30993"/>
                </a:lnTo>
                <a:lnTo>
                  <a:pt x="8701" y="25773"/>
                </a:lnTo>
                <a:lnTo>
                  <a:pt x="12739" y="21591"/>
                </a:lnTo>
                <a:lnTo>
                  <a:pt x="16103" y="19142"/>
                </a:lnTo>
                <a:lnTo>
                  <a:pt x="20250" y="16558"/>
                </a:lnTo>
                <a:lnTo>
                  <a:pt x="24919" y="13881"/>
                </a:lnTo>
                <a:lnTo>
                  <a:pt x="28985" y="11145"/>
                </a:lnTo>
                <a:lnTo>
                  <a:pt x="32648" y="8368"/>
                </a:lnTo>
                <a:lnTo>
                  <a:pt x="36042" y="5564"/>
                </a:lnTo>
                <a:lnTo>
                  <a:pt x="39258" y="3696"/>
                </a:lnTo>
                <a:lnTo>
                  <a:pt x="42354" y="2449"/>
                </a:lnTo>
                <a:lnTo>
                  <a:pt x="45370" y="1619"/>
                </a:lnTo>
                <a:lnTo>
                  <a:pt x="49286" y="1065"/>
                </a:lnTo>
                <a:lnTo>
                  <a:pt x="53802" y="696"/>
                </a:lnTo>
                <a:lnTo>
                  <a:pt x="58718" y="449"/>
                </a:lnTo>
                <a:lnTo>
                  <a:pt x="69259" y="176"/>
                </a:lnTo>
                <a:lnTo>
                  <a:pt x="86998" y="0"/>
                </a:lnTo>
                <a:lnTo>
                  <a:pt x="90373" y="939"/>
                </a:lnTo>
                <a:lnTo>
                  <a:pt x="93576" y="2517"/>
                </a:lnTo>
                <a:lnTo>
                  <a:pt x="96663" y="4521"/>
                </a:lnTo>
                <a:lnTo>
                  <a:pt x="99674" y="6810"/>
                </a:lnTo>
                <a:lnTo>
                  <a:pt x="102634" y="9288"/>
                </a:lnTo>
                <a:lnTo>
                  <a:pt x="105560" y="11893"/>
                </a:lnTo>
                <a:lnTo>
                  <a:pt x="111350" y="17327"/>
                </a:lnTo>
                <a:lnTo>
                  <a:pt x="122829" y="28576"/>
                </a:lnTo>
                <a:lnTo>
                  <a:pt x="124738" y="32372"/>
                </a:lnTo>
                <a:lnTo>
                  <a:pt x="126011" y="36807"/>
                </a:lnTo>
                <a:lnTo>
                  <a:pt x="126859" y="41668"/>
                </a:lnTo>
                <a:lnTo>
                  <a:pt x="127425" y="46815"/>
                </a:lnTo>
                <a:lnTo>
                  <a:pt x="127802" y="52151"/>
                </a:lnTo>
                <a:lnTo>
                  <a:pt x="128053" y="57613"/>
                </a:lnTo>
                <a:lnTo>
                  <a:pt x="128333" y="68762"/>
                </a:lnTo>
                <a:lnTo>
                  <a:pt x="128408" y="74402"/>
                </a:lnTo>
                <a:lnTo>
                  <a:pt x="127504" y="81020"/>
                </a:lnTo>
                <a:lnTo>
                  <a:pt x="125950" y="88289"/>
                </a:lnTo>
                <a:lnTo>
                  <a:pt x="123961" y="95993"/>
                </a:lnTo>
                <a:lnTo>
                  <a:pt x="121683" y="103033"/>
                </a:lnTo>
                <a:lnTo>
                  <a:pt x="119211" y="109632"/>
                </a:lnTo>
                <a:lnTo>
                  <a:pt x="116611" y="115936"/>
                </a:lnTo>
                <a:lnTo>
                  <a:pt x="113925" y="122044"/>
                </a:lnTo>
                <a:lnTo>
                  <a:pt x="108401" y="133910"/>
                </a:lnTo>
                <a:lnTo>
                  <a:pt x="99936" y="151301"/>
                </a:lnTo>
                <a:lnTo>
                  <a:pt x="97094" y="156098"/>
                </a:lnTo>
                <a:lnTo>
                  <a:pt x="94246" y="160249"/>
                </a:lnTo>
                <a:lnTo>
                  <a:pt x="91395" y="163968"/>
                </a:lnTo>
                <a:lnTo>
                  <a:pt x="87590" y="168353"/>
                </a:lnTo>
                <a:lnTo>
                  <a:pt x="83148" y="173181"/>
                </a:lnTo>
                <a:lnTo>
                  <a:pt x="78282" y="178305"/>
                </a:lnTo>
                <a:lnTo>
                  <a:pt x="74085" y="181720"/>
                </a:lnTo>
                <a:lnTo>
                  <a:pt x="70334" y="183998"/>
                </a:lnTo>
                <a:lnTo>
                  <a:pt x="66881" y="185516"/>
                </a:lnTo>
                <a:lnTo>
                  <a:pt x="63627" y="187481"/>
                </a:lnTo>
                <a:lnTo>
                  <a:pt x="60506" y="189743"/>
                </a:lnTo>
                <a:lnTo>
                  <a:pt x="57471" y="192203"/>
                </a:lnTo>
                <a:lnTo>
                  <a:pt x="54496" y="193844"/>
                </a:lnTo>
                <a:lnTo>
                  <a:pt x="51560" y="194937"/>
                </a:lnTo>
                <a:lnTo>
                  <a:pt x="48650" y="195666"/>
                </a:lnTo>
                <a:lnTo>
                  <a:pt x="44806" y="196152"/>
                </a:lnTo>
                <a:lnTo>
                  <a:pt x="40337" y="196477"/>
                </a:lnTo>
                <a:lnTo>
                  <a:pt x="31245" y="196837"/>
                </a:lnTo>
                <a:lnTo>
                  <a:pt x="19163" y="197087"/>
                </a:lnTo>
                <a:lnTo>
                  <a:pt x="5362" y="197121"/>
                </a:lnTo>
                <a:lnTo>
                  <a:pt x="3564" y="196170"/>
                </a:lnTo>
                <a:lnTo>
                  <a:pt x="2365" y="194583"/>
                </a:lnTo>
                <a:lnTo>
                  <a:pt x="1566" y="192573"/>
                </a:lnTo>
                <a:lnTo>
                  <a:pt x="679" y="187799"/>
                </a:lnTo>
                <a:lnTo>
                  <a:pt x="109" y="181524"/>
                </a:lnTo>
                <a:lnTo>
                  <a:pt x="10" y="175886"/>
                </a:lnTo>
                <a:lnTo>
                  <a:pt x="949" y="174394"/>
                </a:lnTo>
                <a:lnTo>
                  <a:pt x="2527" y="173398"/>
                </a:lnTo>
                <a:lnTo>
                  <a:pt x="4531" y="172735"/>
                </a:lnTo>
                <a:lnTo>
                  <a:pt x="9299" y="169457"/>
                </a:lnTo>
                <a:lnTo>
                  <a:pt x="11904" y="167250"/>
                </a:lnTo>
                <a:lnTo>
                  <a:pt x="13640" y="164825"/>
                </a:lnTo>
                <a:lnTo>
                  <a:pt x="15570" y="159592"/>
                </a:lnTo>
                <a:lnTo>
                  <a:pt x="17037" y="157815"/>
                </a:lnTo>
                <a:lnTo>
                  <a:pt x="18968" y="156631"/>
                </a:lnTo>
                <a:lnTo>
                  <a:pt x="21207" y="155841"/>
                </a:lnTo>
                <a:lnTo>
                  <a:pt x="24605" y="154362"/>
                </a:lnTo>
                <a:lnTo>
                  <a:pt x="33461" y="150179"/>
                </a:lnTo>
                <a:lnTo>
                  <a:pt x="37536" y="148683"/>
                </a:lnTo>
                <a:lnTo>
                  <a:pt x="41206" y="147685"/>
                </a:lnTo>
                <a:lnTo>
                  <a:pt x="44605" y="147020"/>
                </a:lnTo>
                <a:lnTo>
                  <a:pt x="48776" y="146576"/>
                </a:lnTo>
                <a:lnTo>
                  <a:pt x="53463" y="146281"/>
                </a:lnTo>
                <a:lnTo>
                  <a:pt x="62796" y="145952"/>
                </a:lnTo>
                <a:lnTo>
                  <a:pt x="74359" y="145768"/>
                </a:lnTo>
                <a:lnTo>
                  <a:pt x="84148" y="145724"/>
                </a:lnTo>
                <a:lnTo>
                  <a:pt x="89426" y="146666"/>
                </a:lnTo>
                <a:lnTo>
                  <a:pt x="94850" y="148245"/>
                </a:lnTo>
                <a:lnTo>
                  <a:pt x="100370" y="150251"/>
                </a:lnTo>
                <a:lnTo>
                  <a:pt x="105002" y="151588"/>
                </a:lnTo>
                <a:lnTo>
                  <a:pt x="109044" y="152480"/>
                </a:lnTo>
                <a:lnTo>
                  <a:pt x="112690" y="153074"/>
                </a:lnTo>
                <a:lnTo>
                  <a:pt x="116074" y="154422"/>
                </a:lnTo>
                <a:lnTo>
                  <a:pt x="119283" y="156274"/>
                </a:lnTo>
                <a:lnTo>
                  <a:pt x="122373" y="158461"/>
                </a:lnTo>
                <a:lnTo>
                  <a:pt x="126339" y="159919"/>
                </a:lnTo>
                <a:lnTo>
                  <a:pt x="130888" y="160891"/>
                </a:lnTo>
                <a:lnTo>
                  <a:pt x="135826" y="161539"/>
                </a:lnTo>
                <a:lnTo>
                  <a:pt x="140070" y="161971"/>
                </a:lnTo>
                <a:lnTo>
                  <a:pt x="143852" y="162259"/>
                </a:lnTo>
                <a:lnTo>
                  <a:pt x="147326" y="162451"/>
                </a:lnTo>
                <a:lnTo>
                  <a:pt x="153726" y="162664"/>
                </a:lnTo>
                <a:lnTo>
                  <a:pt x="162846" y="16283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193"/>
          <p:cNvSpPr/>
          <p:nvPr/>
        </p:nvSpPr>
        <p:spPr bwMode="auto">
          <a:xfrm>
            <a:off x="4674870" y="5554979"/>
            <a:ext cx="180023" cy="15954"/>
          </a:xfrm>
          <a:custGeom>
            <a:avLst/>
            <a:gdLst/>
            <a:ahLst/>
            <a:cxnLst/>
            <a:rect l="0" t="0" r="0" b="0"/>
            <a:pathLst>
              <a:path w="180023" h="15954">
                <a:moveTo>
                  <a:pt x="0" y="0"/>
                </a:moveTo>
                <a:lnTo>
                  <a:pt x="9101" y="4552"/>
                </a:lnTo>
                <a:lnTo>
                  <a:pt x="12735" y="5892"/>
                </a:lnTo>
                <a:lnTo>
                  <a:pt x="16109" y="6786"/>
                </a:lnTo>
                <a:lnTo>
                  <a:pt x="19312" y="7382"/>
                </a:lnTo>
                <a:lnTo>
                  <a:pt x="22400" y="7779"/>
                </a:lnTo>
                <a:lnTo>
                  <a:pt x="25410" y="8044"/>
                </a:lnTo>
                <a:lnTo>
                  <a:pt x="28370" y="8220"/>
                </a:lnTo>
                <a:lnTo>
                  <a:pt x="36739" y="8416"/>
                </a:lnTo>
                <a:lnTo>
                  <a:pt x="69887" y="8564"/>
                </a:lnTo>
                <a:lnTo>
                  <a:pt x="75166" y="9520"/>
                </a:lnTo>
                <a:lnTo>
                  <a:pt x="81543" y="11109"/>
                </a:lnTo>
                <a:lnTo>
                  <a:pt x="88652" y="13121"/>
                </a:lnTo>
                <a:lnTo>
                  <a:pt x="94343" y="14463"/>
                </a:lnTo>
                <a:lnTo>
                  <a:pt x="99091" y="15357"/>
                </a:lnTo>
                <a:lnTo>
                  <a:pt x="103208" y="15953"/>
                </a:lnTo>
                <a:lnTo>
                  <a:pt x="107857" y="15398"/>
                </a:lnTo>
                <a:lnTo>
                  <a:pt x="112862" y="14076"/>
                </a:lnTo>
                <a:lnTo>
                  <a:pt x="118104" y="12242"/>
                </a:lnTo>
                <a:lnTo>
                  <a:pt x="124456" y="11019"/>
                </a:lnTo>
                <a:lnTo>
                  <a:pt x="131548" y="10203"/>
                </a:lnTo>
                <a:lnTo>
                  <a:pt x="145143" y="9298"/>
                </a:lnTo>
                <a:lnTo>
                  <a:pt x="154360" y="8895"/>
                </a:lnTo>
                <a:lnTo>
                  <a:pt x="164905" y="8669"/>
                </a:lnTo>
                <a:lnTo>
                  <a:pt x="180022" y="857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194"/>
          <p:cNvSpPr/>
          <p:nvPr/>
        </p:nvSpPr>
        <p:spPr bwMode="auto">
          <a:xfrm>
            <a:off x="4652786" y="5666422"/>
            <a:ext cx="184962" cy="8574"/>
          </a:xfrm>
          <a:custGeom>
            <a:avLst/>
            <a:gdLst/>
            <a:ahLst/>
            <a:cxnLst/>
            <a:rect l="0" t="0" r="0" b="0"/>
            <a:pathLst>
              <a:path w="184962" h="8574">
                <a:moveTo>
                  <a:pt x="4939" y="8573"/>
                </a:moveTo>
                <a:lnTo>
                  <a:pt x="0" y="8573"/>
                </a:lnTo>
                <a:lnTo>
                  <a:pt x="49404" y="8573"/>
                </a:lnTo>
                <a:lnTo>
                  <a:pt x="53632" y="7620"/>
                </a:lnTo>
                <a:lnTo>
                  <a:pt x="58356" y="6033"/>
                </a:lnTo>
                <a:lnTo>
                  <a:pt x="63410" y="4022"/>
                </a:lnTo>
                <a:lnTo>
                  <a:pt x="68685" y="2681"/>
                </a:lnTo>
                <a:lnTo>
                  <a:pt x="74106" y="1787"/>
                </a:lnTo>
                <a:lnTo>
                  <a:pt x="79625" y="1192"/>
                </a:lnTo>
                <a:lnTo>
                  <a:pt x="85210" y="794"/>
                </a:lnTo>
                <a:lnTo>
                  <a:pt x="90838" y="530"/>
                </a:lnTo>
                <a:lnTo>
                  <a:pt x="102171" y="235"/>
                </a:lnTo>
                <a:lnTo>
                  <a:pt x="184961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195"/>
          <p:cNvSpPr/>
          <p:nvPr/>
        </p:nvSpPr>
        <p:spPr bwMode="auto">
          <a:xfrm>
            <a:off x="5429647" y="5297804"/>
            <a:ext cx="205344" cy="522914"/>
          </a:xfrm>
          <a:custGeom>
            <a:avLst/>
            <a:gdLst/>
            <a:ahLst/>
            <a:cxnLst/>
            <a:rect l="0" t="0" r="0" b="0"/>
            <a:pathLst>
              <a:path w="205344" h="522914">
                <a:moveTo>
                  <a:pt x="205343" y="0"/>
                </a:moveTo>
                <a:lnTo>
                  <a:pt x="189494" y="0"/>
                </a:lnTo>
                <a:lnTo>
                  <a:pt x="184031" y="4552"/>
                </a:lnTo>
                <a:lnTo>
                  <a:pt x="181610" y="5892"/>
                </a:lnTo>
                <a:lnTo>
                  <a:pt x="176379" y="7382"/>
                </a:lnTo>
                <a:lnTo>
                  <a:pt x="174604" y="8731"/>
                </a:lnTo>
                <a:lnTo>
                  <a:pt x="173420" y="10584"/>
                </a:lnTo>
                <a:lnTo>
                  <a:pt x="169214" y="20281"/>
                </a:lnTo>
                <a:lnTo>
                  <a:pt x="166969" y="24951"/>
                </a:lnTo>
                <a:lnTo>
                  <a:pt x="163568" y="29016"/>
                </a:lnTo>
                <a:lnTo>
                  <a:pt x="159395" y="32679"/>
                </a:lnTo>
                <a:lnTo>
                  <a:pt x="154709" y="36074"/>
                </a:lnTo>
                <a:lnTo>
                  <a:pt x="150632" y="40242"/>
                </a:lnTo>
                <a:lnTo>
                  <a:pt x="146961" y="44926"/>
                </a:lnTo>
                <a:lnTo>
                  <a:pt x="143561" y="49953"/>
                </a:lnTo>
                <a:lnTo>
                  <a:pt x="137244" y="60619"/>
                </a:lnTo>
                <a:lnTo>
                  <a:pt x="134226" y="66130"/>
                </a:lnTo>
                <a:lnTo>
                  <a:pt x="130309" y="70757"/>
                </a:lnTo>
                <a:lnTo>
                  <a:pt x="125793" y="74794"/>
                </a:lnTo>
                <a:lnTo>
                  <a:pt x="120877" y="78438"/>
                </a:lnTo>
                <a:lnTo>
                  <a:pt x="116647" y="83725"/>
                </a:lnTo>
                <a:lnTo>
                  <a:pt x="112875" y="90107"/>
                </a:lnTo>
                <a:lnTo>
                  <a:pt x="109407" y="97219"/>
                </a:lnTo>
                <a:lnTo>
                  <a:pt x="105191" y="103865"/>
                </a:lnTo>
                <a:lnTo>
                  <a:pt x="100475" y="110201"/>
                </a:lnTo>
                <a:lnTo>
                  <a:pt x="95426" y="116331"/>
                </a:lnTo>
                <a:lnTo>
                  <a:pt x="91107" y="122321"/>
                </a:lnTo>
                <a:lnTo>
                  <a:pt x="87275" y="128220"/>
                </a:lnTo>
                <a:lnTo>
                  <a:pt x="83769" y="134058"/>
                </a:lnTo>
                <a:lnTo>
                  <a:pt x="79526" y="139855"/>
                </a:lnTo>
                <a:lnTo>
                  <a:pt x="74792" y="145624"/>
                </a:lnTo>
                <a:lnTo>
                  <a:pt x="69732" y="151376"/>
                </a:lnTo>
                <a:lnTo>
                  <a:pt x="65405" y="158067"/>
                </a:lnTo>
                <a:lnTo>
                  <a:pt x="61568" y="165386"/>
                </a:lnTo>
                <a:lnTo>
                  <a:pt x="58058" y="173122"/>
                </a:lnTo>
                <a:lnTo>
                  <a:pt x="54765" y="181137"/>
                </a:lnTo>
                <a:lnTo>
                  <a:pt x="51618" y="189338"/>
                </a:lnTo>
                <a:lnTo>
                  <a:pt x="45580" y="205119"/>
                </a:lnTo>
                <a:lnTo>
                  <a:pt x="39722" y="218482"/>
                </a:lnTo>
                <a:lnTo>
                  <a:pt x="33944" y="233311"/>
                </a:lnTo>
                <a:lnTo>
                  <a:pt x="28200" y="249427"/>
                </a:lnTo>
                <a:lnTo>
                  <a:pt x="22472" y="266114"/>
                </a:lnTo>
                <a:lnTo>
                  <a:pt x="16752" y="280515"/>
                </a:lnTo>
                <a:lnTo>
                  <a:pt x="13893" y="287023"/>
                </a:lnTo>
                <a:lnTo>
                  <a:pt x="10716" y="301873"/>
                </a:lnTo>
                <a:lnTo>
                  <a:pt x="8352" y="317047"/>
                </a:lnTo>
                <a:lnTo>
                  <a:pt x="4126" y="330140"/>
                </a:lnTo>
                <a:lnTo>
                  <a:pt x="1613" y="342309"/>
                </a:lnTo>
                <a:lnTo>
                  <a:pt x="496" y="354068"/>
                </a:lnTo>
                <a:lnTo>
                  <a:pt x="0" y="365644"/>
                </a:lnTo>
                <a:lnTo>
                  <a:pt x="2319" y="379678"/>
                </a:lnTo>
                <a:lnTo>
                  <a:pt x="5572" y="393536"/>
                </a:lnTo>
                <a:lnTo>
                  <a:pt x="8357" y="407646"/>
                </a:lnTo>
                <a:lnTo>
                  <a:pt x="12383" y="418031"/>
                </a:lnTo>
                <a:lnTo>
                  <a:pt x="17348" y="428997"/>
                </a:lnTo>
                <a:lnTo>
                  <a:pt x="21777" y="440221"/>
                </a:lnTo>
                <a:lnTo>
                  <a:pt x="25223" y="456297"/>
                </a:lnTo>
                <a:lnTo>
                  <a:pt x="29404" y="464102"/>
                </a:lnTo>
                <a:lnTo>
                  <a:pt x="34438" y="470745"/>
                </a:lnTo>
                <a:lnTo>
                  <a:pt x="39850" y="476873"/>
                </a:lnTo>
                <a:lnTo>
                  <a:pt x="45431" y="482771"/>
                </a:lnTo>
                <a:lnTo>
                  <a:pt x="68187" y="505772"/>
                </a:lnTo>
                <a:lnTo>
                  <a:pt x="71043" y="508632"/>
                </a:lnTo>
                <a:lnTo>
                  <a:pt x="73899" y="510538"/>
                </a:lnTo>
                <a:lnTo>
                  <a:pt x="79614" y="512656"/>
                </a:lnTo>
                <a:lnTo>
                  <a:pt x="85328" y="516138"/>
                </a:lnTo>
                <a:lnTo>
                  <a:pt x="88185" y="518399"/>
                </a:lnTo>
                <a:lnTo>
                  <a:pt x="93900" y="520913"/>
                </a:lnTo>
                <a:lnTo>
                  <a:pt x="99615" y="522029"/>
                </a:lnTo>
                <a:lnTo>
                  <a:pt x="105330" y="522526"/>
                </a:lnTo>
                <a:lnTo>
                  <a:pt x="109140" y="522658"/>
                </a:lnTo>
                <a:lnTo>
                  <a:pt x="126403" y="522871"/>
                </a:lnTo>
                <a:lnTo>
                  <a:pt x="139266" y="522913"/>
                </a:lnTo>
                <a:lnTo>
                  <a:pt x="142242" y="521964"/>
                </a:lnTo>
                <a:lnTo>
                  <a:pt x="148088" y="518370"/>
                </a:lnTo>
                <a:lnTo>
                  <a:pt x="153861" y="516137"/>
                </a:lnTo>
                <a:lnTo>
                  <a:pt x="162480" y="51435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196"/>
          <p:cNvSpPr/>
          <p:nvPr/>
        </p:nvSpPr>
        <p:spPr bwMode="auto">
          <a:xfrm>
            <a:off x="5635421" y="5392105"/>
            <a:ext cx="213882" cy="291463"/>
          </a:xfrm>
          <a:custGeom>
            <a:avLst/>
            <a:gdLst/>
            <a:ahLst/>
            <a:cxnLst/>
            <a:rect l="0" t="0" r="0" b="0"/>
            <a:pathLst>
              <a:path w="213882" h="291463">
                <a:moveTo>
                  <a:pt x="179591" y="8570"/>
                </a:moveTo>
                <a:lnTo>
                  <a:pt x="179591" y="4019"/>
                </a:lnTo>
                <a:lnTo>
                  <a:pt x="178639" y="2678"/>
                </a:lnTo>
                <a:lnTo>
                  <a:pt x="177051" y="1784"/>
                </a:lnTo>
                <a:lnTo>
                  <a:pt x="172210" y="350"/>
                </a:lnTo>
                <a:lnTo>
                  <a:pt x="166821" y="102"/>
                </a:lnTo>
                <a:lnTo>
                  <a:pt x="142409" y="0"/>
                </a:lnTo>
                <a:lnTo>
                  <a:pt x="138611" y="951"/>
                </a:lnTo>
                <a:lnTo>
                  <a:pt x="134173" y="2538"/>
                </a:lnTo>
                <a:lnTo>
                  <a:pt x="129310" y="4548"/>
                </a:lnTo>
                <a:lnTo>
                  <a:pt x="124163" y="6841"/>
                </a:lnTo>
                <a:lnTo>
                  <a:pt x="113364" y="11929"/>
                </a:lnTo>
                <a:lnTo>
                  <a:pt x="108769" y="14619"/>
                </a:lnTo>
                <a:lnTo>
                  <a:pt x="104754" y="17365"/>
                </a:lnTo>
                <a:lnTo>
                  <a:pt x="101125" y="20149"/>
                </a:lnTo>
                <a:lnTo>
                  <a:pt x="96800" y="22956"/>
                </a:lnTo>
                <a:lnTo>
                  <a:pt x="92012" y="25781"/>
                </a:lnTo>
                <a:lnTo>
                  <a:pt x="86915" y="28616"/>
                </a:lnTo>
                <a:lnTo>
                  <a:pt x="81612" y="32411"/>
                </a:lnTo>
                <a:lnTo>
                  <a:pt x="76172" y="36847"/>
                </a:lnTo>
                <a:lnTo>
                  <a:pt x="70640" y="41709"/>
                </a:lnTo>
                <a:lnTo>
                  <a:pt x="65999" y="46854"/>
                </a:lnTo>
                <a:lnTo>
                  <a:pt x="61954" y="52191"/>
                </a:lnTo>
                <a:lnTo>
                  <a:pt x="58303" y="57653"/>
                </a:lnTo>
                <a:lnTo>
                  <a:pt x="53965" y="63199"/>
                </a:lnTo>
                <a:lnTo>
                  <a:pt x="49168" y="68802"/>
                </a:lnTo>
                <a:lnTo>
                  <a:pt x="44064" y="74442"/>
                </a:lnTo>
                <a:lnTo>
                  <a:pt x="39710" y="81060"/>
                </a:lnTo>
                <a:lnTo>
                  <a:pt x="35854" y="88329"/>
                </a:lnTo>
                <a:lnTo>
                  <a:pt x="32332" y="96033"/>
                </a:lnTo>
                <a:lnTo>
                  <a:pt x="28079" y="103073"/>
                </a:lnTo>
                <a:lnTo>
                  <a:pt x="23337" y="109672"/>
                </a:lnTo>
                <a:lnTo>
                  <a:pt x="18272" y="115976"/>
                </a:lnTo>
                <a:lnTo>
                  <a:pt x="14895" y="122084"/>
                </a:lnTo>
                <a:lnTo>
                  <a:pt x="12644" y="128061"/>
                </a:lnTo>
                <a:lnTo>
                  <a:pt x="11143" y="133950"/>
                </a:lnTo>
                <a:lnTo>
                  <a:pt x="9189" y="139782"/>
                </a:lnTo>
                <a:lnTo>
                  <a:pt x="6935" y="145575"/>
                </a:lnTo>
                <a:lnTo>
                  <a:pt x="4480" y="151341"/>
                </a:lnTo>
                <a:lnTo>
                  <a:pt x="2842" y="157090"/>
                </a:lnTo>
                <a:lnTo>
                  <a:pt x="1751" y="162829"/>
                </a:lnTo>
                <a:lnTo>
                  <a:pt x="1024" y="168559"/>
                </a:lnTo>
                <a:lnTo>
                  <a:pt x="215" y="177466"/>
                </a:lnTo>
                <a:lnTo>
                  <a:pt x="0" y="181174"/>
                </a:lnTo>
                <a:lnTo>
                  <a:pt x="809" y="184599"/>
                </a:lnTo>
                <a:lnTo>
                  <a:pt x="4247" y="190945"/>
                </a:lnTo>
                <a:lnTo>
                  <a:pt x="6411" y="196941"/>
                </a:lnTo>
                <a:lnTo>
                  <a:pt x="6987" y="199873"/>
                </a:lnTo>
                <a:lnTo>
                  <a:pt x="8325" y="201827"/>
                </a:lnTo>
                <a:lnTo>
                  <a:pt x="10168" y="203131"/>
                </a:lnTo>
                <a:lnTo>
                  <a:pt x="14757" y="204579"/>
                </a:lnTo>
                <a:lnTo>
                  <a:pt x="19972" y="205222"/>
                </a:lnTo>
                <a:lnTo>
                  <a:pt x="25464" y="205509"/>
                </a:lnTo>
                <a:lnTo>
                  <a:pt x="28262" y="205585"/>
                </a:lnTo>
                <a:lnTo>
                  <a:pt x="31080" y="204683"/>
                </a:lnTo>
                <a:lnTo>
                  <a:pt x="36751" y="201141"/>
                </a:lnTo>
                <a:lnTo>
                  <a:pt x="40549" y="198863"/>
                </a:lnTo>
                <a:lnTo>
                  <a:pt x="44987" y="196392"/>
                </a:lnTo>
                <a:lnTo>
                  <a:pt x="49850" y="193792"/>
                </a:lnTo>
                <a:lnTo>
                  <a:pt x="54044" y="191106"/>
                </a:lnTo>
                <a:lnTo>
                  <a:pt x="57793" y="188364"/>
                </a:lnTo>
                <a:lnTo>
                  <a:pt x="61245" y="185582"/>
                </a:lnTo>
                <a:lnTo>
                  <a:pt x="65451" y="181823"/>
                </a:lnTo>
                <a:lnTo>
                  <a:pt x="75205" y="172566"/>
                </a:lnTo>
                <a:lnTo>
                  <a:pt x="79520" y="167431"/>
                </a:lnTo>
                <a:lnTo>
                  <a:pt x="83350" y="162102"/>
                </a:lnTo>
                <a:lnTo>
                  <a:pt x="86855" y="156645"/>
                </a:lnTo>
                <a:lnTo>
                  <a:pt x="90145" y="151101"/>
                </a:lnTo>
                <a:lnTo>
                  <a:pt x="93290" y="145501"/>
                </a:lnTo>
                <a:lnTo>
                  <a:pt x="99325" y="134198"/>
                </a:lnTo>
                <a:lnTo>
                  <a:pt x="113835" y="105711"/>
                </a:lnTo>
                <a:lnTo>
                  <a:pt x="117656" y="100953"/>
                </a:lnTo>
                <a:lnTo>
                  <a:pt x="122108" y="96828"/>
                </a:lnTo>
                <a:lnTo>
                  <a:pt x="126982" y="93127"/>
                </a:lnTo>
                <a:lnTo>
                  <a:pt x="130230" y="88754"/>
                </a:lnTo>
                <a:lnTo>
                  <a:pt x="132397" y="83933"/>
                </a:lnTo>
                <a:lnTo>
                  <a:pt x="133841" y="78814"/>
                </a:lnTo>
                <a:lnTo>
                  <a:pt x="137985" y="70587"/>
                </a:lnTo>
                <a:lnTo>
                  <a:pt x="143002" y="62803"/>
                </a:lnTo>
                <a:lnTo>
                  <a:pt x="145674" y="58060"/>
                </a:lnTo>
                <a:lnTo>
                  <a:pt x="152254" y="45862"/>
                </a:lnTo>
                <a:lnTo>
                  <a:pt x="153153" y="41654"/>
                </a:lnTo>
                <a:lnTo>
                  <a:pt x="153394" y="39199"/>
                </a:lnTo>
                <a:lnTo>
                  <a:pt x="154506" y="37562"/>
                </a:lnTo>
                <a:lnTo>
                  <a:pt x="156200" y="36470"/>
                </a:lnTo>
                <a:lnTo>
                  <a:pt x="162437" y="34291"/>
                </a:lnTo>
                <a:lnTo>
                  <a:pt x="162446" y="54438"/>
                </a:lnTo>
                <a:lnTo>
                  <a:pt x="163398" y="57246"/>
                </a:lnTo>
                <a:lnTo>
                  <a:pt x="168337" y="65749"/>
                </a:lnTo>
                <a:lnTo>
                  <a:pt x="169827" y="71447"/>
                </a:lnTo>
                <a:lnTo>
                  <a:pt x="170489" y="79696"/>
                </a:lnTo>
                <a:lnTo>
                  <a:pt x="170665" y="84562"/>
                </a:lnTo>
                <a:lnTo>
                  <a:pt x="171736" y="89711"/>
                </a:lnTo>
                <a:lnTo>
                  <a:pt x="173402" y="95049"/>
                </a:lnTo>
                <a:lnTo>
                  <a:pt x="175465" y="100513"/>
                </a:lnTo>
                <a:lnTo>
                  <a:pt x="176840" y="106060"/>
                </a:lnTo>
                <a:lnTo>
                  <a:pt x="177757" y="111663"/>
                </a:lnTo>
                <a:lnTo>
                  <a:pt x="178369" y="117304"/>
                </a:lnTo>
                <a:lnTo>
                  <a:pt x="178776" y="123922"/>
                </a:lnTo>
                <a:lnTo>
                  <a:pt x="179229" y="138895"/>
                </a:lnTo>
                <a:lnTo>
                  <a:pt x="179543" y="170924"/>
                </a:lnTo>
                <a:lnTo>
                  <a:pt x="179560" y="176813"/>
                </a:lnTo>
                <a:lnTo>
                  <a:pt x="180522" y="183597"/>
                </a:lnTo>
                <a:lnTo>
                  <a:pt x="182117" y="190977"/>
                </a:lnTo>
                <a:lnTo>
                  <a:pt x="184133" y="198755"/>
                </a:lnTo>
                <a:lnTo>
                  <a:pt x="185476" y="205845"/>
                </a:lnTo>
                <a:lnTo>
                  <a:pt x="186372" y="212476"/>
                </a:lnTo>
                <a:lnTo>
                  <a:pt x="186969" y="218802"/>
                </a:lnTo>
                <a:lnTo>
                  <a:pt x="187367" y="225878"/>
                </a:lnTo>
                <a:lnTo>
                  <a:pt x="187810" y="241358"/>
                </a:lnTo>
                <a:lnTo>
                  <a:pt x="188880" y="247582"/>
                </a:lnTo>
                <a:lnTo>
                  <a:pt x="190546" y="252684"/>
                </a:lnTo>
                <a:lnTo>
                  <a:pt x="192609" y="257037"/>
                </a:lnTo>
                <a:lnTo>
                  <a:pt x="193985" y="261844"/>
                </a:lnTo>
                <a:lnTo>
                  <a:pt x="194902" y="266955"/>
                </a:lnTo>
                <a:lnTo>
                  <a:pt x="195514" y="272267"/>
                </a:lnTo>
                <a:lnTo>
                  <a:pt x="196874" y="275807"/>
                </a:lnTo>
                <a:lnTo>
                  <a:pt x="198732" y="278168"/>
                </a:lnTo>
                <a:lnTo>
                  <a:pt x="200925" y="279742"/>
                </a:lnTo>
                <a:lnTo>
                  <a:pt x="202386" y="281744"/>
                </a:lnTo>
                <a:lnTo>
                  <a:pt x="204010" y="286508"/>
                </a:lnTo>
                <a:lnTo>
                  <a:pt x="205395" y="288159"/>
                </a:lnTo>
                <a:lnTo>
                  <a:pt x="207271" y="289261"/>
                </a:lnTo>
                <a:lnTo>
                  <a:pt x="213881" y="29146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197"/>
          <p:cNvSpPr/>
          <p:nvPr/>
        </p:nvSpPr>
        <p:spPr bwMode="auto">
          <a:xfrm>
            <a:off x="5926454" y="5280660"/>
            <a:ext cx="153909" cy="445655"/>
          </a:xfrm>
          <a:custGeom>
            <a:avLst/>
            <a:gdLst/>
            <a:ahLst/>
            <a:cxnLst/>
            <a:rect l="0" t="0" r="0" b="0"/>
            <a:pathLst>
              <a:path w="153909" h="445655">
                <a:moveTo>
                  <a:pt x="0" y="0"/>
                </a:moveTo>
                <a:lnTo>
                  <a:pt x="12771" y="0"/>
                </a:lnTo>
                <a:lnTo>
                  <a:pt x="15182" y="952"/>
                </a:lnTo>
                <a:lnTo>
                  <a:pt x="17742" y="2540"/>
                </a:lnTo>
                <a:lnTo>
                  <a:pt x="20400" y="4551"/>
                </a:lnTo>
                <a:lnTo>
                  <a:pt x="23125" y="5891"/>
                </a:lnTo>
                <a:lnTo>
                  <a:pt x="25895" y="6785"/>
                </a:lnTo>
                <a:lnTo>
                  <a:pt x="28694" y="7381"/>
                </a:lnTo>
                <a:lnTo>
                  <a:pt x="31512" y="7778"/>
                </a:lnTo>
                <a:lnTo>
                  <a:pt x="34343" y="8043"/>
                </a:lnTo>
                <a:lnTo>
                  <a:pt x="37183" y="8219"/>
                </a:lnTo>
                <a:lnTo>
                  <a:pt x="40029" y="9289"/>
                </a:lnTo>
                <a:lnTo>
                  <a:pt x="42879" y="10955"/>
                </a:lnTo>
                <a:lnTo>
                  <a:pt x="45731" y="13018"/>
                </a:lnTo>
                <a:lnTo>
                  <a:pt x="48585" y="15346"/>
                </a:lnTo>
                <a:lnTo>
                  <a:pt x="51440" y="17851"/>
                </a:lnTo>
                <a:lnTo>
                  <a:pt x="54296" y="20473"/>
                </a:lnTo>
                <a:lnTo>
                  <a:pt x="58105" y="23173"/>
                </a:lnTo>
                <a:lnTo>
                  <a:pt x="62549" y="25926"/>
                </a:lnTo>
                <a:lnTo>
                  <a:pt x="67417" y="28714"/>
                </a:lnTo>
                <a:lnTo>
                  <a:pt x="71615" y="31525"/>
                </a:lnTo>
                <a:lnTo>
                  <a:pt x="75366" y="34352"/>
                </a:lnTo>
                <a:lnTo>
                  <a:pt x="78820" y="37188"/>
                </a:lnTo>
                <a:lnTo>
                  <a:pt x="83026" y="40985"/>
                </a:lnTo>
                <a:lnTo>
                  <a:pt x="92781" y="50283"/>
                </a:lnTo>
                <a:lnTo>
                  <a:pt x="104432" y="61677"/>
                </a:lnTo>
                <a:lnTo>
                  <a:pt x="107721" y="65883"/>
                </a:lnTo>
                <a:lnTo>
                  <a:pt x="110867" y="70592"/>
                </a:lnTo>
                <a:lnTo>
                  <a:pt x="113917" y="75636"/>
                </a:lnTo>
                <a:lnTo>
                  <a:pt x="116902" y="80904"/>
                </a:lnTo>
                <a:lnTo>
                  <a:pt x="122759" y="91837"/>
                </a:lnTo>
                <a:lnTo>
                  <a:pt x="131412" y="108702"/>
                </a:lnTo>
                <a:lnTo>
                  <a:pt x="134281" y="115331"/>
                </a:lnTo>
                <a:lnTo>
                  <a:pt x="137145" y="122607"/>
                </a:lnTo>
                <a:lnTo>
                  <a:pt x="140008" y="130315"/>
                </a:lnTo>
                <a:lnTo>
                  <a:pt x="143189" y="143960"/>
                </a:lnTo>
                <a:lnTo>
                  <a:pt x="145555" y="157327"/>
                </a:lnTo>
                <a:lnTo>
                  <a:pt x="147519" y="164892"/>
                </a:lnTo>
                <a:lnTo>
                  <a:pt x="149781" y="172793"/>
                </a:lnTo>
                <a:lnTo>
                  <a:pt x="151289" y="180918"/>
                </a:lnTo>
                <a:lnTo>
                  <a:pt x="152295" y="189192"/>
                </a:lnTo>
                <a:lnTo>
                  <a:pt x="152965" y="197565"/>
                </a:lnTo>
                <a:lnTo>
                  <a:pt x="153412" y="206005"/>
                </a:lnTo>
                <a:lnTo>
                  <a:pt x="153908" y="223003"/>
                </a:lnTo>
                <a:lnTo>
                  <a:pt x="153088" y="231536"/>
                </a:lnTo>
                <a:lnTo>
                  <a:pt x="151589" y="240082"/>
                </a:lnTo>
                <a:lnTo>
                  <a:pt x="149637" y="248637"/>
                </a:lnTo>
                <a:lnTo>
                  <a:pt x="148336" y="257198"/>
                </a:lnTo>
                <a:lnTo>
                  <a:pt x="147468" y="265763"/>
                </a:lnTo>
                <a:lnTo>
                  <a:pt x="146890" y="274330"/>
                </a:lnTo>
                <a:lnTo>
                  <a:pt x="145552" y="282900"/>
                </a:lnTo>
                <a:lnTo>
                  <a:pt x="143707" y="291469"/>
                </a:lnTo>
                <a:lnTo>
                  <a:pt x="141525" y="300040"/>
                </a:lnTo>
                <a:lnTo>
                  <a:pt x="140070" y="308612"/>
                </a:lnTo>
                <a:lnTo>
                  <a:pt x="139100" y="317184"/>
                </a:lnTo>
                <a:lnTo>
                  <a:pt x="138454" y="325756"/>
                </a:lnTo>
                <a:lnTo>
                  <a:pt x="137070" y="333376"/>
                </a:lnTo>
                <a:lnTo>
                  <a:pt x="132993" y="346922"/>
                </a:lnTo>
                <a:lnTo>
                  <a:pt x="130572" y="353201"/>
                </a:lnTo>
                <a:lnTo>
                  <a:pt x="128006" y="359292"/>
                </a:lnTo>
                <a:lnTo>
                  <a:pt x="125342" y="365258"/>
                </a:lnTo>
                <a:lnTo>
                  <a:pt x="119843" y="376967"/>
                </a:lnTo>
                <a:lnTo>
                  <a:pt x="117043" y="382756"/>
                </a:lnTo>
                <a:lnTo>
                  <a:pt x="114224" y="387568"/>
                </a:lnTo>
                <a:lnTo>
                  <a:pt x="111392" y="391729"/>
                </a:lnTo>
                <a:lnTo>
                  <a:pt x="108552" y="395455"/>
                </a:lnTo>
                <a:lnTo>
                  <a:pt x="106657" y="399844"/>
                </a:lnTo>
                <a:lnTo>
                  <a:pt x="104554" y="409801"/>
                </a:lnTo>
                <a:lnTo>
                  <a:pt x="101079" y="418036"/>
                </a:lnTo>
                <a:lnTo>
                  <a:pt x="95638" y="426533"/>
                </a:lnTo>
                <a:lnTo>
                  <a:pt x="92353" y="430235"/>
                </a:lnTo>
                <a:lnTo>
                  <a:pt x="90144" y="432556"/>
                </a:lnTo>
                <a:lnTo>
                  <a:pt x="87719" y="434103"/>
                </a:lnTo>
                <a:lnTo>
                  <a:pt x="85149" y="435134"/>
                </a:lnTo>
                <a:lnTo>
                  <a:pt x="82484" y="435822"/>
                </a:lnTo>
                <a:lnTo>
                  <a:pt x="80707" y="437233"/>
                </a:lnTo>
                <a:lnTo>
                  <a:pt x="79522" y="439126"/>
                </a:lnTo>
                <a:lnTo>
                  <a:pt x="77194" y="445654"/>
                </a:lnTo>
                <a:lnTo>
                  <a:pt x="77153" y="43719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198"/>
          <p:cNvSpPr/>
          <p:nvPr/>
        </p:nvSpPr>
        <p:spPr bwMode="auto">
          <a:xfrm>
            <a:off x="6235069" y="5220652"/>
            <a:ext cx="128584" cy="512685"/>
          </a:xfrm>
          <a:custGeom>
            <a:avLst/>
            <a:gdLst/>
            <a:ahLst/>
            <a:cxnLst/>
            <a:rect l="0" t="0" r="0" b="0"/>
            <a:pathLst>
              <a:path w="128584" h="512685">
                <a:moveTo>
                  <a:pt x="128583" y="0"/>
                </a:moveTo>
                <a:lnTo>
                  <a:pt x="124033" y="4551"/>
                </a:lnTo>
                <a:lnTo>
                  <a:pt x="122692" y="6844"/>
                </a:lnTo>
                <a:lnTo>
                  <a:pt x="119853" y="15574"/>
                </a:lnTo>
                <a:lnTo>
                  <a:pt x="118000" y="19908"/>
                </a:lnTo>
                <a:lnTo>
                  <a:pt x="113402" y="29803"/>
                </a:lnTo>
                <a:lnTo>
                  <a:pt x="99890" y="57312"/>
                </a:lnTo>
                <a:lnTo>
                  <a:pt x="96120" y="63925"/>
                </a:lnTo>
                <a:lnTo>
                  <a:pt x="91701" y="71192"/>
                </a:lnTo>
                <a:lnTo>
                  <a:pt x="81711" y="86886"/>
                </a:lnTo>
                <a:lnTo>
                  <a:pt x="70921" y="103386"/>
                </a:lnTo>
                <a:lnTo>
                  <a:pt x="66329" y="111786"/>
                </a:lnTo>
                <a:lnTo>
                  <a:pt x="62315" y="120244"/>
                </a:lnTo>
                <a:lnTo>
                  <a:pt x="58687" y="128740"/>
                </a:lnTo>
                <a:lnTo>
                  <a:pt x="49576" y="148341"/>
                </a:lnTo>
                <a:lnTo>
                  <a:pt x="44479" y="158901"/>
                </a:lnTo>
                <a:lnTo>
                  <a:pt x="40129" y="168799"/>
                </a:lnTo>
                <a:lnTo>
                  <a:pt x="36276" y="178255"/>
                </a:lnTo>
                <a:lnTo>
                  <a:pt x="32755" y="187417"/>
                </a:lnTo>
                <a:lnTo>
                  <a:pt x="26303" y="205216"/>
                </a:lnTo>
                <a:lnTo>
                  <a:pt x="23248" y="213963"/>
                </a:lnTo>
                <a:lnTo>
                  <a:pt x="20260" y="223605"/>
                </a:lnTo>
                <a:lnTo>
                  <a:pt x="14400" y="244477"/>
                </a:lnTo>
                <a:lnTo>
                  <a:pt x="5745" y="277649"/>
                </a:lnTo>
                <a:lnTo>
                  <a:pt x="3829" y="287969"/>
                </a:lnTo>
                <a:lnTo>
                  <a:pt x="2551" y="297707"/>
                </a:lnTo>
                <a:lnTo>
                  <a:pt x="1699" y="307057"/>
                </a:lnTo>
                <a:lnTo>
                  <a:pt x="1131" y="317099"/>
                </a:lnTo>
                <a:lnTo>
                  <a:pt x="500" y="338418"/>
                </a:lnTo>
                <a:lnTo>
                  <a:pt x="62" y="385172"/>
                </a:lnTo>
                <a:lnTo>
                  <a:pt x="0" y="433804"/>
                </a:lnTo>
                <a:lnTo>
                  <a:pt x="2537" y="445532"/>
                </a:lnTo>
                <a:lnTo>
                  <a:pt x="4548" y="451326"/>
                </a:lnTo>
                <a:lnTo>
                  <a:pt x="6840" y="457094"/>
                </a:lnTo>
                <a:lnTo>
                  <a:pt x="9321" y="462844"/>
                </a:lnTo>
                <a:lnTo>
                  <a:pt x="11927" y="468583"/>
                </a:lnTo>
                <a:lnTo>
                  <a:pt x="14618" y="473361"/>
                </a:lnTo>
                <a:lnTo>
                  <a:pt x="17364" y="477499"/>
                </a:lnTo>
                <a:lnTo>
                  <a:pt x="20147" y="481211"/>
                </a:lnTo>
                <a:lnTo>
                  <a:pt x="22955" y="483685"/>
                </a:lnTo>
                <a:lnTo>
                  <a:pt x="25779" y="485334"/>
                </a:lnTo>
                <a:lnTo>
                  <a:pt x="28615" y="486434"/>
                </a:lnTo>
                <a:lnTo>
                  <a:pt x="31457" y="488119"/>
                </a:lnTo>
                <a:lnTo>
                  <a:pt x="34306" y="490195"/>
                </a:lnTo>
                <a:lnTo>
                  <a:pt x="37156" y="492532"/>
                </a:lnTo>
                <a:lnTo>
                  <a:pt x="40962" y="495042"/>
                </a:lnTo>
                <a:lnTo>
                  <a:pt x="45404" y="497668"/>
                </a:lnTo>
                <a:lnTo>
                  <a:pt x="50270" y="500372"/>
                </a:lnTo>
                <a:lnTo>
                  <a:pt x="54467" y="503126"/>
                </a:lnTo>
                <a:lnTo>
                  <a:pt x="58217" y="505915"/>
                </a:lnTo>
                <a:lnTo>
                  <a:pt x="61670" y="508726"/>
                </a:lnTo>
                <a:lnTo>
                  <a:pt x="65877" y="510601"/>
                </a:lnTo>
                <a:lnTo>
                  <a:pt x="70587" y="511851"/>
                </a:lnTo>
                <a:lnTo>
                  <a:pt x="75631" y="512684"/>
                </a:lnTo>
                <a:lnTo>
                  <a:pt x="79947" y="512287"/>
                </a:lnTo>
                <a:lnTo>
                  <a:pt x="83777" y="511069"/>
                </a:lnTo>
                <a:lnTo>
                  <a:pt x="87282" y="509306"/>
                </a:lnTo>
                <a:lnTo>
                  <a:pt x="90571" y="508130"/>
                </a:lnTo>
                <a:lnTo>
                  <a:pt x="93717" y="507346"/>
                </a:lnTo>
                <a:lnTo>
                  <a:pt x="96767" y="506823"/>
                </a:lnTo>
                <a:lnTo>
                  <a:pt x="99752" y="505522"/>
                </a:lnTo>
                <a:lnTo>
                  <a:pt x="102695" y="503702"/>
                </a:lnTo>
                <a:lnTo>
                  <a:pt x="111438" y="49720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SMARTPenAnnotation199"/>
          <p:cNvSpPr/>
          <p:nvPr/>
        </p:nvSpPr>
        <p:spPr bwMode="auto">
          <a:xfrm>
            <a:off x="6440804" y="5340703"/>
            <a:ext cx="205741" cy="256784"/>
          </a:xfrm>
          <a:custGeom>
            <a:avLst/>
            <a:gdLst/>
            <a:ahLst/>
            <a:cxnLst/>
            <a:rect l="0" t="0" r="0" b="0"/>
            <a:pathLst>
              <a:path w="205741" h="256784">
                <a:moveTo>
                  <a:pt x="0" y="85689"/>
                </a:moveTo>
                <a:lnTo>
                  <a:pt x="0" y="72919"/>
                </a:lnTo>
                <a:lnTo>
                  <a:pt x="953" y="70508"/>
                </a:lnTo>
                <a:lnTo>
                  <a:pt x="5892" y="62564"/>
                </a:lnTo>
                <a:lnTo>
                  <a:pt x="7382" y="56996"/>
                </a:lnTo>
                <a:lnTo>
                  <a:pt x="10584" y="51347"/>
                </a:lnTo>
                <a:lnTo>
                  <a:pt x="12771" y="48507"/>
                </a:lnTo>
                <a:lnTo>
                  <a:pt x="16134" y="45661"/>
                </a:lnTo>
                <a:lnTo>
                  <a:pt x="20281" y="42811"/>
                </a:lnTo>
                <a:lnTo>
                  <a:pt x="24951" y="39959"/>
                </a:lnTo>
                <a:lnTo>
                  <a:pt x="29017" y="36152"/>
                </a:lnTo>
                <a:lnTo>
                  <a:pt x="32679" y="31710"/>
                </a:lnTo>
                <a:lnTo>
                  <a:pt x="36074" y="26843"/>
                </a:lnTo>
                <a:lnTo>
                  <a:pt x="40242" y="22646"/>
                </a:lnTo>
                <a:lnTo>
                  <a:pt x="44926" y="18895"/>
                </a:lnTo>
                <a:lnTo>
                  <a:pt x="49953" y="15442"/>
                </a:lnTo>
                <a:lnTo>
                  <a:pt x="54257" y="13140"/>
                </a:lnTo>
                <a:lnTo>
                  <a:pt x="58079" y="11606"/>
                </a:lnTo>
                <a:lnTo>
                  <a:pt x="61580" y="10583"/>
                </a:lnTo>
                <a:lnTo>
                  <a:pt x="65818" y="8948"/>
                </a:lnTo>
                <a:lnTo>
                  <a:pt x="70549" y="6906"/>
                </a:lnTo>
                <a:lnTo>
                  <a:pt x="75608" y="4592"/>
                </a:lnTo>
                <a:lnTo>
                  <a:pt x="79933" y="3049"/>
                </a:lnTo>
                <a:lnTo>
                  <a:pt x="83769" y="2021"/>
                </a:lnTo>
                <a:lnTo>
                  <a:pt x="87278" y="1336"/>
                </a:lnTo>
                <a:lnTo>
                  <a:pt x="90571" y="878"/>
                </a:lnTo>
                <a:lnTo>
                  <a:pt x="96769" y="370"/>
                </a:lnTo>
                <a:lnTo>
                  <a:pt x="100708" y="235"/>
                </a:lnTo>
                <a:lnTo>
                  <a:pt x="117097" y="0"/>
                </a:lnTo>
                <a:lnTo>
                  <a:pt x="119022" y="941"/>
                </a:lnTo>
                <a:lnTo>
                  <a:pt x="123702" y="4526"/>
                </a:lnTo>
                <a:lnTo>
                  <a:pt x="126283" y="5862"/>
                </a:lnTo>
                <a:lnTo>
                  <a:pt x="131691" y="7348"/>
                </a:lnTo>
                <a:lnTo>
                  <a:pt x="133514" y="8697"/>
                </a:lnTo>
                <a:lnTo>
                  <a:pt x="134730" y="10549"/>
                </a:lnTo>
                <a:lnTo>
                  <a:pt x="135540" y="12736"/>
                </a:lnTo>
                <a:lnTo>
                  <a:pt x="136441" y="20245"/>
                </a:lnTo>
                <a:lnTo>
                  <a:pt x="136680" y="24915"/>
                </a:lnTo>
                <a:lnTo>
                  <a:pt x="135888" y="29933"/>
                </a:lnTo>
                <a:lnTo>
                  <a:pt x="134407" y="35183"/>
                </a:lnTo>
                <a:lnTo>
                  <a:pt x="132468" y="40589"/>
                </a:lnTo>
                <a:lnTo>
                  <a:pt x="130222" y="46097"/>
                </a:lnTo>
                <a:lnTo>
                  <a:pt x="127772" y="51674"/>
                </a:lnTo>
                <a:lnTo>
                  <a:pt x="122510" y="62951"/>
                </a:lnTo>
                <a:lnTo>
                  <a:pt x="116997" y="74313"/>
                </a:lnTo>
                <a:lnTo>
                  <a:pt x="114193" y="80963"/>
                </a:lnTo>
                <a:lnTo>
                  <a:pt x="111372" y="88253"/>
                </a:lnTo>
                <a:lnTo>
                  <a:pt x="108538" y="95971"/>
                </a:lnTo>
                <a:lnTo>
                  <a:pt x="105697" y="103022"/>
                </a:lnTo>
                <a:lnTo>
                  <a:pt x="102850" y="109627"/>
                </a:lnTo>
                <a:lnTo>
                  <a:pt x="99999" y="115935"/>
                </a:lnTo>
                <a:lnTo>
                  <a:pt x="96193" y="122998"/>
                </a:lnTo>
                <a:lnTo>
                  <a:pt x="91752" y="130564"/>
                </a:lnTo>
                <a:lnTo>
                  <a:pt x="86885" y="138466"/>
                </a:lnTo>
                <a:lnTo>
                  <a:pt x="82689" y="144686"/>
                </a:lnTo>
                <a:lnTo>
                  <a:pt x="78939" y="149786"/>
                </a:lnTo>
                <a:lnTo>
                  <a:pt x="75486" y="154137"/>
                </a:lnTo>
                <a:lnTo>
                  <a:pt x="72231" y="158944"/>
                </a:lnTo>
                <a:lnTo>
                  <a:pt x="69110" y="164053"/>
                </a:lnTo>
                <a:lnTo>
                  <a:pt x="66076" y="169364"/>
                </a:lnTo>
                <a:lnTo>
                  <a:pt x="62148" y="174810"/>
                </a:lnTo>
                <a:lnTo>
                  <a:pt x="57625" y="180346"/>
                </a:lnTo>
                <a:lnTo>
                  <a:pt x="48471" y="190624"/>
                </a:lnTo>
                <a:lnTo>
                  <a:pt x="41228" y="198367"/>
                </a:lnTo>
                <a:lnTo>
                  <a:pt x="28817" y="211099"/>
                </a:lnTo>
                <a:lnTo>
                  <a:pt x="22968" y="216992"/>
                </a:lnTo>
                <a:lnTo>
                  <a:pt x="21027" y="219897"/>
                </a:lnTo>
                <a:lnTo>
                  <a:pt x="18871" y="225664"/>
                </a:lnTo>
                <a:lnTo>
                  <a:pt x="17913" y="231403"/>
                </a:lnTo>
                <a:lnTo>
                  <a:pt x="17297" y="238297"/>
                </a:lnTo>
                <a:lnTo>
                  <a:pt x="17175" y="245550"/>
                </a:lnTo>
                <a:lnTo>
                  <a:pt x="17159" y="247226"/>
                </a:lnTo>
                <a:lnTo>
                  <a:pt x="18107" y="247673"/>
                </a:lnTo>
                <a:lnTo>
                  <a:pt x="23992" y="248302"/>
                </a:lnTo>
                <a:lnTo>
                  <a:pt x="29078" y="248449"/>
                </a:lnTo>
                <a:lnTo>
                  <a:pt x="31769" y="249441"/>
                </a:lnTo>
                <a:lnTo>
                  <a:pt x="37297" y="253083"/>
                </a:lnTo>
                <a:lnTo>
                  <a:pt x="42930" y="255336"/>
                </a:lnTo>
                <a:lnTo>
                  <a:pt x="48608" y="256338"/>
                </a:lnTo>
                <a:lnTo>
                  <a:pt x="54306" y="256783"/>
                </a:lnTo>
                <a:lnTo>
                  <a:pt x="58112" y="255949"/>
                </a:lnTo>
                <a:lnTo>
                  <a:pt x="62554" y="254441"/>
                </a:lnTo>
                <a:lnTo>
                  <a:pt x="67421" y="252483"/>
                </a:lnTo>
                <a:lnTo>
                  <a:pt x="72569" y="251178"/>
                </a:lnTo>
                <a:lnTo>
                  <a:pt x="77908" y="250308"/>
                </a:lnTo>
                <a:lnTo>
                  <a:pt x="83371" y="249727"/>
                </a:lnTo>
                <a:lnTo>
                  <a:pt x="87966" y="249341"/>
                </a:lnTo>
                <a:lnTo>
                  <a:pt x="91982" y="249082"/>
                </a:lnTo>
                <a:lnTo>
                  <a:pt x="95611" y="248910"/>
                </a:lnTo>
                <a:lnTo>
                  <a:pt x="104725" y="248719"/>
                </a:lnTo>
                <a:lnTo>
                  <a:pt x="126097" y="248597"/>
                </a:lnTo>
                <a:lnTo>
                  <a:pt x="132642" y="247634"/>
                </a:lnTo>
                <a:lnTo>
                  <a:pt x="139864" y="246040"/>
                </a:lnTo>
                <a:lnTo>
                  <a:pt x="147535" y="244025"/>
                </a:lnTo>
                <a:lnTo>
                  <a:pt x="154554" y="241729"/>
                </a:lnTo>
                <a:lnTo>
                  <a:pt x="161139" y="239246"/>
                </a:lnTo>
                <a:lnTo>
                  <a:pt x="167434" y="236637"/>
                </a:lnTo>
                <a:lnTo>
                  <a:pt x="173535" y="233947"/>
                </a:lnTo>
                <a:lnTo>
                  <a:pt x="185394" y="228416"/>
                </a:lnTo>
                <a:lnTo>
                  <a:pt x="190271" y="226560"/>
                </a:lnTo>
                <a:lnTo>
                  <a:pt x="194476" y="225323"/>
                </a:lnTo>
                <a:lnTo>
                  <a:pt x="205740" y="22284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SMARTPenAnnotation200"/>
          <p:cNvSpPr/>
          <p:nvPr/>
        </p:nvSpPr>
        <p:spPr bwMode="auto">
          <a:xfrm>
            <a:off x="6715125" y="5341179"/>
            <a:ext cx="150336" cy="230797"/>
          </a:xfrm>
          <a:custGeom>
            <a:avLst/>
            <a:gdLst/>
            <a:ahLst/>
            <a:cxnLst/>
            <a:rect l="0" t="0" r="0" b="0"/>
            <a:pathLst>
              <a:path w="150336" h="230797">
                <a:moveTo>
                  <a:pt x="60007" y="25206"/>
                </a:moveTo>
                <a:lnTo>
                  <a:pt x="44159" y="25206"/>
                </a:lnTo>
                <a:lnTo>
                  <a:pt x="43726" y="26158"/>
                </a:lnTo>
                <a:lnTo>
                  <a:pt x="43246" y="29757"/>
                </a:lnTo>
                <a:lnTo>
                  <a:pt x="42166" y="32050"/>
                </a:lnTo>
                <a:lnTo>
                  <a:pt x="38425" y="37137"/>
                </a:lnTo>
                <a:lnTo>
                  <a:pt x="37046" y="39828"/>
                </a:lnTo>
                <a:lnTo>
                  <a:pt x="35515" y="45356"/>
                </a:lnTo>
                <a:lnTo>
                  <a:pt x="34154" y="49117"/>
                </a:lnTo>
                <a:lnTo>
                  <a:pt x="32294" y="53529"/>
                </a:lnTo>
                <a:lnTo>
                  <a:pt x="30102" y="58375"/>
                </a:lnTo>
                <a:lnTo>
                  <a:pt x="25126" y="68840"/>
                </a:lnTo>
                <a:lnTo>
                  <a:pt x="22466" y="74298"/>
                </a:lnTo>
                <a:lnTo>
                  <a:pt x="19739" y="78889"/>
                </a:lnTo>
                <a:lnTo>
                  <a:pt x="16969" y="82902"/>
                </a:lnTo>
                <a:lnTo>
                  <a:pt x="14171" y="86530"/>
                </a:lnTo>
                <a:lnTo>
                  <a:pt x="11352" y="90853"/>
                </a:lnTo>
                <a:lnTo>
                  <a:pt x="8520" y="95641"/>
                </a:lnTo>
                <a:lnTo>
                  <a:pt x="5680" y="100738"/>
                </a:lnTo>
                <a:lnTo>
                  <a:pt x="3787" y="106993"/>
                </a:lnTo>
                <a:lnTo>
                  <a:pt x="2525" y="114020"/>
                </a:lnTo>
                <a:lnTo>
                  <a:pt x="1682" y="121563"/>
                </a:lnTo>
                <a:lnTo>
                  <a:pt x="1122" y="128496"/>
                </a:lnTo>
                <a:lnTo>
                  <a:pt x="748" y="135023"/>
                </a:lnTo>
                <a:lnTo>
                  <a:pt x="332" y="147356"/>
                </a:lnTo>
                <a:lnTo>
                  <a:pt x="44" y="172007"/>
                </a:lnTo>
                <a:lnTo>
                  <a:pt x="13" y="186389"/>
                </a:lnTo>
                <a:lnTo>
                  <a:pt x="961" y="190763"/>
                </a:lnTo>
                <a:lnTo>
                  <a:pt x="2546" y="194633"/>
                </a:lnTo>
                <a:lnTo>
                  <a:pt x="6846" y="201471"/>
                </a:lnTo>
                <a:lnTo>
                  <a:pt x="9327" y="204629"/>
                </a:lnTo>
                <a:lnTo>
                  <a:pt x="11933" y="207686"/>
                </a:lnTo>
                <a:lnTo>
                  <a:pt x="13670" y="210677"/>
                </a:lnTo>
                <a:lnTo>
                  <a:pt x="15600" y="216540"/>
                </a:lnTo>
                <a:lnTo>
                  <a:pt x="18020" y="219437"/>
                </a:lnTo>
                <a:lnTo>
                  <a:pt x="21538" y="222321"/>
                </a:lnTo>
                <a:lnTo>
                  <a:pt x="25789" y="225195"/>
                </a:lnTo>
                <a:lnTo>
                  <a:pt x="29574" y="227112"/>
                </a:lnTo>
                <a:lnTo>
                  <a:pt x="33052" y="228390"/>
                </a:lnTo>
                <a:lnTo>
                  <a:pt x="36322" y="229242"/>
                </a:lnTo>
                <a:lnTo>
                  <a:pt x="39454" y="229810"/>
                </a:lnTo>
                <a:lnTo>
                  <a:pt x="42495" y="230189"/>
                </a:lnTo>
                <a:lnTo>
                  <a:pt x="45475" y="230441"/>
                </a:lnTo>
                <a:lnTo>
                  <a:pt x="48414" y="230609"/>
                </a:lnTo>
                <a:lnTo>
                  <a:pt x="54219" y="230796"/>
                </a:lnTo>
                <a:lnTo>
                  <a:pt x="58054" y="229893"/>
                </a:lnTo>
                <a:lnTo>
                  <a:pt x="62515" y="228339"/>
                </a:lnTo>
                <a:lnTo>
                  <a:pt x="67394" y="226351"/>
                </a:lnTo>
                <a:lnTo>
                  <a:pt x="71599" y="224072"/>
                </a:lnTo>
                <a:lnTo>
                  <a:pt x="75355" y="221601"/>
                </a:lnTo>
                <a:lnTo>
                  <a:pt x="78812" y="219001"/>
                </a:lnTo>
                <a:lnTo>
                  <a:pt x="82068" y="216315"/>
                </a:lnTo>
                <a:lnTo>
                  <a:pt x="85193" y="213572"/>
                </a:lnTo>
                <a:lnTo>
                  <a:pt x="88227" y="210791"/>
                </a:lnTo>
                <a:lnTo>
                  <a:pt x="92155" y="207984"/>
                </a:lnTo>
                <a:lnTo>
                  <a:pt x="96679" y="205161"/>
                </a:lnTo>
                <a:lnTo>
                  <a:pt x="101600" y="202325"/>
                </a:lnTo>
                <a:lnTo>
                  <a:pt x="105833" y="198530"/>
                </a:lnTo>
                <a:lnTo>
                  <a:pt x="109608" y="194095"/>
                </a:lnTo>
                <a:lnTo>
                  <a:pt x="113076" y="189234"/>
                </a:lnTo>
                <a:lnTo>
                  <a:pt x="116342" y="184088"/>
                </a:lnTo>
                <a:lnTo>
                  <a:pt x="119471" y="178752"/>
                </a:lnTo>
                <a:lnTo>
                  <a:pt x="122510" y="173290"/>
                </a:lnTo>
                <a:lnTo>
                  <a:pt x="128427" y="162141"/>
                </a:lnTo>
                <a:lnTo>
                  <a:pt x="139986" y="139462"/>
                </a:lnTo>
                <a:lnTo>
                  <a:pt x="141901" y="133761"/>
                </a:lnTo>
                <a:lnTo>
                  <a:pt x="143178" y="128056"/>
                </a:lnTo>
                <a:lnTo>
                  <a:pt x="144029" y="122348"/>
                </a:lnTo>
                <a:lnTo>
                  <a:pt x="145550" y="115685"/>
                </a:lnTo>
                <a:lnTo>
                  <a:pt x="147515" y="108385"/>
                </a:lnTo>
                <a:lnTo>
                  <a:pt x="149778" y="100661"/>
                </a:lnTo>
                <a:lnTo>
                  <a:pt x="150335" y="93607"/>
                </a:lnTo>
                <a:lnTo>
                  <a:pt x="149753" y="86999"/>
                </a:lnTo>
                <a:lnTo>
                  <a:pt x="148412" y="80688"/>
                </a:lnTo>
                <a:lnTo>
                  <a:pt x="147519" y="74576"/>
                </a:lnTo>
                <a:lnTo>
                  <a:pt x="146923" y="68597"/>
                </a:lnTo>
                <a:lnTo>
                  <a:pt x="146526" y="62706"/>
                </a:lnTo>
                <a:lnTo>
                  <a:pt x="145309" y="57826"/>
                </a:lnTo>
                <a:lnTo>
                  <a:pt x="143545" y="53620"/>
                </a:lnTo>
                <a:lnTo>
                  <a:pt x="141416" y="49864"/>
                </a:lnTo>
                <a:lnTo>
                  <a:pt x="136512" y="40610"/>
                </a:lnTo>
                <a:lnTo>
                  <a:pt x="133870" y="35475"/>
                </a:lnTo>
                <a:lnTo>
                  <a:pt x="131157" y="31099"/>
                </a:lnTo>
                <a:lnTo>
                  <a:pt x="128395" y="27230"/>
                </a:lnTo>
                <a:lnTo>
                  <a:pt x="125601" y="23698"/>
                </a:lnTo>
                <a:lnTo>
                  <a:pt x="122787" y="20391"/>
                </a:lnTo>
                <a:lnTo>
                  <a:pt x="119957" y="17233"/>
                </a:lnTo>
                <a:lnTo>
                  <a:pt x="117119" y="14175"/>
                </a:lnTo>
                <a:lnTo>
                  <a:pt x="113322" y="11185"/>
                </a:lnTo>
                <a:lnTo>
                  <a:pt x="108886" y="8239"/>
                </a:lnTo>
                <a:lnTo>
                  <a:pt x="104023" y="5322"/>
                </a:lnTo>
                <a:lnTo>
                  <a:pt x="99828" y="3377"/>
                </a:lnTo>
                <a:lnTo>
                  <a:pt x="96080" y="2081"/>
                </a:lnTo>
                <a:lnTo>
                  <a:pt x="92628" y="1217"/>
                </a:lnTo>
                <a:lnTo>
                  <a:pt x="88422" y="641"/>
                </a:lnTo>
                <a:lnTo>
                  <a:pt x="83713" y="256"/>
                </a:lnTo>
                <a:lnTo>
                  <a:pt x="78668" y="0"/>
                </a:lnTo>
                <a:lnTo>
                  <a:pt x="73400" y="782"/>
                </a:lnTo>
                <a:lnTo>
                  <a:pt x="67984" y="2256"/>
                </a:lnTo>
                <a:lnTo>
                  <a:pt x="62467" y="4191"/>
                </a:lnTo>
                <a:lnTo>
                  <a:pt x="57837" y="5481"/>
                </a:lnTo>
                <a:lnTo>
                  <a:pt x="53798" y="6341"/>
                </a:lnTo>
                <a:lnTo>
                  <a:pt x="50152" y="6914"/>
                </a:lnTo>
                <a:lnTo>
                  <a:pt x="45818" y="8249"/>
                </a:lnTo>
                <a:lnTo>
                  <a:pt x="41023" y="10091"/>
                </a:lnTo>
                <a:lnTo>
                  <a:pt x="35921" y="12272"/>
                </a:lnTo>
                <a:lnTo>
                  <a:pt x="31567" y="13725"/>
                </a:lnTo>
                <a:lnTo>
                  <a:pt x="27712" y="14695"/>
                </a:lnTo>
                <a:lnTo>
                  <a:pt x="24189" y="15341"/>
                </a:lnTo>
                <a:lnTo>
                  <a:pt x="20889" y="15771"/>
                </a:lnTo>
                <a:lnTo>
                  <a:pt x="17736" y="16059"/>
                </a:lnTo>
                <a:lnTo>
                  <a:pt x="14682" y="16250"/>
                </a:lnTo>
                <a:lnTo>
                  <a:pt x="8747" y="16463"/>
                </a:lnTo>
                <a:lnTo>
                  <a:pt x="0" y="1663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SMARTPenAnnotation201"/>
          <p:cNvSpPr/>
          <p:nvPr/>
        </p:nvSpPr>
        <p:spPr bwMode="auto">
          <a:xfrm>
            <a:off x="6878002" y="5194935"/>
            <a:ext cx="162730" cy="454343"/>
          </a:xfrm>
          <a:custGeom>
            <a:avLst/>
            <a:gdLst/>
            <a:ahLst/>
            <a:cxnLst/>
            <a:rect l="0" t="0" r="0" b="0"/>
            <a:pathLst>
              <a:path w="162730" h="454343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1" y="8219"/>
                </a:lnTo>
                <a:lnTo>
                  <a:pt x="15181" y="9289"/>
                </a:lnTo>
                <a:lnTo>
                  <a:pt x="17741" y="10955"/>
                </a:lnTo>
                <a:lnTo>
                  <a:pt x="20400" y="13018"/>
                </a:lnTo>
                <a:lnTo>
                  <a:pt x="24077" y="14394"/>
                </a:lnTo>
                <a:lnTo>
                  <a:pt x="28434" y="15311"/>
                </a:lnTo>
                <a:lnTo>
                  <a:pt x="33244" y="15922"/>
                </a:lnTo>
                <a:lnTo>
                  <a:pt x="37403" y="17282"/>
                </a:lnTo>
                <a:lnTo>
                  <a:pt x="41128" y="19141"/>
                </a:lnTo>
                <a:lnTo>
                  <a:pt x="44563" y="21333"/>
                </a:lnTo>
                <a:lnTo>
                  <a:pt x="47807" y="23747"/>
                </a:lnTo>
                <a:lnTo>
                  <a:pt x="50921" y="26309"/>
                </a:lnTo>
                <a:lnTo>
                  <a:pt x="53950" y="28969"/>
                </a:lnTo>
                <a:lnTo>
                  <a:pt x="57874" y="30743"/>
                </a:lnTo>
                <a:lnTo>
                  <a:pt x="62395" y="31925"/>
                </a:lnTo>
                <a:lnTo>
                  <a:pt x="67315" y="32713"/>
                </a:lnTo>
                <a:lnTo>
                  <a:pt x="71546" y="34191"/>
                </a:lnTo>
                <a:lnTo>
                  <a:pt x="75320" y="36129"/>
                </a:lnTo>
                <a:lnTo>
                  <a:pt x="78788" y="38373"/>
                </a:lnTo>
                <a:lnTo>
                  <a:pt x="83006" y="41775"/>
                </a:lnTo>
                <a:lnTo>
                  <a:pt x="87722" y="45947"/>
                </a:lnTo>
                <a:lnTo>
                  <a:pt x="92771" y="50633"/>
                </a:lnTo>
                <a:lnTo>
                  <a:pt x="98043" y="54710"/>
                </a:lnTo>
                <a:lnTo>
                  <a:pt x="103462" y="58381"/>
                </a:lnTo>
                <a:lnTo>
                  <a:pt x="108980" y="61781"/>
                </a:lnTo>
                <a:lnTo>
                  <a:pt x="113611" y="65952"/>
                </a:lnTo>
                <a:lnTo>
                  <a:pt x="117650" y="70638"/>
                </a:lnTo>
                <a:lnTo>
                  <a:pt x="121297" y="75667"/>
                </a:lnTo>
                <a:lnTo>
                  <a:pt x="124679" y="79972"/>
                </a:lnTo>
                <a:lnTo>
                  <a:pt x="127887" y="83794"/>
                </a:lnTo>
                <a:lnTo>
                  <a:pt x="130978" y="87295"/>
                </a:lnTo>
                <a:lnTo>
                  <a:pt x="133991" y="91534"/>
                </a:lnTo>
                <a:lnTo>
                  <a:pt x="136953" y="96266"/>
                </a:lnTo>
                <a:lnTo>
                  <a:pt x="139879" y="101325"/>
                </a:lnTo>
                <a:lnTo>
                  <a:pt x="145671" y="112025"/>
                </a:lnTo>
                <a:lnTo>
                  <a:pt x="148549" y="117546"/>
                </a:lnTo>
                <a:lnTo>
                  <a:pt x="151420" y="124084"/>
                </a:lnTo>
                <a:lnTo>
                  <a:pt x="154287" y="131300"/>
                </a:lnTo>
                <a:lnTo>
                  <a:pt x="157151" y="138968"/>
                </a:lnTo>
                <a:lnTo>
                  <a:pt x="160332" y="152569"/>
                </a:lnTo>
                <a:lnTo>
                  <a:pt x="161746" y="165916"/>
                </a:lnTo>
                <a:lnTo>
                  <a:pt x="162124" y="173475"/>
                </a:lnTo>
                <a:lnTo>
                  <a:pt x="162542" y="189495"/>
                </a:lnTo>
                <a:lnTo>
                  <a:pt x="162729" y="206140"/>
                </a:lnTo>
                <a:lnTo>
                  <a:pt x="161826" y="214579"/>
                </a:lnTo>
                <a:lnTo>
                  <a:pt x="160271" y="223062"/>
                </a:lnTo>
                <a:lnTo>
                  <a:pt x="158283" y="231576"/>
                </a:lnTo>
                <a:lnTo>
                  <a:pt x="156956" y="240109"/>
                </a:lnTo>
                <a:lnTo>
                  <a:pt x="156073" y="248655"/>
                </a:lnTo>
                <a:lnTo>
                  <a:pt x="155484" y="257210"/>
                </a:lnTo>
                <a:lnTo>
                  <a:pt x="153186" y="265771"/>
                </a:lnTo>
                <a:lnTo>
                  <a:pt x="149749" y="274335"/>
                </a:lnTo>
                <a:lnTo>
                  <a:pt x="145553" y="282903"/>
                </a:lnTo>
                <a:lnTo>
                  <a:pt x="142755" y="291472"/>
                </a:lnTo>
                <a:lnTo>
                  <a:pt x="140890" y="300042"/>
                </a:lnTo>
                <a:lnTo>
                  <a:pt x="139647" y="308613"/>
                </a:lnTo>
                <a:lnTo>
                  <a:pt x="136913" y="317184"/>
                </a:lnTo>
                <a:lnTo>
                  <a:pt x="133185" y="325756"/>
                </a:lnTo>
                <a:lnTo>
                  <a:pt x="91464" y="408578"/>
                </a:lnTo>
                <a:lnTo>
                  <a:pt x="88598" y="413356"/>
                </a:lnTo>
                <a:lnTo>
                  <a:pt x="85735" y="417492"/>
                </a:lnTo>
                <a:lnTo>
                  <a:pt x="82874" y="421203"/>
                </a:lnTo>
                <a:lnTo>
                  <a:pt x="80015" y="424630"/>
                </a:lnTo>
                <a:lnTo>
                  <a:pt x="77156" y="427867"/>
                </a:lnTo>
                <a:lnTo>
                  <a:pt x="71439" y="434003"/>
                </a:lnTo>
                <a:lnTo>
                  <a:pt x="61701" y="444032"/>
                </a:lnTo>
                <a:lnTo>
                  <a:pt x="61137" y="445564"/>
                </a:lnTo>
                <a:lnTo>
                  <a:pt x="60052" y="453944"/>
                </a:lnTo>
                <a:lnTo>
                  <a:pt x="55470" y="454224"/>
                </a:lnTo>
                <a:lnTo>
                  <a:pt x="51435" y="45434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SMARTPenAnnotation202"/>
          <p:cNvSpPr/>
          <p:nvPr/>
        </p:nvSpPr>
        <p:spPr bwMode="auto">
          <a:xfrm>
            <a:off x="4829279" y="6129337"/>
            <a:ext cx="205637" cy="8574"/>
          </a:xfrm>
          <a:custGeom>
            <a:avLst/>
            <a:gdLst/>
            <a:ahLst/>
            <a:cxnLst/>
            <a:rect l="0" t="0" r="0" b="0"/>
            <a:pathLst>
              <a:path w="205637" h="8574">
                <a:moveTo>
                  <a:pt x="8468" y="8573"/>
                </a:moveTo>
                <a:lnTo>
                  <a:pt x="0" y="8573"/>
                </a:lnTo>
                <a:lnTo>
                  <a:pt x="169787" y="8573"/>
                </a:lnTo>
                <a:lnTo>
                  <a:pt x="174117" y="7620"/>
                </a:lnTo>
                <a:lnTo>
                  <a:pt x="177955" y="6033"/>
                </a:lnTo>
                <a:lnTo>
                  <a:pt x="181467" y="4022"/>
                </a:lnTo>
                <a:lnTo>
                  <a:pt x="184761" y="2681"/>
                </a:lnTo>
                <a:lnTo>
                  <a:pt x="187909" y="1787"/>
                </a:lnTo>
                <a:lnTo>
                  <a:pt x="190961" y="1191"/>
                </a:lnTo>
                <a:lnTo>
                  <a:pt x="193947" y="795"/>
                </a:lnTo>
                <a:lnTo>
                  <a:pt x="196891" y="529"/>
                </a:lnTo>
                <a:lnTo>
                  <a:pt x="205636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3" name="SMARTPenAnnotation203"/>
          <p:cNvSpPr/>
          <p:nvPr/>
        </p:nvSpPr>
        <p:spPr bwMode="auto">
          <a:xfrm>
            <a:off x="4872037" y="6129337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7381" y="42863"/>
                </a:lnTo>
                <a:lnTo>
                  <a:pt x="8730" y="41910"/>
                </a:lnTo>
                <a:lnTo>
                  <a:pt x="10583" y="40323"/>
                </a:lnTo>
                <a:lnTo>
                  <a:pt x="12770" y="38312"/>
                </a:lnTo>
                <a:lnTo>
                  <a:pt x="15181" y="36971"/>
                </a:lnTo>
                <a:lnTo>
                  <a:pt x="17741" y="36077"/>
                </a:lnTo>
                <a:lnTo>
                  <a:pt x="20400" y="35482"/>
                </a:lnTo>
                <a:lnTo>
                  <a:pt x="24077" y="35084"/>
                </a:lnTo>
                <a:lnTo>
                  <a:pt x="28434" y="34820"/>
                </a:lnTo>
                <a:lnTo>
                  <a:pt x="33244" y="34643"/>
                </a:lnTo>
                <a:lnTo>
                  <a:pt x="37403" y="33573"/>
                </a:lnTo>
                <a:lnTo>
                  <a:pt x="41127" y="31907"/>
                </a:lnTo>
                <a:lnTo>
                  <a:pt x="44563" y="29844"/>
                </a:lnTo>
                <a:lnTo>
                  <a:pt x="47806" y="28469"/>
                </a:lnTo>
                <a:lnTo>
                  <a:pt x="50921" y="27551"/>
                </a:lnTo>
                <a:lnTo>
                  <a:pt x="53950" y="26940"/>
                </a:lnTo>
                <a:lnTo>
                  <a:pt x="57874" y="25580"/>
                </a:lnTo>
                <a:lnTo>
                  <a:pt x="62395" y="23721"/>
                </a:lnTo>
                <a:lnTo>
                  <a:pt x="67314" y="21529"/>
                </a:lnTo>
                <a:lnTo>
                  <a:pt x="72499" y="20068"/>
                </a:lnTo>
                <a:lnTo>
                  <a:pt x="77860" y="19093"/>
                </a:lnTo>
                <a:lnTo>
                  <a:pt x="83339" y="18444"/>
                </a:lnTo>
                <a:lnTo>
                  <a:pt x="88897" y="18011"/>
                </a:lnTo>
                <a:lnTo>
                  <a:pt x="94507" y="17722"/>
                </a:lnTo>
                <a:lnTo>
                  <a:pt x="100152" y="17530"/>
                </a:lnTo>
                <a:lnTo>
                  <a:pt x="104868" y="16449"/>
                </a:lnTo>
                <a:lnTo>
                  <a:pt x="108965" y="14777"/>
                </a:lnTo>
                <a:lnTo>
                  <a:pt x="112648" y="12708"/>
                </a:lnTo>
                <a:lnTo>
                  <a:pt x="117008" y="11330"/>
                </a:lnTo>
                <a:lnTo>
                  <a:pt x="121820" y="10411"/>
                </a:lnTo>
                <a:lnTo>
                  <a:pt x="126934" y="9798"/>
                </a:lnTo>
                <a:lnTo>
                  <a:pt x="132247" y="9389"/>
                </a:lnTo>
                <a:lnTo>
                  <a:pt x="137695" y="9117"/>
                </a:lnTo>
                <a:lnTo>
                  <a:pt x="148828" y="8815"/>
                </a:lnTo>
                <a:lnTo>
                  <a:pt x="160126" y="8680"/>
                </a:lnTo>
                <a:lnTo>
                  <a:pt x="164853" y="7692"/>
                </a:lnTo>
                <a:lnTo>
                  <a:pt x="168957" y="6081"/>
                </a:lnTo>
                <a:lnTo>
                  <a:pt x="172646" y="4054"/>
                </a:lnTo>
                <a:lnTo>
                  <a:pt x="176057" y="2703"/>
                </a:lnTo>
                <a:lnTo>
                  <a:pt x="179284" y="1802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4" name="SMARTPenAnnotation204"/>
          <p:cNvSpPr/>
          <p:nvPr/>
        </p:nvSpPr>
        <p:spPr bwMode="auto">
          <a:xfrm>
            <a:off x="5274979" y="5966460"/>
            <a:ext cx="239997" cy="394336"/>
          </a:xfrm>
          <a:custGeom>
            <a:avLst/>
            <a:gdLst/>
            <a:ahLst/>
            <a:cxnLst/>
            <a:rect l="0" t="0" r="0" b="0"/>
            <a:pathLst>
              <a:path w="239997" h="394336">
                <a:moveTo>
                  <a:pt x="239996" y="0"/>
                </a:moveTo>
                <a:lnTo>
                  <a:pt x="239996" y="4551"/>
                </a:lnTo>
                <a:lnTo>
                  <a:pt x="239043" y="5891"/>
                </a:lnTo>
                <a:lnTo>
                  <a:pt x="237456" y="6785"/>
                </a:lnTo>
                <a:lnTo>
                  <a:pt x="232615" y="8219"/>
                </a:lnTo>
                <a:lnTo>
                  <a:pt x="227225" y="13018"/>
                </a:lnTo>
                <a:lnTo>
                  <a:pt x="224815" y="14394"/>
                </a:lnTo>
                <a:lnTo>
                  <a:pt x="219596" y="15922"/>
                </a:lnTo>
                <a:lnTo>
                  <a:pt x="214102" y="19141"/>
                </a:lnTo>
                <a:lnTo>
                  <a:pt x="211303" y="21333"/>
                </a:lnTo>
                <a:lnTo>
                  <a:pt x="205653" y="23768"/>
                </a:lnTo>
                <a:lnTo>
                  <a:pt x="199015" y="24851"/>
                </a:lnTo>
                <a:lnTo>
                  <a:pt x="194578" y="25140"/>
                </a:lnTo>
                <a:lnTo>
                  <a:pt x="185520" y="25461"/>
                </a:lnTo>
                <a:lnTo>
                  <a:pt x="178319" y="25603"/>
                </a:lnTo>
                <a:lnTo>
                  <a:pt x="174113" y="26593"/>
                </a:lnTo>
                <a:lnTo>
                  <a:pt x="169404" y="28207"/>
                </a:lnTo>
                <a:lnTo>
                  <a:pt x="164359" y="30234"/>
                </a:lnTo>
                <a:lnTo>
                  <a:pt x="160044" y="31586"/>
                </a:lnTo>
                <a:lnTo>
                  <a:pt x="152709" y="33088"/>
                </a:lnTo>
                <a:lnTo>
                  <a:pt x="148467" y="33488"/>
                </a:lnTo>
                <a:lnTo>
                  <a:pt x="143734" y="33756"/>
                </a:lnTo>
                <a:lnTo>
                  <a:pt x="138674" y="33934"/>
                </a:lnTo>
                <a:lnTo>
                  <a:pt x="133395" y="35005"/>
                </a:lnTo>
                <a:lnTo>
                  <a:pt x="127971" y="36671"/>
                </a:lnTo>
                <a:lnTo>
                  <a:pt x="122450" y="38735"/>
                </a:lnTo>
                <a:lnTo>
                  <a:pt x="116865" y="41063"/>
                </a:lnTo>
                <a:lnTo>
                  <a:pt x="111236" y="43568"/>
                </a:lnTo>
                <a:lnTo>
                  <a:pt x="99901" y="48891"/>
                </a:lnTo>
                <a:lnTo>
                  <a:pt x="88514" y="54432"/>
                </a:lnTo>
                <a:lnTo>
                  <a:pt x="83763" y="56290"/>
                </a:lnTo>
                <a:lnTo>
                  <a:pt x="79643" y="57529"/>
                </a:lnTo>
                <a:lnTo>
                  <a:pt x="75944" y="58355"/>
                </a:lnTo>
                <a:lnTo>
                  <a:pt x="71573" y="60811"/>
                </a:lnTo>
                <a:lnTo>
                  <a:pt x="66754" y="64353"/>
                </a:lnTo>
                <a:lnTo>
                  <a:pt x="61636" y="68619"/>
                </a:lnTo>
                <a:lnTo>
                  <a:pt x="57272" y="72416"/>
                </a:lnTo>
                <a:lnTo>
                  <a:pt x="49883" y="79175"/>
                </a:lnTo>
                <a:lnTo>
                  <a:pt x="43423" y="87893"/>
                </a:lnTo>
                <a:lnTo>
                  <a:pt x="37378" y="97166"/>
                </a:lnTo>
                <a:lnTo>
                  <a:pt x="31515" y="104462"/>
                </a:lnTo>
                <a:lnTo>
                  <a:pt x="25735" y="113420"/>
                </a:lnTo>
                <a:lnTo>
                  <a:pt x="19991" y="123751"/>
                </a:lnTo>
                <a:lnTo>
                  <a:pt x="14263" y="134693"/>
                </a:lnTo>
                <a:lnTo>
                  <a:pt x="11082" y="143366"/>
                </a:lnTo>
                <a:lnTo>
                  <a:pt x="10234" y="147012"/>
                </a:lnTo>
                <a:lnTo>
                  <a:pt x="6752" y="153604"/>
                </a:lnTo>
                <a:lnTo>
                  <a:pt x="4490" y="156695"/>
                </a:lnTo>
                <a:lnTo>
                  <a:pt x="1976" y="162669"/>
                </a:lnTo>
                <a:lnTo>
                  <a:pt x="561" y="171388"/>
                </a:lnTo>
                <a:lnTo>
                  <a:pt x="83" y="182867"/>
                </a:lnTo>
                <a:lnTo>
                  <a:pt x="0" y="186898"/>
                </a:lnTo>
                <a:lnTo>
                  <a:pt x="941" y="187463"/>
                </a:lnTo>
                <a:lnTo>
                  <a:pt x="4527" y="188092"/>
                </a:lnTo>
                <a:lnTo>
                  <a:pt x="9295" y="190911"/>
                </a:lnTo>
                <a:lnTo>
                  <a:pt x="15567" y="195932"/>
                </a:lnTo>
                <a:lnTo>
                  <a:pt x="17034" y="195391"/>
                </a:lnTo>
                <a:lnTo>
                  <a:pt x="24356" y="189678"/>
                </a:lnTo>
                <a:lnTo>
                  <a:pt x="30173" y="186536"/>
                </a:lnTo>
                <a:lnTo>
                  <a:pt x="34391" y="184365"/>
                </a:lnTo>
                <a:lnTo>
                  <a:pt x="41619" y="179412"/>
                </a:lnTo>
                <a:lnTo>
                  <a:pt x="48958" y="174036"/>
                </a:lnTo>
                <a:lnTo>
                  <a:pt x="53582" y="171269"/>
                </a:lnTo>
                <a:lnTo>
                  <a:pt x="58570" y="168472"/>
                </a:lnTo>
                <a:lnTo>
                  <a:pt x="62847" y="165654"/>
                </a:lnTo>
                <a:lnTo>
                  <a:pt x="70141" y="159984"/>
                </a:lnTo>
                <a:lnTo>
                  <a:pt x="76557" y="151749"/>
                </a:lnTo>
                <a:lnTo>
                  <a:pt x="82583" y="141739"/>
                </a:lnTo>
                <a:lnTo>
                  <a:pt x="88437" y="130940"/>
                </a:lnTo>
                <a:lnTo>
                  <a:pt x="92284" y="126346"/>
                </a:lnTo>
                <a:lnTo>
                  <a:pt x="96754" y="122330"/>
                </a:lnTo>
                <a:lnTo>
                  <a:pt x="101639" y="118701"/>
                </a:lnTo>
                <a:lnTo>
                  <a:pt x="105848" y="115329"/>
                </a:lnTo>
                <a:lnTo>
                  <a:pt x="113064" y="109042"/>
                </a:lnTo>
                <a:lnTo>
                  <a:pt x="115370" y="106032"/>
                </a:lnTo>
                <a:lnTo>
                  <a:pt x="121610" y="94357"/>
                </a:lnTo>
                <a:lnTo>
                  <a:pt x="129036" y="85743"/>
                </a:lnTo>
                <a:lnTo>
                  <a:pt x="135527" y="78849"/>
                </a:lnTo>
                <a:lnTo>
                  <a:pt x="137013" y="78283"/>
                </a:lnTo>
                <a:lnTo>
                  <a:pt x="141203" y="77655"/>
                </a:lnTo>
                <a:lnTo>
                  <a:pt x="143654" y="76535"/>
                </a:lnTo>
                <a:lnTo>
                  <a:pt x="150702" y="71360"/>
                </a:lnTo>
                <a:lnTo>
                  <a:pt x="152684" y="69816"/>
                </a:lnTo>
                <a:lnTo>
                  <a:pt x="153213" y="70356"/>
                </a:lnTo>
                <a:lnTo>
                  <a:pt x="154229" y="76831"/>
                </a:lnTo>
                <a:lnTo>
                  <a:pt x="154270" y="104930"/>
                </a:lnTo>
                <a:lnTo>
                  <a:pt x="151730" y="113628"/>
                </a:lnTo>
                <a:lnTo>
                  <a:pt x="148379" y="123844"/>
                </a:lnTo>
                <a:lnTo>
                  <a:pt x="146890" y="134734"/>
                </a:lnTo>
                <a:lnTo>
                  <a:pt x="143688" y="145924"/>
                </a:lnTo>
                <a:lnTo>
                  <a:pt x="141500" y="151575"/>
                </a:lnTo>
                <a:lnTo>
                  <a:pt x="140042" y="158200"/>
                </a:lnTo>
                <a:lnTo>
                  <a:pt x="139070" y="165474"/>
                </a:lnTo>
                <a:lnTo>
                  <a:pt x="138422" y="173181"/>
                </a:lnTo>
                <a:lnTo>
                  <a:pt x="137990" y="180224"/>
                </a:lnTo>
                <a:lnTo>
                  <a:pt x="137510" y="193129"/>
                </a:lnTo>
                <a:lnTo>
                  <a:pt x="137239" y="215656"/>
                </a:lnTo>
                <a:lnTo>
                  <a:pt x="136249" y="222828"/>
                </a:lnTo>
                <a:lnTo>
                  <a:pt x="134636" y="229514"/>
                </a:lnTo>
                <a:lnTo>
                  <a:pt x="132609" y="235877"/>
                </a:lnTo>
                <a:lnTo>
                  <a:pt x="130356" y="248026"/>
                </a:lnTo>
                <a:lnTo>
                  <a:pt x="129755" y="253933"/>
                </a:lnTo>
                <a:lnTo>
                  <a:pt x="129354" y="260729"/>
                </a:lnTo>
                <a:lnTo>
                  <a:pt x="128909" y="275899"/>
                </a:lnTo>
                <a:lnTo>
                  <a:pt x="128584" y="313962"/>
                </a:lnTo>
                <a:lnTo>
                  <a:pt x="128553" y="385355"/>
                </a:lnTo>
                <a:lnTo>
                  <a:pt x="133104" y="385642"/>
                </a:lnTo>
                <a:lnTo>
                  <a:pt x="134445" y="386634"/>
                </a:lnTo>
                <a:lnTo>
                  <a:pt x="135338" y="388249"/>
                </a:lnTo>
                <a:lnTo>
                  <a:pt x="137125" y="39433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SMARTPenAnnotation205"/>
          <p:cNvSpPr/>
          <p:nvPr/>
        </p:nvSpPr>
        <p:spPr bwMode="auto">
          <a:xfrm>
            <a:off x="5523548" y="6000750"/>
            <a:ext cx="210394" cy="317149"/>
          </a:xfrm>
          <a:custGeom>
            <a:avLst/>
            <a:gdLst/>
            <a:ahLst/>
            <a:cxnLst/>
            <a:rect l="0" t="0" r="0" b="0"/>
            <a:pathLst>
              <a:path w="210394" h="317149">
                <a:moveTo>
                  <a:pt x="120014" y="0"/>
                </a:moveTo>
                <a:lnTo>
                  <a:pt x="106900" y="0"/>
                </a:lnTo>
                <a:lnTo>
                  <a:pt x="105556" y="953"/>
                </a:lnTo>
                <a:lnTo>
                  <a:pt x="104661" y="2540"/>
                </a:lnTo>
                <a:lnTo>
                  <a:pt x="104063" y="4551"/>
                </a:lnTo>
                <a:lnTo>
                  <a:pt x="100860" y="9325"/>
                </a:lnTo>
                <a:lnTo>
                  <a:pt x="96261" y="14621"/>
                </a:lnTo>
                <a:lnTo>
                  <a:pt x="91042" y="20151"/>
                </a:lnTo>
                <a:lnTo>
                  <a:pt x="69708" y="41711"/>
                </a:lnTo>
                <a:lnTo>
                  <a:pt x="65522" y="46857"/>
                </a:lnTo>
                <a:lnTo>
                  <a:pt x="61779" y="52193"/>
                </a:lnTo>
                <a:lnTo>
                  <a:pt x="58331" y="57655"/>
                </a:lnTo>
                <a:lnTo>
                  <a:pt x="51959" y="66264"/>
                </a:lnTo>
                <a:lnTo>
                  <a:pt x="45952" y="74218"/>
                </a:lnTo>
                <a:lnTo>
                  <a:pt x="40108" y="84103"/>
                </a:lnTo>
                <a:lnTo>
                  <a:pt x="37216" y="90359"/>
                </a:lnTo>
                <a:lnTo>
                  <a:pt x="34335" y="97387"/>
                </a:lnTo>
                <a:lnTo>
                  <a:pt x="31462" y="104929"/>
                </a:lnTo>
                <a:lnTo>
                  <a:pt x="28595" y="111863"/>
                </a:lnTo>
                <a:lnTo>
                  <a:pt x="25730" y="118390"/>
                </a:lnTo>
                <a:lnTo>
                  <a:pt x="22868" y="124647"/>
                </a:lnTo>
                <a:lnTo>
                  <a:pt x="20008" y="131675"/>
                </a:lnTo>
                <a:lnTo>
                  <a:pt x="17148" y="139219"/>
                </a:lnTo>
                <a:lnTo>
                  <a:pt x="14289" y="147104"/>
                </a:lnTo>
                <a:lnTo>
                  <a:pt x="11431" y="154267"/>
                </a:lnTo>
                <a:lnTo>
                  <a:pt x="8573" y="160947"/>
                </a:lnTo>
                <a:lnTo>
                  <a:pt x="5715" y="167305"/>
                </a:lnTo>
                <a:lnTo>
                  <a:pt x="3809" y="174402"/>
                </a:lnTo>
                <a:lnTo>
                  <a:pt x="2539" y="181990"/>
                </a:lnTo>
                <a:lnTo>
                  <a:pt x="1693" y="189907"/>
                </a:lnTo>
                <a:lnTo>
                  <a:pt x="1128" y="197090"/>
                </a:lnTo>
                <a:lnTo>
                  <a:pt x="752" y="203783"/>
                </a:lnTo>
                <a:lnTo>
                  <a:pt x="333" y="216300"/>
                </a:lnTo>
                <a:lnTo>
                  <a:pt x="43" y="241080"/>
                </a:lnTo>
                <a:lnTo>
                  <a:pt x="0" y="276777"/>
                </a:lnTo>
                <a:lnTo>
                  <a:pt x="952" y="279768"/>
                </a:lnTo>
                <a:lnTo>
                  <a:pt x="4551" y="285631"/>
                </a:lnTo>
                <a:lnTo>
                  <a:pt x="9324" y="291412"/>
                </a:lnTo>
                <a:lnTo>
                  <a:pt x="14621" y="297156"/>
                </a:lnTo>
                <a:lnTo>
                  <a:pt x="20150" y="302885"/>
                </a:lnTo>
                <a:lnTo>
                  <a:pt x="22958" y="304793"/>
                </a:lnTo>
                <a:lnTo>
                  <a:pt x="28618" y="306913"/>
                </a:lnTo>
                <a:lnTo>
                  <a:pt x="30508" y="308431"/>
                </a:lnTo>
                <a:lnTo>
                  <a:pt x="31769" y="310396"/>
                </a:lnTo>
                <a:lnTo>
                  <a:pt x="32609" y="312658"/>
                </a:lnTo>
                <a:lnTo>
                  <a:pt x="35074" y="314166"/>
                </a:lnTo>
                <a:lnTo>
                  <a:pt x="38622" y="315171"/>
                </a:lnTo>
                <a:lnTo>
                  <a:pt x="42893" y="315841"/>
                </a:lnTo>
                <a:lnTo>
                  <a:pt x="46693" y="316288"/>
                </a:lnTo>
                <a:lnTo>
                  <a:pt x="50178" y="316587"/>
                </a:lnTo>
                <a:lnTo>
                  <a:pt x="56591" y="316917"/>
                </a:lnTo>
                <a:lnTo>
                  <a:pt x="62616" y="317064"/>
                </a:lnTo>
                <a:lnTo>
                  <a:pt x="71363" y="317148"/>
                </a:lnTo>
                <a:lnTo>
                  <a:pt x="74245" y="316206"/>
                </a:lnTo>
                <a:lnTo>
                  <a:pt x="79987" y="312621"/>
                </a:lnTo>
                <a:lnTo>
                  <a:pt x="83805" y="310332"/>
                </a:lnTo>
                <a:lnTo>
                  <a:pt x="88254" y="307852"/>
                </a:lnTo>
                <a:lnTo>
                  <a:pt x="93126" y="305248"/>
                </a:lnTo>
                <a:lnTo>
                  <a:pt x="98279" y="303511"/>
                </a:lnTo>
                <a:lnTo>
                  <a:pt x="103619" y="302353"/>
                </a:lnTo>
                <a:lnTo>
                  <a:pt x="109084" y="301581"/>
                </a:lnTo>
                <a:lnTo>
                  <a:pt x="113680" y="299161"/>
                </a:lnTo>
                <a:lnTo>
                  <a:pt x="117696" y="295643"/>
                </a:lnTo>
                <a:lnTo>
                  <a:pt x="121326" y="291393"/>
                </a:lnTo>
                <a:lnTo>
                  <a:pt x="127900" y="284131"/>
                </a:lnTo>
                <a:lnTo>
                  <a:pt x="134949" y="276775"/>
                </a:lnTo>
                <a:lnTo>
                  <a:pt x="144432" y="267156"/>
                </a:lnTo>
                <a:lnTo>
                  <a:pt x="148675" y="260972"/>
                </a:lnTo>
                <a:lnTo>
                  <a:pt x="152457" y="253991"/>
                </a:lnTo>
                <a:lnTo>
                  <a:pt x="155930" y="246479"/>
                </a:lnTo>
                <a:lnTo>
                  <a:pt x="159198" y="238614"/>
                </a:lnTo>
                <a:lnTo>
                  <a:pt x="162329" y="230514"/>
                </a:lnTo>
                <a:lnTo>
                  <a:pt x="165369" y="222256"/>
                </a:lnTo>
                <a:lnTo>
                  <a:pt x="168348" y="214845"/>
                </a:lnTo>
                <a:lnTo>
                  <a:pt x="171287" y="208000"/>
                </a:lnTo>
                <a:lnTo>
                  <a:pt x="174199" y="201532"/>
                </a:lnTo>
                <a:lnTo>
                  <a:pt x="178044" y="194362"/>
                </a:lnTo>
                <a:lnTo>
                  <a:pt x="182514" y="186725"/>
                </a:lnTo>
                <a:lnTo>
                  <a:pt x="187398" y="178775"/>
                </a:lnTo>
                <a:lnTo>
                  <a:pt x="190654" y="170619"/>
                </a:lnTo>
                <a:lnTo>
                  <a:pt x="192825" y="162323"/>
                </a:lnTo>
                <a:lnTo>
                  <a:pt x="194272" y="153935"/>
                </a:lnTo>
                <a:lnTo>
                  <a:pt x="196190" y="146439"/>
                </a:lnTo>
                <a:lnTo>
                  <a:pt x="198420" y="139536"/>
                </a:lnTo>
                <a:lnTo>
                  <a:pt x="200860" y="133029"/>
                </a:lnTo>
                <a:lnTo>
                  <a:pt x="202486" y="125833"/>
                </a:lnTo>
                <a:lnTo>
                  <a:pt x="203571" y="118179"/>
                </a:lnTo>
                <a:lnTo>
                  <a:pt x="204293" y="110218"/>
                </a:lnTo>
                <a:lnTo>
                  <a:pt x="205728" y="103006"/>
                </a:lnTo>
                <a:lnTo>
                  <a:pt x="207637" y="96293"/>
                </a:lnTo>
                <a:lnTo>
                  <a:pt x="209862" y="89913"/>
                </a:lnTo>
                <a:lnTo>
                  <a:pt x="210393" y="83754"/>
                </a:lnTo>
                <a:lnTo>
                  <a:pt x="209794" y="77744"/>
                </a:lnTo>
                <a:lnTo>
                  <a:pt x="208442" y="71832"/>
                </a:lnTo>
                <a:lnTo>
                  <a:pt x="207541" y="65985"/>
                </a:lnTo>
                <a:lnTo>
                  <a:pt x="206940" y="60182"/>
                </a:lnTo>
                <a:lnTo>
                  <a:pt x="206540" y="54409"/>
                </a:lnTo>
                <a:lnTo>
                  <a:pt x="205320" y="49607"/>
                </a:lnTo>
                <a:lnTo>
                  <a:pt x="201426" y="41733"/>
                </a:lnTo>
                <a:lnTo>
                  <a:pt x="196519" y="35058"/>
                </a:lnTo>
                <a:lnTo>
                  <a:pt x="191164" y="27963"/>
                </a:lnTo>
                <a:lnTo>
                  <a:pt x="185609" y="18460"/>
                </a:lnTo>
                <a:lnTo>
                  <a:pt x="181841" y="15164"/>
                </a:lnTo>
                <a:lnTo>
                  <a:pt x="177425" y="12967"/>
                </a:lnTo>
                <a:lnTo>
                  <a:pt x="172576" y="11502"/>
                </a:lnTo>
                <a:lnTo>
                  <a:pt x="168390" y="9573"/>
                </a:lnTo>
                <a:lnTo>
                  <a:pt x="164647" y="7335"/>
                </a:lnTo>
                <a:lnTo>
                  <a:pt x="161199" y="4890"/>
                </a:lnTo>
                <a:lnTo>
                  <a:pt x="156996" y="3260"/>
                </a:lnTo>
                <a:lnTo>
                  <a:pt x="152288" y="2173"/>
                </a:lnTo>
                <a:lnTo>
                  <a:pt x="147246" y="1448"/>
                </a:lnTo>
                <a:lnTo>
                  <a:pt x="141979" y="965"/>
                </a:lnTo>
                <a:lnTo>
                  <a:pt x="136562" y="644"/>
                </a:lnTo>
                <a:lnTo>
                  <a:pt x="125464" y="286"/>
                </a:lnTo>
                <a:lnTo>
                  <a:pt x="97307" y="25"/>
                </a:lnTo>
                <a:lnTo>
                  <a:pt x="87380" y="11"/>
                </a:lnTo>
                <a:lnTo>
                  <a:pt x="81113" y="960"/>
                </a:lnTo>
                <a:lnTo>
                  <a:pt x="74078" y="2545"/>
                </a:lnTo>
                <a:lnTo>
                  <a:pt x="66530" y="4554"/>
                </a:lnTo>
                <a:lnTo>
                  <a:pt x="60546" y="6846"/>
                </a:lnTo>
                <a:lnTo>
                  <a:pt x="55603" y="9326"/>
                </a:lnTo>
                <a:lnTo>
                  <a:pt x="51356" y="11932"/>
                </a:lnTo>
                <a:lnTo>
                  <a:pt x="47572" y="13670"/>
                </a:lnTo>
                <a:lnTo>
                  <a:pt x="44097" y="14828"/>
                </a:lnTo>
                <a:lnTo>
                  <a:pt x="34289" y="171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SMARTPenAnnotation206"/>
          <p:cNvSpPr/>
          <p:nvPr/>
        </p:nvSpPr>
        <p:spPr bwMode="auto">
          <a:xfrm>
            <a:off x="4717733" y="6266497"/>
            <a:ext cx="300038" cy="17146"/>
          </a:xfrm>
          <a:custGeom>
            <a:avLst/>
            <a:gdLst/>
            <a:ahLst/>
            <a:cxnLst/>
            <a:rect l="0" t="0" r="0" b="0"/>
            <a:pathLst>
              <a:path w="300038" h="17146">
                <a:moveTo>
                  <a:pt x="8571" y="0"/>
                </a:moveTo>
                <a:lnTo>
                  <a:pt x="30" y="0"/>
                </a:lnTo>
                <a:lnTo>
                  <a:pt x="0" y="12770"/>
                </a:lnTo>
                <a:lnTo>
                  <a:pt x="952" y="14229"/>
                </a:lnTo>
                <a:lnTo>
                  <a:pt x="2539" y="15201"/>
                </a:lnTo>
                <a:lnTo>
                  <a:pt x="7380" y="16761"/>
                </a:lnTo>
                <a:lnTo>
                  <a:pt x="15180" y="17069"/>
                </a:lnTo>
                <a:lnTo>
                  <a:pt x="168316" y="17145"/>
                </a:lnTo>
                <a:lnTo>
                  <a:pt x="174123" y="16193"/>
                </a:lnTo>
                <a:lnTo>
                  <a:pt x="179899" y="14606"/>
                </a:lnTo>
                <a:lnTo>
                  <a:pt x="185655" y="12595"/>
                </a:lnTo>
                <a:lnTo>
                  <a:pt x="191397" y="11253"/>
                </a:lnTo>
                <a:lnTo>
                  <a:pt x="197130" y="10360"/>
                </a:lnTo>
                <a:lnTo>
                  <a:pt x="202858" y="9764"/>
                </a:lnTo>
                <a:lnTo>
                  <a:pt x="207628" y="10320"/>
                </a:lnTo>
                <a:lnTo>
                  <a:pt x="211761" y="11643"/>
                </a:lnTo>
                <a:lnTo>
                  <a:pt x="215469" y="13477"/>
                </a:lnTo>
                <a:lnTo>
                  <a:pt x="219846" y="14700"/>
                </a:lnTo>
                <a:lnTo>
                  <a:pt x="224668" y="15515"/>
                </a:lnTo>
                <a:lnTo>
                  <a:pt x="229789" y="16058"/>
                </a:lnTo>
                <a:lnTo>
                  <a:pt x="234155" y="16421"/>
                </a:lnTo>
                <a:lnTo>
                  <a:pt x="241546" y="16823"/>
                </a:lnTo>
                <a:lnTo>
                  <a:pt x="250546" y="17002"/>
                </a:lnTo>
                <a:lnTo>
                  <a:pt x="300037" y="171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10-4 practice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19250"/>
            <a:ext cx="69056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 bwMode="auto">
          <a:xfrm>
            <a:off x="3020419" y="2323151"/>
            <a:ext cx="265707" cy="325752"/>
          </a:xfrm>
          <a:custGeom>
            <a:avLst/>
            <a:gdLst/>
            <a:ahLst/>
            <a:cxnLst/>
            <a:rect l="0" t="0" r="0" b="0"/>
            <a:pathLst>
              <a:path w="265707" h="325752">
                <a:moveTo>
                  <a:pt x="205698" y="25713"/>
                </a:moveTo>
                <a:lnTo>
                  <a:pt x="205698" y="21163"/>
                </a:lnTo>
                <a:lnTo>
                  <a:pt x="204745" y="19822"/>
                </a:lnTo>
                <a:lnTo>
                  <a:pt x="203158" y="18928"/>
                </a:lnTo>
                <a:lnTo>
                  <a:pt x="198317" y="17494"/>
                </a:lnTo>
                <a:lnTo>
                  <a:pt x="192928" y="17246"/>
                </a:lnTo>
                <a:lnTo>
                  <a:pt x="190517" y="16258"/>
                </a:lnTo>
                <a:lnTo>
                  <a:pt x="185298" y="12621"/>
                </a:lnTo>
                <a:lnTo>
                  <a:pt x="183526" y="10318"/>
                </a:lnTo>
                <a:lnTo>
                  <a:pt x="182344" y="7830"/>
                </a:lnTo>
                <a:lnTo>
                  <a:pt x="181556" y="5219"/>
                </a:lnTo>
                <a:lnTo>
                  <a:pt x="179126" y="3478"/>
                </a:lnTo>
                <a:lnTo>
                  <a:pt x="171346" y="1543"/>
                </a:lnTo>
                <a:lnTo>
                  <a:pt x="164078" y="684"/>
                </a:lnTo>
                <a:lnTo>
                  <a:pt x="157673" y="302"/>
                </a:lnTo>
                <a:lnTo>
                  <a:pt x="151651" y="132"/>
                </a:lnTo>
                <a:lnTo>
                  <a:pt x="131417" y="4"/>
                </a:lnTo>
                <a:lnTo>
                  <a:pt x="125694" y="0"/>
                </a:lnTo>
                <a:lnTo>
                  <a:pt x="117436" y="2538"/>
                </a:lnTo>
                <a:lnTo>
                  <a:pt x="112567" y="4548"/>
                </a:lnTo>
                <a:lnTo>
                  <a:pt x="104616" y="9322"/>
                </a:lnTo>
                <a:lnTo>
                  <a:pt x="101162" y="11928"/>
                </a:lnTo>
                <a:lnTo>
                  <a:pt x="94786" y="14824"/>
                </a:lnTo>
                <a:lnTo>
                  <a:pt x="91751" y="15596"/>
                </a:lnTo>
                <a:lnTo>
                  <a:pt x="87824" y="18016"/>
                </a:lnTo>
                <a:lnTo>
                  <a:pt x="83300" y="21535"/>
                </a:lnTo>
                <a:lnTo>
                  <a:pt x="78379" y="25785"/>
                </a:lnTo>
                <a:lnTo>
                  <a:pt x="73194" y="29571"/>
                </a:lnTo>
                <a:lnTo>
                  <a:pt x="67832" y="33048"/>
                </a:lnTo>
                <a:lnTo>
                  <a:pt x="62352" y="36318"/>
                </a:lnTo>
                <a:lnTo>
                  <a:pt x="57747" y="39451"/>
                </a:lnTo>
                <a:lnTo>
                  <a:pt x="50090" y="45472"/>
                </a:lnTo>
                <a:lnTo>
                  <a:pt x="45762" y="48411"/>
                </a:lnTo>
                <a:lnTo>
                  <a:pt x="40971" y="51323"/>
                </a:lnTo>
                <a:lnTo>
                  <a:pt x="35873" y="54216"/>
                </a:lnTo>
                <a:lnTo>
                  <a:pt x="27668" y="59971"/>
                </a:lnTo>
                <a:lnTo>
                  <a:pt x="24146" y="62840"/>
                </a:lnTo>
                <a:lnTo>
                  <a:pt x="21798" y="65704"/>
                </a:lnTo>
                <a:lnTo>
                  <a:pt x="20233" y="68567"/>
                </a:lnTo>
                <a:lnTo>
                  <a:pt x="19190" y="71427"/>
                </a:lnTo>
                <a:lnTo>
                  <a:pt x="15490" y="77146"/>
                </a:lnTo>
                <a:lnTo>
                  <a:pt x="10671" y="83815"/>
                </a:lnTo>
                <a:lnTo>
                  <a:pt x="5355" y="93129"/>
                </a:lnTo>
                <a:lnTo>
                  <a:pt x="2356" y="101078"/>
                </a:lnTo>
                <a:lnTo>
                  <a:pt x="669" y="110909"/>
                </a:lnTo>
                <a:lnTo>
                  <a:pt x="169" y="119854"/>
                </a:lnTo>
                <a:lnTo>
                  <a:pt x="21" y="128537"/>
                </a:lnTo>
                <a:lnTo>
                  <a:pt x="0" y="131410"/>
                </a:lnTo>
                <a:lnTo>
                  <a:pt x="938" y="133325"/>
                </a:lnTo>
                <a:lnTo>
                  <a:pt x="2517" y="134602"/>
                </a:lnTo>
                <a:lnTo>
                  <a:pt x="4521" y="135453"/>
                </a:lnTo>
                <a:lnTo>
                  <a:pt x="5858" y="136974"/>
                </a:lnTo>
                <a:lnTo>
                  <a:pt x="6749" y="138939"/>
                </a:lnTo>
                <a:lnTo>
                  <a:pt x="7738" y="143664"/>
                </a:lnTo>
                <a:lnTo>
                  <a:pt x="8179" y="148938"/>
                </a:lnTo>
                <a:lnTo>
                  <a:pt x="9248" y="150726"/>
                </a:lnTo>
                <a:lnTo>
                  <a:pt x="10914" y="151918"/>
                </a:lnTo>
                <a:lnTo>
                  <a:pt x="15305" y="153242"/>
                </a:lnTo>
                <a:lnTo>
                  <a:pt x="20432" y="153830"/>
                </a:lnTo>
                <a:lnTo>
                  <a:pt x="28425" y="154092"/>
                </a:lnTo>
                <a:lnTo>
                  <a:pt x="70103" y="154297"/>
                </a:lnTo>
                <a:lnTo>
                  <a:pt x="84136" y="154300"/>
                </a:lnTo>
                <a:lnTo>
                  <a:pt x="88461" y="153348"/>
                </a:lnTo>
                <a:lnTo>
                  <a:pt x="95808" y="149750"/>
                </a:lnTo>
                <a:lnTo>
                  <a:pt x="104788" y="144976"/>
                </a:lnTo>
                <a:lnTo>
                  <a:pt x="109850" y="142369"/>
                </a:lnTo>
                <a:lnTo>
                  <a:pt x="118014" y="136933"/>
                </a:lnTo>
                <a:lnTo>
                  <a:pt x="124817" y="131342"/>
                </a:lnTo>
                <a:lnTo>
                  <a:pt x="131016" y="125682"/>
                </a:lnTo>
                <a:lnTo>
                  <a:pt x="134955" y="122839"/>
                </a:lnTo>
                <a:lnTo>
                  <a:pt x="139486" y="119991"/>
                </a:lnTo>
                <a:lnTo>
                  <a:pt x="144412" y="117141"/>
                </a:lnTo>
                <a:lnTo>
                  <a:pt x="152425" y="111433"/>
                </a:lnTo>
                <a:lnTo>
                  <a:pt x="160113" y="105721"/>
                </a:lnTo>
                <a:lnTo>
                  <a:pt x="164831" y="102865"/>
                </a:lnTo>
                <a:lnTo>
                  <a:pt x="169881" y="100007"/>
                </a:lnTo>
                <a:lnTo>
                  <a:pt x="173247" y="97150"/>
                </a:lnTo>
                <a:lnTo>
                  <a:pt x="175492" y="94293"/>
                </a:lnTo>
                <a:lnTo>
                  <a:pt x="176988" y="91436"/>
                </a:lnTo>
                <a:lnTo>
                  <a:pt x="183731" y="85721"/>
                </a:lnTo>
                <a:lnTo>
                  <a:pt x="188196" y="82863"/>
                </a:lnTo>
                <a:lnTo>
                  <a:pt x="191172" y="80006"/>
                </a:lnTo>
                <a:lnTo>
                  <a:pt x="193156" y="77149"/>
                </a:lnTo>
                <a:lnTo>
                  <a:pt x="196314" y="71434"/>
                </a:lnTo>
                <a:lnTo>
                  <a:pt x="204274" y="61697"/>
                </a:lnTo>
                <a:lnTo>
                  <a:pt x="205065" y="58216"/>
                </a:lnTo>
                <a:lnTo>
                  <a:pt x="205687" y="51549"/>
                </a:lnTo>
                <a:lnTo>
                  <a:pt x="205697" y="58822"/>
                </a:lnTo>
                <a:lnTo>
                  <a:pt x="211589" y="66614"/>
                </a:lnTo>
                <a:lnTo>
                  <a:pt x="213079" y="71832"/>
                </a:lnTo>
                <a:lnTo>
                  <a:pt x="213917" y="80124"/>
                </a:lnTo>
                <a:lnTo>
                  <a:pt x="214113" y="88314"/>
                </a:lnTo>
                <a:lnTo>
                  <a:pt x="214166" y="93164"/>
                </a:lnTo>
                <a:lnTo>
                  <a:pt x="215153" y="97351"/>
                </a:lnTo>
                <a:lnTo>
                  <a:pt x="218791" y="104542"/>
                </a:lnTo>
                <a:lnTo>
                  <a:pt x="221042" y="113454"/>
                </a:lnTo>
                <a:lnTo>
                  <a:pt x="222042" y="122812"/>
                </a:lnTo>
                <a:lnTo>
                  <a:pt x="222487" y="130146"/>
                </a:lnTo>
                <a:lnTo>
                  <a:pt x="222685" y="139120"/>
                </a:lnTo>
                <a:lnTo>
                  <a:pt x="222834" y="177276"/>
                </a:lnTo>
                <a:lnTo>
                  <a:pt x="223789" y="183905"/>
                </a:lnTo>
                <a:lnTo>
                  <a:pt x="225379" y="191182"/>
                </a:lnTo>
                <a:lnTo>
                  <a:pt x="227391" y="198891"/>
                </a:lnTo>
                <a:lnTo>
                  <a:pt x="228733" y="205935"/>
                </a:lnTo>
                <a:lnTo>
                  <a:pt x="229627" y="212536"/>
                </a:lnTo>
                <a:lnTo>
                  <a:pt x="230223" y="218842"/>
                </a:lnTo>
                <a:lnTo>
                  <a:pt x="230620" y="224951"/>
                </a:lnTo>
                <a:lnTo>
                  <a:pt x="230886" y="230928"/>
                </a:lnTo>
                <a:lnTo>
                  <a:pt x="231062" y="236818"/>
                </a:lnTo>
                <a:lnTo>
                  <a:pt x="232132" y="242650"/>
                </a:lnTo>
                <a:lnTo>
                  <a:pt x="233799" y="248443"/>
                </a:lnTo>
                <a:lnTo>
                  <a:pt x="235862" y="254210"/>
                </a:lnTo>
                <a:lnTo>
                  <a:pt x="238154" y="263157"/>
                </a:lnTo>
                <a:lnTo>
                  <a:pt x="239173" y="271262"/>
                </a:lnTo>
                <a:lnTo>
                  <a:pt x="239626" y="281214"/>
                </a:lnTo>
                <a:lnTo>
                  <a:pt x="240699" y="285582"/>
                </a:lnTo>
                <a:lnTo>
                  <a:pt x="245808" y="296281"/>
                </a:lnTo>
                <a:lnTo>
                  <a:pt x="247337" y="302493"/>
                </a:lnTo>
                <a:lnTo>
                  <a:pt x="248198" y="311346"/>
                </a:lnTo>
                <a:lnTo>
                  <a:pt x="249271" y="313290"/>
                </a:lnTo>
                <a:lnTo>
                  <a:pt x="250940" y="314586"/>
                </a:lnTo>
                <a:lnTo>
                  <a:pt x="253004" y="315450"/>
                </a:lnTo>
                <a:lnTo>
                  <a:pt x="254380" y="316979"/>
                </a:lnTo>
                <a:lnTo>
                  <a:pt x="255298" y="318950"/>
                </a:lnTo>
                <a:lnTo>
                  <a:pt x="255909" y="321217"/>
                </a:lnTo>
                <a:lnTo>
                  <a:pt x="257270" y="322729"/>
                </a:lnTo>
                <a:lnTo>
                  <a:pt x="259129" y="323736"/>
                </a:lnTo>
                <a:lnTo>
                  <a:pt x="265706" y="32575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"/>
          <p:cNvSpPr/>
          <p:nvPr/>
        </p:nvSpPr>
        <p:spPr bwMode="auto">
          <a:xfrm>
            <a:off x="3363382" y="2391758"/>
            <a:ext cx="205241" cy="265351"/>
          </a:xfrm>
          <a:custGeom>
            <a:avLst/>
            <a:gdLst/>
            <a:ahLst/>
            <a:cxnLst/>
            <a:rect l="0" t="0" r="0" b="0"/>
            <a:pathLst>
              <a:path w="205241" h="265351">
                <a:moveTo>
                  <a:pt x="68475" y="8542"/>
                </a:moveTo>
                <a:lnTo>
                  <a:pt x="63924" y="8542"/>
                </a:lnTo>
                <a:lnTo>
                  <a:pt x="61631" y="7589"/>
                </a:lnTo>
                <a:lnTo>
                  <a:pt x="56543" y="3991"/>
                </a:lnTo>
                <a:lnTo>
                  <a:pt x="55758" y="2650"/>
                </a:lnTo>
                <a:lnTo>
                  <a:pt x="56187" y="1756"/>
                </a:lnTo>
                <a:lnTo>
                  <a:pt x="57425" y="1161"/>
                </a:lnTo>
                <a:lnTo>
                  <a:pt x="57299" y="763"/>
                </a:lnTo>
                <a:lnTo>
                  <a:pt x="51619" y="0"/>
                </a:lnTo>
                <a:lnTo>
                  <a:pt x="51416" y="4529"/>
                </a:lnTo>
                <a:lnTo>
                  <a:pt x="50434" y="5866"/>
                </a:lnTo>
                <a:lnTo>
                  <a:pt x="48828" y="6758"/>
                </a:lnTo>
                <a:lnTo>
                  <a:pt x="46805" y="7352"/>
                </a:lnTo>
                <a:lnTo>
                  <a:pt x="45456" y="8701"/>
                </a:lnTo>
                <a:lnTo>
                  <a:pt x="44556" y="10553"/>
                </a:lnTo>
                <a:lnTo>
                  <a:pt x="42605" y="16103"/>
                </a:lnTo>
                <a:lnTo>
                  <a:pt x="40751" y="20250"/>
                </a:lnTo>
                <a:lnTo>
                  <a:pt x="38562" y="24920"/>
                </a:lnTo>
                <a:lnTo>
                  <a:pt x="33590" y="32648"/>
                </a:lnTo>
                <a:lnTo>
                  <a:pt x="30931" y="36043"/>
                </a:lnTo>
                <a:lnTo>
                  <a:pt x="27976" y="42354"/>
                </a:lnTo>
                <a:lnTo>
                  <a:pt x="27188" y="45371"/>
                </a:lnTo>
                <a:lnTo>
                  <a:pt x="24758" y="49287"/>
                </a:lnTo>
                <a:lnTo>
                  <a:pt x="21233" y="53803"/>
                </a:lnTo>
                <a:lnTo>
                  <a:pt x="16978" y="58718"/>
                </a:lnTo>
                <a:lnTo>
                  <a:pt x="14141" y="63900"/>
                </a:lnTo>
                <a:lnTo>
                  <a:pt x="12250" y="69260"/>
                </a:lnTo>
                <a:lnTo>
                  <a:pt x="10989" y="74738"/>
                </a:lnTo>
                <a:lnTo>
                  <a:pt x="10148" y="79342"/>
                </a:lnTo>
                <a:lnTo>
                  <a:pt x="9215" y="86999"/>
                </a:lnTo>
                <a:lnTo>
                  <a:pt x="8966" y="91326"/>
                </a:lnTo>
                <a:lnTo>
                  <a:pt x="8689" y="101215"/>
                </a:lnTo>
                <a:lnTo>
                  <a:pt x="8533" y="117492"/>
                </a:lnTo>
                <a:lnTo>
                  <a:pt x="7559" y="123085"/>
                </a:lnTo>
                <a:lnTo>
                  <a:pt x="5957" y="128719"/>
                </a:lnTo>
                <a:lnTo>
                  <a:pt x="3936" y="134380"/>
                </a:lnTo>
                <a:lnTo>
                  <a:pt x="2589" y="139106"/>
                </a:lnTo>
                <a:lnTo>
                  <a:pt x="1092" y="146898"/>
                </a:lnTo>
                <a:lnTo>
                  <a:pt x="694" y="151262"/>
                </a:lnTo>
                <a:lnTo>
                  <a:pt x="427" y="156076"/>
                </a:lnTo>
                <a:lnTo>
                  <a:pt x="132" y="166505"/>
                </a:lnTo>
                <a:lnTo>
                  <a:pt x="0" y="177490"/>
                </a:lnTo>
                <a:lnTo>
                  <a:pt x="918" y="182134"/>
                </a:lnTo>
                <a:lnTo>
                  <a:pt x="4477" y="189834"/>
                </a:lnTo>
                <a:lnTo>
                  <a:pt x="5807" y="194173"/>
                </a:lnTo>
                <a:lnTo>
                  <a:pt x="6694" y="198971"/>
                </a:lnTo>
                <a:lnTo>
                  <a:pt x="7285" y="204075"/>
                </a:lnTo>
                <a:lnTo>
                  <a:pt x="8632" y="208429"/>
                </a:lnTo>
                <a:lnTo>
                  <a:pt x="12668" y="215808"/>
                </a:lnTo>
                <a:lnTo>
                  <a:pt x="15097" y="222263"/>
                </a:lnTo>
                <a:lnTo>
                  <a:pt x="15745" y="225317"/>
                </a:lnTo>
                <a:lnTo>
                  <a:pt x="19004" y="231251"/>
                </a:lnTo>
                <a:lnTo>
                  <a:pt x="23628" y="237064"/>
                </a:lnTo>
                <a:lnTo>
                  <a:pt x="28858" y="242822"/>
                </a:lnTo>
                <a:lnTo>
                  <a:pt x="32539" y="245691"/>
                </a:lnTo>
                <a:lnTo>
                  <a:pt x="36897" y="248556"/>
                </a:lnTo>
                <a:lnTo>
                  <a:pt x="41708" y="251419"/>
                </a:lnTo>
                <a:lnTo>
                  <a:pt x="45868" y="253327"/>
                </a:lnTo>
                <a:lnTo>
                  <a:pt x="49594" y="254600"/>
                </a:lnTo>
                <a:lnTo>
                  <a:pt x="53030" y="255448"/>
                </a:lnTo>
                <a:lnTo>
                  <a:pt x="59388" y="256390"/>
                </a:lnTo>
                <a:lnTo>
                  <a:pt x="62417" y="256641"/>
                </a:lnTo>
                <a:lnTo>
                  <a:pt x="65389" y="257761"/>
                </a:lnTo>
                <a:lnTo>
                  <a:pt x="71231" y="261546"/>
                </a:lnTo>
                <a:lnTo>
                  <a:pt x="75075" y="262936"/>
                </a:lnTo>
                <a:lnTo>
                  <a:pt x="79543" y="263863"/>
                </a:lnTo>
                <a:lnTo>
                  <a:pt x="84426" y="264481"/>
                </a:lnTo>
                <a:lnTo>
                  <a:pt x="88634" y="264893"/>
                </a:lnTo>
                <a:lnTo>
                  <a:pt x="92392" y="265168"/>
                </a:lnTo>
                <a:lnTo>
                  <a:pt x="95849" y="265350"/>
                </a:lnTo>
                <a:lnTo>
                  <a:pt x="100060" y="264520"/>
                </a:lnTo>
                <a:lnTo>
                  <a:pt x="104772" y="263014"/>
                </a:lnTo>
                <a:lnTo>
                  <a:pt x="109818" y="261057"/>
                </a:lnTo>
                <a:lnTo>
                  <a:pt x="114134" y="259753"/>
                </a:lnTo>
                <a:lnTo>
                  <a:pt x="117965" y="258883"/>
                </a:lnTo>
                <a:lnTo>
                  <a:pt x="121471" y="258304"/>
                </a:lnTo>
                <a:lnTo>
                  <a:pt x="124760" y="256965"/>
                </a:lnTo>
                <a:lnTo>
                  <a:pt x="130956" y="252937"/>
                </a:lnTo>
                <a:lnTo>
                  <a:pt x="136884" y="247972"/>
                </a:lnTo>
                <a:lnTo>
                  <a:pt x="142694" y="242590"/>
                </a:lnTo>
                <a:lnTo>
                  <a:pt x="152272" y="233253"/>
                </a:lnTo>
                <a:lnTo>
                  <a:pt x="173008" y="212605"/>
                </a:lnTo>
                <a:lnTo>
                  <a:pt x="175311" y="208402"/>
                </a:lnTo>
                <a:lnTo>
                  <a:pt x="176847" y="203694"/>
                </a:lnTo>
                <a:lnTo>
                  <a:pt x="177870" y="198651"/>
                </a:lnTo>
                <a:lnTo>
                  <a:pt x="179505" y="193384"/>
                </a:lnTo>
                <a:lnTo>
                  <a:pt x="181548" y="187967"/>
                </a:lnTo>
                <a:lnTo>
                  <a:pt x="183861" y="182451"/>
                </a:lnTo>
                <a:lnTo>
                  <a:pt x="186357" y="176869"/>
                </a:lnTo>
                <a:lnTo>
                  <a:pt x="191669" y="165586"/>
                </a:lnTo>
                <a:lnTo>
                  <a:pt x="193467" y="159911"/>
                </a:lnTo>
                <a:lnTo>
                  <a:pt x="194665" y="154222"/>
                </a:lnTo>
                <a:lnTo>
                  <a:pt x="195465" y="148524"/>
                </a:lnTo>
                <a:lnTo>
                  <a:pt x="196950" y="142821"/>
                </a:lnTo>
                <a:lnTo>
                  <a:pt x="198892" y="137114"/>
                </a:lnTo>
                <a:lnTo>
                  <a:pt x="201140" y="131404"/>
                </a:lnTo>
                <a:lnTo>
                  <a:pt x="202639" y="125692"/>
                </a:lnTo>
                <a:lnTo>
                  <a:pt x="203637" y="119979"/>
                </a:lnTo>
                <a:lnTo>
                  <a:pt x="204303" y="114266"/>
                </a:lnTo>
                <a:lnTo>
                  <a:pt x="204747" y="109504"/>
                </a:lnTo>
                <a:lnTo>
                  <a:pt x="205240" y="101674"/>
                </a:lnTo>
                <a:lnTo>
                  <a:pt x="204419" y="97300"/>
                </a:lnTo>
                <a:lnTo>
                  <a:pt x="202920" y="92479"/>
                </a:lnTo>
                <a:lnTo>
                  <a:pt x="200967" y="87360"/>
                </a:lnTo>
                <a:lnTo>
                  <a:pt x="198713" y="82042"/>
                </a:lnTo>
                <a:lnTo>
                  <a:pt x="193669" y="71053"/>
                </a:lnTo>
                <a:lnTo>
                  <a:pt x="191942" y="66409"/>
                </a:lnTo>
                <a:lnTo>
                  <a:pt x="190025" y="58708"/>
                </a:lnTo>
                <a:lnTo>
                  <a:pt x="186632" y="52110"/>
                </a:lnTo>
                <a:lnTo>
                  <a:pt x="184394" y="49017"/>
                </a:lnTo>
                <a:lnTo>
                  <a:pt x="180997" y="46003"/>
                </a:lnTo>
                <a:lnTo>
                  <a:pt x="176827" y="43041"/>
                </a:lnTo>
                <a:lnTo>
                  <a:pt x="172142" y="40114"/>
                </a:lnTo>
                <a:lnTo>
                  <a:pt x="167114" y="37210"/>
                </a:lnTo>
                <a:lnTo>
                  <a:pt x="156447" y="31443"/>
                </a:lnTo>
                <a:lnTo>
                  <a:pt x="151888" y="29524"/>
                </a:lnTo>
                <a:lnTo>
                  <a:pt x="147896" y="28245"/>
                </a:lnTo>
                <a:lnTo>
                  <a:pt x="144282" y="27392"/>
                </a:lnTo>
                <a:lnTo>
                  <a:pt x="139968" y="26824"/>
                </a:lnTo>
                <a:lnTo>
                  <a:pt x="135187" y="26445"/>
                </a:lnTo>
                <a:lnTo>
                  <a:pt x="130095" y="26192"/>
                </a:lnTo>
                <a:lnTo>
                  <a:pt x="119356" y="25911"/>
                </a:lnTo>
                <a:lnTo>
                  <a:pt x="34185" y="2568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"/>
          <p:cNvSpPr/>
          <p:nvPr/>
        </p:nvSpPr>
        <p:spPr bwMode="auto">
          <a:xfrm>
            <a:off x="3672361" y="2348874"/>
            <a:ext cx="175645" cy="282484"/>
          </a:xfrm>
          <a:custGeom>
            <a:avLst/>
            <a:gdLst/>
            <a:ahLst/>
            <a:cxnLst/>
            <a:rect l="0" t="0" r="0" b="0"/>
            <a:pathLst>
              <a:path w="175645" h="282484">
                <a:moveTo>
                  <a:pt x="85251" y="8563"/>
                </a:moveTo>
                <a:lnTo>
                  <a:pt x="85251" y="344"/>
                </a:lnTo>
                <a:lnTo>
                  <a:pt x="80701" y="95"/>
                </a:lnTo>
                <a:lnTo>
                  <a:pt x="76521" y="11"/>
                </a:lnTo>
                <a:lnTo>
                  <a:pt x="72480" y="0"/>
                </a:lnTo>
                <a:lnTo>
                  <a:pt x="70070" y="949"/>
                </a:lnTo>
                <a:lnTo>
                  <a:pt x="64851" y="4544"/>
                </a:lnTo>
                <a:lnTo>
                  <a:pt x="62126" y="5884"/>
                </a:lnTo>
                <a:lnTo>
                  <a:pt x="59357" y="6777"/>
                </a:lnTo>
                <a:lnTo>
                  <a:pt x="56559" y="7372"/>
                </a:lnTo>
                <a:lnTo>
                  <a:pt x="53740" y="8722"/>
                </a:lnTo>
                <a:lnTo>
                  <a:pt x="50909" y="10574"/>
                </a:lnTo>
                <a:lnTo>
                  <a:pt x="48068" y="12761"/>
                </a:lnTo>
                <a:lnTo>
                  <a:pt x="44271" y="15172"/>
                </a:lnTo>
                <a:lnTo>
                  <a:pt x="39833" y="17731"/>
                </a:lnTo>
                <a:lnTo>
                  <a:pt x="34970" y="20390"/>
                </a:lnTo>
                <a:lnTo>
                  <a:pt x="30776" y="23115"/>
                </a:lnTo>
                <a:lnTo>
                  <a:pt x="27027" y="25885"/>
                </a:lnTo>
                <a:lnTo>
                  <a:pt x="23575" y="28683"/>
                </a:lnTo>
                <a:lnTo>
                  <a:pt x="21274" y="31502"/>
                </a:lnTo>
                <a:lnTo>
                  <a:pt x="19739" y="34333"/>
                </a:lnTo>
                <a:lnTo>
                  <a:pt x="18716" y="37173"/>
                </a:lnTo>
                <a:lnTo>
                  <a:pt x="17082" y="39066"/>
                </a:lnTo>
                <a:lnTo>
                  <a:pt x="15040" y="40329"/>
                </a:lnTo>
                <a:lnTo>
                  <a:pt x="12726" y="41170"/>
                </a:lnTo>
                <a:lnTo>
                  <a:pt x="7615" y="44645"/>
                </a:lnTo>
                <a:lnTo>
                  <a:pt x="4919" y="46905"/>
                </a:lnTo>
                <a:lnTo>
                  <a:pt x="3121" y="49365"/>
                </a:lnTo>
                <a:lnTo>
                  <a:pt x="1124" y="54637"/>
                </a:lnTo>
                <a:lnTo>
                  <a:pt x="0" y="62960"/>
                </a:lnTo>
                <a:lnTo>
                  <a:pt x="794" y="64830"/>
                </a:lnTo>
                <a:lnTo>
                  <a:pt x="2277" y="66077"/>
                </a:lnTo>
                <a:lnTo>
                  <a:pt x="4217" y="66908"/>
                </a:lnTo>
                <a:lnTo>
                  <a:pt x="8914" y="70372"/>
                </a:lnTo>
                <a:lnTo>
                  <a:pt x="11499" y="72629"/>
                </a:lnTo>
                <a:lnTo>
                  <a:pt x="13223" y="75086"/>
                </a:lnTo>
                <a:lnTo>
                  <a:pt x="15139" y="80356"/>
                </a:lnTo>
                <a:lnTo>
                  <a:pt x="16602" y="82143"/>
                </a:lnTo>
                <a:lnTo>
                  <a:pt x="18530" y="83334"/>
                </a:lnTo>
                <a:lnTo>
                  <a:pt x="20768" y="84128"/>
                </a:lnTo>
                <a:lnTo>
                  <a:pt x="25795" y="87550"/>
                </a:lnTo>
                <a:lnTo>
                  <a:pt x="31203" y="92246"/>
                </a:lnTo>
                <a:lnTo>
                  <a:pt x="36782" y="97508"/>
                </a:lnTo>
                <a:lnTo>
                  <a:pt x="40556" y="99292"/>
                </a:lnTo>
                <a:lnTo>
                  <a:pt x="44977" y="100482"/>
                </a:lnTo>
                <a:lnTo>
                  <a:pt x="49829" y="101275"/>
                </a:lnTo>
                <a:lnTo>
                  <a:pt x="54969" y="102756"/>
                </a:lnTo>
                <a:lnTo>
                  <a:pt x="60301" y="104696"/>
                </a:lnTo>
                <a:lnTo>
                  <a:pt x="65760" y="106941"/>
                </a:lnTo>
                <a:lnTo>
                  <a:pt x="71305" y="109391"/>
                </a:lnTo>
                <a:lnTo>
                  <a:pt x="82545" y="114653"/>
                </a:lnTo>
                <a:lnTo>
                  <a:pt x="87257" y="116437"/>
                </a:lnTo>
                <a:lnTo>
                  <a:pt x="91351" y="117627"/>
                </a:lnTo>
                <a:lnTo>
                  <a:pt x="95033" y="118420"/>
                </a:lnTo>
                <a:lnTo>
                  <a:pt x="99392" y="119901"/>
                </a:lnTo>
                <a:lnTo>
                  <a:pt x="104204" y="121841"/>
                </a:lnTo>
                <a:lnTo>
                  <a:pt x="109316" y="124086"/>
                </a:lnTo>
                <a:lnTo>
                  <a:pt x="113677" y="126536"/>
                </a:lnTo>
                <a:lnTo>
                  <a:pt x="117537" y="129122"/>
                </a:lnTo>
                <a:lnTo>
                  <a:pt x="121062" y="131798"/>
                </a:lnTo>
                <a:lnTo>
                  <a:pt x="124365" y="134535"/>
                </a:lnTo>
                <a:lnTo>
                  <a:pt x="127520" y="137312"/>
                </a:lnTo>
                <a:lnTo>
                  <a:pt x="130575" y="140115"/>
                </a:lnTo>
                <a:lnTo>
                  <a:pt x="134517" y="142937"/>
                </a:lnTo>
                <a:lnTo>
                  <a:pt x="139050" y="145771"/>
                </a:lnTo>
                <a:lnTo>
                  <a:pt x="143977" y="148612"/>
                </a:lnTo>
                <a:lnTo>
                  <a:pt x="148214" y="151459"/>
                </a:lnTo>
                <a:lnTo>
                  <a:pt x="151991" y="154310"/>
                </a:lnTo>
                <a:lnTo>
                  <a:pt x="155462" y="157162"/>
                </a:lnTo>
                <a:lnTo>
                  <a:pt x="157776" y="160969"/>
                </a:lnTo>
                <a:lnTo>
                  <a:pt x="159319" y="165412"/>
                </a:lnTo>
                <a:lnTo>
                  <a:pt x="160347" y="170279"/>
                </a:lnTo>
                <a:lnTo>
                  <a:pt x="164030" y="178227"/>
                </a:lnTo>
                <a:lnTo>
                  <a:pt x="166345" y="181680"/>
                </a:lnTo>
                <a:lnTo>
                  <a:pt x="167889" y="185887"/>
                </a:lnTo>
                <a:lnTo>
                  <a:pt x="168918" y="190596"/>
                </a:lnTo>
                <a:lnTo>
                  <a:pt x="169604" y="195641"/>
                </a:lnTo>
                <a:lnTo>
                  <a:pt x="171014" y="200909"/>
                </a:lnTo>
                <a:lnTo>
                  <a:pt x="172906" y="206327"/>
                </a:lnTo>
                <a:lnTo>
                  <a:pt x="175120" y="211843"/>
                </a:lnTo>
                <a:lnTo>
                  <a:pt x="175644" y="216473"/>
                </a:lnTo>
                <a:lnTo>
                  <a:pt x="175040" y="220512"/>
                </a:lnTo>
                <a:lnTo>
                  <a:pt x="172782" y="227540"/>
                </a:lnTo>
                <a:lnTo>
                  <a:pt x="171779" y="233839"/>
                </a:lnTo>
                <a:lnTo>
                  <a:pt x="168792" y="242353"/>
                </a:lnTo>
                <a:lnTo>
                  <a:pt x="166663" y="247291"/>
                </a:lnTo>
                <a:lnTo>
                  <a:pt x="161757" y="255317"/>
                </a:lnTo>
                <a:lnTo>
                  <a:pt x="156401" y="262059"/>
                </a:lnTo>
                <a:lnTo>
                  <a:pt x="153639" y="265190"/>
                </a:lnTo>
                <a:lnTo>
                  <a:pt x="150846" y="268230"/>
                </a:lnTo>
                <a:lnTo>
                  <a:pt x="148031" y="270257"/>
                </a:lnTo>
                <a:lnTo>
                  <a:pt x="145202" y="271608"/>
                </a:lnTo>
                <a:lnTo>
                  <a:pt x="142363" y="272509"/>
                </a:lnTo>
                <a:lnTo>
                  <a:pt x="138566" y="274062"/>
                </a:lnTo>
                <a:lnTo>
                  <a:pt x="134129" y="276050"/>
                </a:lnTo>
                <a:lnTo>
                  <a:pt x="129267" y="278328"/>
                </a:lnTo>
                <a:lnTo>
                  <a:pt x="125073" y="279846"/>
                </a:lnTo>
                <a:lnTo>
                  <a:pt x="121324" y="280858"/>
                </a:lnTo>
                <a:lnTo>
                  <a:pt x="117872" y="281533"/>
                </a:lnTo>
                <a:lnTo>
                  <a:pt x="114619" y="281983"/>
                </a:lnTo>
                <a:lnTo>
                  <a:pt x="111497" y="282283"/>
                </a:lnTo>
                <a:lnTo>
                  <a:pt x="108463" y="282483"/>
                </a:lnTo>
                <a:lnTo>
                  <a:pt x="105488" y="281664"/>
                </a:lnTo>
                <a:lnTo>
                  <a:pt x="102552" y="280165"/>
                </a:lnTo>
                <a:lnTo>
                  <a:pt x="99643" y="278214"/>
                </a:lnTo>
                <a:lnTo>
                  <a:pt x="96751" y="275960"/>
                </a:lnTo>
                <a:lnTo>
                  <a:pt x="93870" y="273505"/>
                </a:lnTo>
                <a:lnTo>
                  <a:pt x="90997" y="270916"/>
                </a:lnTo>
                <a:lnTo>
                  <a:pt x="88129" y="269190"/>
                </a:lnTo>
                <a:lnTo>
                  <a:pt x="85265" y="268039"/>
                </a:lnTo>
                <a:lnTo>
                  <a:pt x="82403" y="267272"/>
                </a:lnTo>
                <a:lnTo>
                  <a:pt x="79542" y="264856"/>
                </a:lnTo>
                <a:lnTo>
                  <a:pt x="76683" y="261340"/>
                </a:lnTo>
                <a:lnTo>
                  <a:pt x="73824" y="257091"/>
                </a:lnTo>
                <a:lnTo>
                  <a:pt x="70965" y="253306"/>
                </a:lnTo>
                <a:lnTo>
                  <a:pt x="68107" y="249830"/>
                </a:lnTo>
                <a:lnTo>
                  <a:pt x="65250" y="246560"/>
                </a:lnTo>
                <a:lnTo>
                  <a:pt x="63344" y="243428"/>
                </a:lnTo>
                <a:lnTo>
                  <a:pt x="61227" y="237407"/>
                </a:lnTo>
                <a:lnTo>
                  <a:pt x="60286" y="229017"/>
                </a:lnTo>
                <a:lnTo>
                  <a:pt x="59868" y="219890"/>
                </a:lnTo>
                <a:lnTo>
                  <a:pt x="59682" y="212658"/>
                </a:lnTo>
                <a:lnTo>
                  <a:pt x="59546" y="177925"/>
                </a:lnTo>
                <a:lnTo>
                  <a:pt x="60495" y="171001"/>
                </a:lnTo>
                <a:lnTo>
                  <a:pt x="62080" y="164480"/>
                </a:lnTo>
                <a:lnTo>
                  <a:pt x="64088" y="158228"/>
                </a:lnTo>
                <a:lnTo>
                  <a:pt x="66380" y="152154"/>
                </a:lnTo>
                <a:lnTo>
                  <a:pt x="68861" y="146201"/>
                </a:lnTo>
                <a:lnTo>
                  <a:pt x="71467" y="140326"/>
                </a:lnTo>
                <a:lnTo>
                  <a:pt x="76902" y="128720"/>
                </a:lnTo>
                <a:lnTo>
                  <a:pt x="96694" y="88582"/>
                </a:lnTo>
                <a:lnTo>
                  <a:pt x="99547" y="83816"/>
                </a:lnTo>
                <a:lnTo>
                  <a:pt x="102402" y="79687"/>
                </a:lnTo>
                <a:lnTo>
                  <a:pt x="105258" y="75982"/>
                </a:lnTo>
                <a:lnTo>
                  <a:pt x="107161" y="71606"/>
                </a:lnTo>
                <a:lnTo>
                  <a:pt x="108430" y="66784"/>
                </a:lnTo>
                <a:lnTo>
                  <a:pt x="109276" y="61665"/>
                </a:lnTo>
                <a:lnTo>
                  <a:pt x="112756" y="53436"/>
                </a:lnTo>
                <a:lnTo>
                  <a:pt x="116525" y="46604"/>
                </a:lnTo>
                <a:lnTo>
                  <a:pt x="118201" y="40393"/>
                </a:lnTo>
                <a:lnTo>
                  <a:pt x="117695" y="37403"/>
                </a:lnTo>
                <a:lnTo>
                  <a:pt x="113385" y="28644"/>
                </a:lnTo>
                <a:lnTo>
                  <a:pt x="112043" y="22886"/>
                </a:lnTo>
                <a:lnTo>
                  <a:pt x="110732" y="20969"/>
                </a:lnTo>
                <a:lnTo>
                  <a:pt x="108906" y="19691"/>
                </a:lnTo>
                <a:lnTo>
                  <a:pt x="104337" y="18271"/>
                </a:lnTo>
                <a:lnTo>
                  <a:pt x="99131" y="17641"/>
                </a:lnTo>
                <a:lnTo>
                  <a:pt x="93642" y="17360"/>
                </a:lnTo>
                <a:lnTo>
                  <a:pt x="90845" y="17285"/>
                </a:lnTo>
                <a:lnTo>
                  <a:pt x="88028" y="18188"/>
                </a:lnTo>
                <a:lnTo>
                  <a:pt x="85198" y="19742"/>
                </a:lnTo>
                <a:lnTo>
                  <a:pt x="82358" y="21731"/>
                </a:lnTo>
                <a:lnTo>
                  <a:pt x="79512" y="23057"/>
                </a:lnTo>
                <a:lnTo>
                  <a:pt x="76663" y="23940"/>
                </a:lnTo>
                <a:lnTo>
                  <a:pt x="68106" y="2570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"/>
          <p:cNvSpPr/>
          <p:nvPr/>
        </p:nvSpPr>
        <p:spPr bwMode="auto">
          <a:xfrm>
            <a:off x="4049077" y="2606043"/>
            <a:ext cx="24421" cy="34288"/>
          </a:xfrm>
          <a:custGeom>
            <a:avLst/>
            <a:gdLst/>
            <a:ahLst/>
            <a:cxnLst/>
            <a:rect l="0" t="0" r="0" b="0"/>
            <a:pathLst>
              <a:path w="24421" h="34288">
                <a:moveTo>
                  <a:pt x="0" y="34287"/>
                </a:moveTo>
                <a:lnTo>
                  <a:pt x="0" y="26906"/>
                </a:lnTo>
                <a:lnTo>
                  <a:pt x="953" y="26509"/>
                </a:lnTo>
                <a:lnTo>
                  <a:pt x="2540" y="26244"/>
                </a:lnTo>
                <a:lnTo>
                  <a:pt x="4551" y="26067"/>
                </a:lnTo>
                <a:lnTo>
                  <a:pt x="5892" y="24997"/>
                </a:lnTo>
                <a:lnTo>
                  <a:pt x="6785" y="23331"/>
                </a:lnTo>
                <a:lnTo>
                  <a:pt x="7381" y="21268"/>
                </a:lnTo>
                <a:lnTo>
                  <a:pt x="7778" y="18940"/>
                </a:lnTo>
                <a:lnTo>
                  <a:pt x="8043" y="16435"/>
                </a:lnTo>
                <a:lnTo>
                  <a:pt x="8468" y="10123"/>
                </a:lnTo>
                <a:lnTo>
                  <a:pt x="9455" y="8653"/>
                </a:lnTo>
                <a:lnTo>
                  <a:pt x="11066" y="6720"/>
                </a:lnTo>
                <a:lnTo>
                  <a:pt x="15944" y="1324"/>
                </a:lnTo>
                <a:lnTo>
                  <a:pt x="17297" y="882"/>
                </a:lnTo>
                <a:lnTo>
                  <a:pt x="19152" y="587"/>
                </a:lnTo>
                <a:lnTo>
                  <a:pt x="24420" y="113"/>
                </a:lnTo>
                <a:lnTo>
                  <a:pt x="23900" y="74"/>
                </a:lnTo>
                <a:lnTo>
                  <a:pt x="18223" y="7"/>
                </a:lnTo>
                <a:lnTo>
                  <a:pt x="12914" y="0"/>
                </a:lnTo>
                <a:lnTo>
                  <a:pt x="10514" y="951"/>
                </a:lnTo>
                <a:lnTo>
                  <a:pt x="7962" y="2538"/>
                </a:lnTo>
                <a:lnTo>
                  <a:pt x="0" y="856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"/>
          <p:cNvSpPr/>
          <p:nvPr/>
        </p:nvSpPr>
        <p:spPr bwMode="auto">
          <a:xfrm>
            <a:off x="4186240" y="2332082"/>
            <a:ext cx="205481" cy="282518"/>
          </a:xfrm>
          <a:custGeom>
            <a:avLst/>
            <a:gdLst/>
            <a:ahLst/>
            <a:cxnLst/>
            <a:rect l="0" t="0" r="0" b="0"/>
            <a:pathLst>
              <a:path w="205481" h="282518">
                <a:moveTo>
                  <a:pt x="128585" y="16782"/>
                </a:moveTo>
                <a:lnTo>
                  <a:pt x="128585" y="0"/>
                </a:lnTo>
                <a:lnTo>
                  <a:pt x="124034" y="4296"/>
                </a:lnTo>
                <a:lnTo>
                  <a:pt x="120788" y="5600"/>
                </a:lnTo>
                <a:lnTo>
                  <a:pt x="116719" y="6470"/>
                </a:lnTo>
                <a:lnTo>
                  <a:pt x="112102" y="7050"/>
                </a:lnTo>
                <a:lnTo>
                  <a:pt x="107119" y="8389"/>
                </a:lnTo>
                <a:lnTo>
                  <a:pt x="101892" y="10235"/>
                </a:lnTo>
                <a:lnTo>
                  <a:pt x="96502" y="12417"/>
                </a:lnTo>
                <a:lnTo>
                  <a:pt x="91003" y="13872"/>
                </a:lnTo>
                <a:lnTo>
                  <a:pt x="85433" y="14842"/>
                </a:lnTo>
                <a:lnTo>
                  <a:pt x="79814" y="15489"/>
                </a:lnTo>
                <a:lnTo>
                  <a:pt x="74163" y="16873"/>
                </a:lnTo>
                <a:lnTo>
                  <a:pt x="68492" y="18748"/>
                </a:lnTo>
                <a:lnTo>
                  <a:pt x="62805" y="20950"/>
                </a:lnTo>
                <a:lnTo>
                  <a:pt x="58061" y="22418"/>
                </a:lnTo>
                <a:lnTo>
                  <a:pt x="53946" y="23397"/>
                </a:lnTo>
                <a:lnTo>
                  <a:pt x="50251" y="24050"/>
                </a:lnTo>
                <a:lnTo>
                  <a:pt x="46835" y="24485"/>
                </a:lnTo>
                <a:lnTo>
                  <a:pt x="40499" y="24968"/>
                </a:lnTo>
                <a:lnTo>
                  <a:pt x="31968" y="25183"/>
                </a:lnTo>
                <a:lnTo>
                  <a:pt x="27026" y="25240"/>
                </a:lnTo>
                <a:lnTo>
                  <a:pt x="22779" y="24326"/>
                </a:lnTo>
                <a:lnTo>
                  <a:pt x="18995" y="22764"/>
                </a:lnTo>
                <a:lnTo>
                  <a:pt x="10629" y="17964"/>
                </a:lnTo>
                <a:lnTo>
                  <a:pt x="6945" y="17308"/>
                </a:lnTo>
                <a:lnTo>
                  <a:pt x="118" y="16792"/>
                </a:lnTo>
                <a:lnTo>
                  <a:pt x="4" y="25514"/>
                </a:lnTo>
                <a:lnTo>
                  <a:pt x="0" y="29553"/>
                </a:lnTo>
                <a:lnTo>
                  <a:pt x="951" y="31964"/>
                </a:lnTo>
                <a:lnTo>
                  <a:pt x="5889" y="39907"/>
                </a:lnTo>
                <a:lnTo>
                  <a:pt x="7378" y="45475"/>
                </a:lnTo>
                <a:lnTo>
                  <a:pt x="8040" y="53665"/>
                </a:lnTo>
                <a:lnTo>
                  <a:pt x="8334" y="63655"/>
                </a:lnTo>
                <a:lnTo>
                  <a:pt x="8465" y="74445"/>
                </a:lnTo>
                <a:lnTo>
                  <a:pt x="7547" y="79036"/>
                </a:lnTo>
                <a:lnTo>
                  <a:pt x="3987" y="86678"/>
                </a:lnTo>
                <a:lnTo>
                  <a:pt x="2658" y="91002"/>
                </a:lnTo>
                <a:lnTo>
                  <a:pt x="1771" y="95790"/>
                </a:lnTo>
                <a:lnTo>
                  <a:pt x="1179" y="100887"/>
                </a:lnTo>
                <a:lnTo>
                  <a:pt x="785" y="106189"/>
                </a:lnTo>
                <a:lnTo>
                  <a:pt x="523" y="111630"/>
                </a:lnTo>
                <a:lnTo>
                  <a:pt x="153" y="125848"/>
                </a:lnTo>
                <a:lnTo>
                  <a:pt x="0" y="149378"/>
                </a:lnTo>
                <a:lnTo>
                  <a:pt x="951" y="150899"/>
                </a:lnTo>
                <a:lnTo>
                  <a:pt x="2538" y="151914"/>
                </a:lnTo>
                <a:lnTo>
                  <a:pt x="4549" y="152590"/>
                </a:lnTo>
                <a:lnTo>
                  <a:pt x="5889" y="153993"/>
                </a:lnTo>
                <a:lnTo>
                  <a:pt x="6783" y="155881"/>
                </a:lnTo>
                <a:lnTo>
                  <a:pt x="7378" y="158093"/>
                </a:lnTo>
                <a:lnTo>
                  <a:pt x="8728" y="159567"/>
                </a:lnTo>
                <a:lnTo>
                  <a:pt x="10580" y="160549"/>
                </a:lnTo>
                <a:lnTo>
                  <a:pt x="15178" y="161641"/>
                </a:lnTo>
                <a:lnTo>
                  <a:pt x="20397" y="162127"/>
                </a:lnTo>
                <a:lnTo>
                  <a:pt x="23122" y="161304"/>
                </a:lnTo>
                <a:lnTo>
                  <a:pt x="28690" y="157849"/>
                </a:lnTo>
                <a:lnTo>
                  <a:pt x="34339" y="155679"/>
                </a:lnTo>
                <a:lnTo>
                  <a:pt x="37179" y="155100"/>
                </a:lnTo>
                <a:lnTo>
                  <a:pt x="40978" y="153762"/>
                </a:lnTo>
                <a:lnTo>
                  <a:pt x="45415" y="151917"/>
                </a:lnTo>
                <a:lnTo>
                  <a:pt x="50278" y="149735"/>
                </a:lnTo>
                <a:lnTo>
                  <a:pt x="60762" y="144770"/>
                </a:lnTo>
                <a:lnTo>
                  <a:pt x="66224" y="142112"/>
                </a:lnTo>
                <a:lnTo>
                  <a:pt x="70819" y="139388"/>
                </a:lnTo>
                <a:lnTo>
                  <a:pt x="74834" y="136620"/>
                </a:lnTo>
                <a:lnTo>
                  <a:pt x="78463" y="133821"/>
                </a:lnTo>
                <a:lnTo>
                  <a:pt x="83740" y="131956"/>
                </a:lnTo>
                <a:lnTo>
                  <a:pt x="90116" y="130713"/>
                </a:lnTo>
                <a:lnTo>
                  <a:pt x="97224" y="129883"/>
                </a:lnTo>
                <a:lnTo>
                  <a:pt x="102915" y="128378"/>
                </a:lnTo>
                <a:lnTo>
                  <a:pt x="107661" y="126422"/>
                </a:lnTo>
                <a:lnTo>
                  <a:pt x="111779" y="124166"/>
                </a:lnTo>
                <a:lnTo>
                  <a:pt x="116428" y="122661"/>
                </a:lnTo>
                <a:lnTo>
                  <a:pt x="121433" y="121658"/>
                </a:lnTo>
                <a:lnTo>
                  <a:pt x="126674" y="120990"/>
                </a:lnTo>
                <a:lnTo>
                  <a:pt x="132073" y="120544"/>
                </a:lnTo>
                <a:lnTo>
                  <a:pt x="137578" y="120247"/>
                </a:lnTo>
                <a:lnTo>
                  <a:pt x="148774" y="119917"/>
                </a:lnTo>
                <a:lnTo>
                  <a:pt x="160100" y="119770"/>
                </a:lnTo>
                <a:lnTo>
                  <a:pt x="164835" y="120683"/>
                </a:lnTo>
                <a:lnTo>
                  <a:pt x="168944" y="122245"/>
                </a:lnTo>
                <a:lnTo>
                  <a:pt x="172636" y="124238"/>
                </a:lnTo>
                <a:lnTo>
                  <a:pt x="176050" y="126520"/>
                </a:lnTo>
                <a:lnTo>
                  <a:pt x="182382" y="131595"/>
                </a:lnTo>
                <a:lnTo>
                  <a:pt x="186357" y="134281"/>
                </a:lnTo>
                <a:lnTo>
                  <a:pt x="190912" y="137025"/>
                </a:lnTo>
                <a:lnTo>
                  <a:pt x="195854" y="139807"/>
                </a:lnTo>
                <a:lnTo>
                  <a:pt x="199148" y="142614"/>
                </a:lnTo>
                <a:lnTo>
                  <a:pt x="201344" y="145438"/>
                </a:lnTo>
                <a:lnTo>
                  <a:pt x="202809" y="148273"/>
                </a:lnTo>
                <a:lnTo>
                  <a:pt x="204436" y="156503"/>
                </a:lnTo>
                <a:lnTo>
                  <a:pt x="204869" y="161364"/>
                </a:lnTo>
                <a:lnTo>
                  <a:pt x="205352" y="169306"/>
                </a:lnTo>
                <a:lnTo>
                  <a:pt x="205480" y="172757"/>
                </a:lnTo>
                <a:lnTo>
                  <a:pt x="204613" y="176963"/>
                </a:lnTo>
                <a:lnTo>
                  <a:pt x="203083" y="181672"/>
                </a:lnTo>
                <a:lnTo>
                  <a:pt x="201110" y="186716"/>
                </a:lnTo>
                <a:lnTo>
                  <a:pt x="198843" y="191984"/>
                </a:lnTo>
                <a:lnTo>
                  <a:pt x="193783" y="202918"/>
                </a:lnTo>
                <a:lnTo>
                  <a:pt x="188359" y="211587"/>
                </a:lnTo>
                <a:lnTo>
                  <a:pt x="185579" y="215232"/>
                </a:lnTo>
                <a:lnTo>
                  <a:pt x="181821" y="219567"/>
                </a:lnTo>
                <a:lnTo>
                  <a:pt x="177411" y="224362"/>
                </a:lnTo>
                <a:lnTo>
                  <a:pt x="172565" y="229464"/>
                </a:lnTo>
                <a:lnTo>
                  <a:pt x="167430" y="233818"/>
                </a:lnTo>
                <a:lnTo>
                  <a:pt x="162102" y="237673"/>
                </a:lnTo>
                <a:lnTo>
                  <a:pt x="156644" y="241195"/>
                </a:lnTo>
                <a:lnTo>
                  <a:pt x="151101" y="244496"/>
                </a:lnTo>
                <a:lnTo>
                  <a:pt x="145500" y="247649"/>
                </a:lnTo>
                <a:lnTo>
                  <a:pt x="139862" y="250703"/>
                </a:lnTo>
                <a:lnTo>
                  <a:pt x="135150" y="253692"/>
                </a:lnTo>
                <a:lnTo>
                  <a:pt x="131057" y="256638"/>
                </a:lnTo>
                <a:lnTo>
                  <a:pt x="127375" y="259553"/>
                </a:lnTo>
                <a:lnTo>
                  <a:pt x="123016" y="262450"/>
                </a:lnTo>
                <a:lnTo>
                  <a:pt x="118205" y="265333"/>
                </a:lnTo>
                <a:lnTo>
                  <a:pt x="113092" y="268208"/>
                </a:lnTo>
                <a:lnTo>
                  <a:pt x="108731" y="271077"/>
                </a:lnTo>
                <a:lnTo>
                  <a:pt x="104872" y="273942"/>
                </a:lnTo>
                <a:lnTo>
                  <a:pt x="101346" y="276805"/>
                </a:lnTo>
                <a:lnTo>
                  <a:pt x="98043" y="278713"/>
                </a:lnTo>
                <a:lnTo>
                  <a:pt x="91833" y="280834"/>
                </a:lnTo>
                <a:lnTo>
                  <a:pt x="87891" y="281399"/>
                </a:lnTo>
                <a:lnTo>
                  <a:pt x="83358" y="281776"/>
                </a:lnTo>
                <a:lnTo>
                  <a:pt x="74194" y="282195"/>
                </a:lnTo>
                <a:lnTo>
                  <a:pt x="62061" y="282486"/>
                </a:lnTo>
                <a:lnTo>
                  <a:pt x="56063" y="282517"/>
                </a:lnTo>
                <a:lnTo>
                  <a:pt x="54520" y="281569"/>
                </a:lnTo>
                <a:lnTo>
                  <a:pt x="53490" y="279984"/>
                </a:lnTo>
                <a:lnTo>
                  <a:pt x="51553" y="274310"/>
                </a:lnTo>
                <a:lnTo>
                  <a:pt x="51486" y="271574"/>
                </a:lnTo>
                <a:lnTo>
                  <a:pt x="51432" y="2653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"/>
          <p:cNvSpPr/>
          <p:nvPr/>
        </p:nvSpPr>
        <p:spPr bwMode="auto">
          <a:xfrm>
            <a:off x="4529137" y="2426017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3019" y="8572"/>
                </a:lnTo>
                <a:lnTo>
                  <a:pt x="15347" y="7620"/>
                </a:lnTo>
                <a:lnTo>
                  <a:pt x="17851" y="6033"/>
                </a:lnTo>
                <a:lnTo>
                  <a:pt x="20473" y="4022"/>
                </a:lnTo>
                <a:lnTo>
                  <a:pt x="23173" y="2681"/>
                </a:lnTo>
                <a:lnTo>
                  <a:pt x="25927" y="1787"/>
                </a:lnTo>
                <a:lnTo>
                  <a:pt x="28715" y="1192"/>
                </a:lnTo>
                <a:lnTo>
                  <a:pt x="31526" y="1747"/>
                </a:lnTo>
                <a:lnTo>
                  <a:pt x="34352" y="3070"/>
                </a:lnTo>
                <a:lnTo>
                  <a:pt x="37189" y="4904"/>
                </a:lnTo>
                <a:lnTo>
                  <a:pt x="40985" y="6127"/>
                </a:lnTo>
                <a:lnTo>
                  <a:pt x="45421" y="6942"/>
                </a:lnTo>
                <a:lnTo>
                  <a:pt x="50283" y="7486"/>
                </a:lnTo>
                <a:lnTo>
                  <a:pt x="54477" y="6895"/>
                </a:lnTo>
                <a:lnTo>
                  <a:pt x="58226" y="5550"/>
                </a:lnTo>
                <a:lnTo>
                  <a:pt x="61677" y="3700"/>
                </a:lnTo>
                <a:lnTo>
                  <a:pt x="65883" y="2466"/>
                </a:lnTo>
                <a:lnTo>
                  <a:pt x="70592" y="1644"/>
                </a:lnTo>
                <a:lnTo>
                  <a:pt x="75636" y="1096"/>
                </a:lnTo>
                <a:lnTo>
                  <a:pt x="80904" y="731"/>
                </a:lnTo>
                <a:lnTo>
                  <a:pt x="86321" y="487"/>
                </a:lnTo>
                <a:lnTo>
                  <a:pt x="97420" y="217"/>
                </a:lnTo>
                <a:lnTo>
                  <a:pt x="15430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"/>
          <p:cNvSpPr/>
          <p:nvPr/>
        </p:nvSpPr>
        <p:spPr bwMode="auto">
          <a:xfrm>
            <a:off x="4537709" y="2503170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1" y="27504"/>
                </a:lnTo>
                <a:lnTo>
                  <a:pt x="7382" y="26070"/>
                </a:lnTo>
                <a:lnTo>
                  <a:pt x="12771" y="25822"/>
                </a:lnTo>
                <a:lnTo>
                  <a:pt x="28694" y="25726"/>
                </a:lnTo>
                <a:lnTo>
                  <a:pt x="32464" y="24771"/>
                </a:lnTo>
                <a:lnTo>
                  <a:pt x="36883" y="23181"/>
                </a:lnTo>
                <a:lnTo>
                  <a:pt x="41734" y="21169"/>
                </a:lnTo>
                <a:lnTo>
                  <a:pt x="46872" y="19827"/>
                </a:lnTo>
                <a:lnTo>
                  <a:pt x="52204" y="18933"/>
                </a:lnTo>
                <a:lnTo>
                  <a:pt x="57663" y="18337"/>
                </a:lnTo>
                <a:lnTo>
                  <a:pt x="63207" y="17940"/>
                </a:lnTo>
                <a:lnTo>
                  <a:pt x="68808" y="17675"/>
                </a:lnTo>
                <a:lnTo>
                  <a:pt x="74447" y="17498"/>
                </a:lnTo>
                <a:lnTo>
                  <a:pt x="80112" y="16428"/>
                </a:lnTo>
                <a:lnTo>
                  <a:pt x="85793" y="14761"/>
                </a:lnTo>
                <a:lnTo>
                  <a:pt x="91485" y="12698"/>
                </a:lnTo>
                <a:lnTo>
                  <a:pt x="97185" y="11323"/>
                </a:lnTo>
                <a:lnTo>
                  <a:pt x="102890" y="10406"/>
                </a:lnTo>
                <a:lnTo>
                  <a:pt x="108599" y="9795"/>
                </a:lnTo>
                <a:lnTo>
                  <a:pt x="113357" y="9387"/>
                </a:lnTo>
                <a:lnTo>
                  <a:pt x="117482" y="9115"/>
                </a:lnTo>
                <a:lnTo>
                  <a:pt x="121183" y="8934"/>
                </a:lnTo>
                <a:lnTo>
                  <a:pt x="130377" y="8733"/>
                </a:lnTo>
                <a:lnTo>
                  <a:pt x="164147" y="8581"/>
                </a:lnTo>
                <a:lnTo>
                  <a:pt x="167534" y="7626"/>
                </a:lnTo>
                <a:lnTo>
                  <a:pt x="170745" y="6036"/>
                </a:lnTo>
                <a:lnTo>
                  <a:pt x="18002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7"/>
          <p:cNvSpPr/>
          <p:nvPr/>
        </p:nvSpPr>
        <p:spPr bwMode="auto">
          <a:xfrm>
            <a:off x="4940617" y="2314575"/>
            <a:ext cx="68581" cy="171451"/>
          </a:xfrm>
          <a:custGeom>
            <a:avLst/>
            <a:gdLst/>
            <a:ahLst/>
            <a:cxnLst/>
            <a:rect l="0" t="0" r="0" b="0"/>
            <a:pathLst>
              <a:path w="68581" h="171451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1" y="28618"/>
                </a:lnTo>
                <a:lnTo>
                  <a:pt x="7778" y="31462"/>
                </a:lnTo>
                <a:lnTo>
                  <a:pt x="8043" y="34309"/>
                </a:lnTo>
                <a:lnTo>
                  <a:pt x="8219" y="37160"/>
                </a:lnTo>
                <a:lnTo>
                  <a:pt x="9290" y="40013"/>
                </a:lnTo>
                <a:lnTo>
                  <a:pt x="10956" y="42868"/>
                </a:lnTo>
                <a:lnTo>
                  <a:pt x="13019" y="45724"/>
                </a:lnTo>
                <a:lnTo>
                  <a:pt x="14394" y="49532"/>
                </a:lnTo>
                <a:lnTo>
                  <a:pt x="15311" y="53976"/>
                </a:lnTo>
                <a:lnTo>
                  <a:pt x="15922" y="58844"/>
                </a:lnTo>
                <a:lnTo>
                  <a:pt x="16330" y="63042"/>
                </a:lnTo>
                <a:lnTo>
                  <a:pt x="16602" y="66793"/>
                </a:lnTo>
                <a:lnTo>
                  <a:pt x="16783" y="70246"/>
                </a:lnTo>
                <a:lnTo>
                  <a:pt x="16984" y="79162"/>
                </a:lnTo>
                <a:lnTo>
                  <a:pt x="17038" y="84208"/>
                </a:lnTo>
                <a:lnTo>
                  <a:pt x="18026" y="88523"/>
                </a:lnTo>
                <a:lnTo>
                  <a:pt x="19637" y="92353"/>
                </a:lnTo>
                <a:lnTo>
                  <a:pt x="21664" y="95858"/>
                </a:lnTo>
                <a:lnTo>
                  <a:pt x="23968" y="99148"/>
                </a:lnTo>
                <a:lnTo>
                  <a:pt x="26456" y="102293"/>
                </a:lnTo>
                <a:lnTo>
                  <a:pt x="29067" y="105343"/>
                </a:lnTo>
                <a:lnTo>
                  <a:pt x="30809" y="108329"/>
                </a:lnTo>
                <a:lnTo>
                  <a:pt x="31969" y="111271"/>
                </a:lnTo>
                <a:lnTo>
                  <a:pt x="32742" y="114186"/>
                </a:lnTo>
                <a:lnTo>
                  <a:pt x="33258" y="117081"/>
                </a:lnTo>
                <a:lnTo>
                  <a:pt x="33603" y="119964"/>
                </a:lnTo>
                <a:lnTo>
                  <a:pt x="33832" y="122838"/>
                </a:lnTo>
                <a:lnTo>
                  <a:pt x="34937" y="125707"/>
                </a:lnTo>
                <a:lnTo>
                  <a:pt x="36626" y="128572"/>
                </a:lnTo>
                <a:lnTo>
                  <a:pt x="38705" y="131435"/>
                </a:lnTo>
                <a:lnTo>
                  <a:pt x="40091" y="134295"/>
                </a:lnTo>
                <a:lnTo>
                  <a:pt x="41015" y="137155"/>
                </a:lnTo>
                <a:lnTo>
                  <a:pt x="41631" y="140014"/>
                </a:lnTo>
                <a:lnTo>
                  <a:pt x="42994" y="142873"/>
                </a:lnTo>
                <a:lnTo>
                  <a:pt x="44855" y="145731"/>
                </a:lnTo>
                <a:lnTo>
                  <a:pt x="50135" y="152611"/>
                </a:lnTo>
                <a:lnTo>
                  <a:pt x="50857" y="156092"/>
                </a:lnTo>
                <a:lnTo>
                  <a:pt x="51050" y="158354"/>
                </a:lnTo>
                <a:lnTo>
                  <a:pt x="52131" y="159861"/>
                </a:lnTo>
                <a:lnTo>
                  <a:pt x="53804" y="160867"/>
                </a:lnTo>
                <a:lnTo>
                  <a:pt x="55871" y="161537"/>
                </a:lnTo>
                <a:lnTo>
                  <a:pt x="57250" y="162936"/>
                </a:lnTo>
                <a:lnTo>
                  <a:pt x="58169" y="164821"/>
                </a:lnTo>
                <a:lnTo>
                  <a:pt x="59900" y="171062"/>
                </a:lnTo>
                <a:lnTo>
                  <a:pt x="60888" y="171191"/>
                </a:lnTo>
                <a:lnTo>
                  <a:pt x="62500" y="171277"/>
                </a:lnTo>
                <a:lnTo>
                  <a:pt x="68580" y="17145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8"/>
          <p:cNvSpPr/>
          <p:nvPr/>
        </p:nvSpPr>
        <p:spPr bwMode="auto">
          <a:xfrm>
            <a:off x="4872037" y="2537460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4551" y="34290"/>
                </a:lnTo>
                <a:lnTo>
                  <a:pt x="5892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9683" y="28398"/>
                </a:lnTo>
                <a:lnTo>
                  <a:pt x="13123" y="27504"/>
                </a:lnTo>
                <a:lnTo>
                  <a:pt x="17321" y="26909"/>
                </a:lnTo>
                <a:lnTo>
                  <a:pt x="22025" y="26511"/>
                </a:lnTo>
                <a:lnTo>
                  <a:pt x="27066" y="26247"/>
                </a:lnTo>
                <a:lnTo>
                  <a:pt x="32331" y="26070"/>
                </a:lnTo>
                <a:lnTo>
                  <a:pt x="37747" y="25000"/>
                </a:lnTo>
                <a:lnTo>
                  <a:pt x="43262" y="23334"/>
                </a:lnTo>
                <a:lnTo>
                  <a:pt x="48844" y="21271"/>
                </a:lnTo>
                <a:lnTo>
                  <a:pt x="55423" y="19895"/>
                </a:lnTo>
                <a:lnTo>
                  <a:pt x="62666" y="18978"/>
                </a:lnTo>
                <a:lnTo>
                  <a:pt x="76429" y="17960"/>
                </a:lnTo>
                <a:lnTo>
                  <a:pt x="85721" y="17507"/>
                </a:lnTo>
                <a:lnTo>
                  <a:pt x="105409" y="17252"/>
                </a:lnTo>
                <a:lnTo>
                  <a:pt x="112182" y="16264"/>
                </a:lnTo>
                <a:lnTo>
                  <a:pt x="118603" y="14653"/>
                </a:lnTo>
                <a:lnTo>
                  <a:pt x="124789" y="12626"/>
                </a:lnTo>
                <a:lnTo>
                  <a:pt x="130818" y="11274"/>
                </a:lnTo>
                <a:lnTo>
                  <a:pt x="136742" y="10374"/>
                </a:lnTo>
                <a:lnTo>
                  <a:pt x="142596" y="9773"/>
                </a:lnTo>
                <a:lnTo>
                  <a:pt x="148404" y="9373"/>
                </a:lnTo>
                <a:lnTo>
                  <a:pt x="154181" y="9106"/>
                </a:lnTo>
                <a:lnTo>
                  <a:pt x="159938" y="8928"/>
                </a:lnTo>
                <a:lnTo>
                  <a:pt x="166632" y="7857"/>
                </a:lnTo>
                <a:lnTo>
                  <a:pt x="173954" y="6190"/>
                </a:lnTo>
                <a:lnTo>
                  <a:pt x="181692" y="4126"/>
                </a:lnTo>
                <a:lnTo>
                  <a:pt x="187803" y="2751"/>
                </a:lnTo>
                <a:lnTo>
                  <a:pt x="192829" y="1834"/>
                </a:lnTo>
                <a:lnTo>
                  <a:pt x="197133" y="1222"/>
                </a:lnTo>
                <a:lnTo>
                  <a:pt x="201907" y="815"/>
                </a:lnTo>
                <a:lnTo>
                  <a:pt x="206995" y="543"/>
                </a:lnTo>
                <a:lnTo>
                  <a:pt x="217727" y="241"/>
                </a:lnTo>
                <a:lnTo>
                  <a:pt x="259890" y="2"/>
                </a:lnTo>
                <a:lnTo>
                  <a:pt x="28289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9"/>
          <p:cNvSpPr/>
          <p:nvPr/>
        </p:nvSpPr>
        <p:spPr bwMode="auto">
          <a:xfrm>
            <a:off x="4949308" y="2614615"/>
            <a:ext cx="197050" cy="136762"/>
          </a:xfrm>
          <a:custGeom>
            <a:avLst/>
            <a:gdLst/>
            <a:ahLst/>
            <a:cxnLst/>
            <a:rect l="0" t="0" r="0" b="0"/>
            <a:pathLst>
              <a:path w="197050" h="136762">
                <a:moveTo>
                  <a:pt x="8454" y="17142"/>
                </a:moveTo>
                <a:lnTo>
                  <a:pt x="13005" y="17142"/>
                </a:lnTo>
                <a:lnTo>
                  <a:pt x="15298" y="16189"/>
                </a:lnTo>
                <a:lnTo>
                  <a:pt x="20385" y="12591"/>
                </a:lnTo>
                <a:lnTo>
                  <a:pt x="23076" y="11251"/>
                </a:lnTo>
                <a:lnTo>
                  <a:pt x="28605" y="9761"/>
                </a:lnTo>
                <a:lnTo>
                  <a:pt x="32366" y="9364"/>
                </a:lnTo>
                <a:lnTo>
                  <a:pt x="36777" y="9099"/>
                </a:lnTo>
                <a:lnTo>
                  <a:pt x="41624" y="8922"/>
                </a:lnTo>
                <a:lnTo>
                  <a:pt x="45808" y="7853"/>
                </a:lnTo>
                <a:lnTo>
                  <a:pt x="49549" y="6187"/>
                </a:lnTo>
                <a:lnTo>
                  <a:pt x="52995" y="4123"/>
                </a:lnTo>
                <a:lnTo>
                  <a:pt x="57199" y="2748"/>
                </a:lnTo>
                <a:lnTo>
                  <a:pt x="61905" y="1831"/>
                </a:lnTo>
                <a:lnTo>
                  <a:pt x="66948" y="1220"/>
                </a:lnTo>
                <a:lnTo>
                  <a:pt x="72215" y="812"/>
                </a:lnTo>
                <a:lnTo>
                  <a:pt x="77632" y="540"/>
                </a:lnTo>
                <a:lnTo>
                  <a:pt x="90910" y="105"/>
                </a:lnTo>
                <a:lnTo>
                  <a:pt x="117914" y="0"/>
                </a:lnTo>
                <a:lnTo>
                  <a:pt x="120480" y="951"/>
                </a:lnTo>
                <a:lnTo>
                  <a:pt x="124095" y="2538"/>
                </a:lnTo>
                <a:lnTo>
                  <a:pt x="134484" y="7378"/>
                </a:lnTo>
                <a:lnTo>
                  <a:pt x="135337" y="8728"/>
                </a:lnTo>
                <a:lnTo>
                  <a:pt x="136284" y="12767"/>
                </a:lnTo>
                <a:lnTo>
                  <a:pt x="137489" y="14226"/>
                </a:lnTo>
                <a:lnTo>
                  <a:pt x="139245" y="15198"/>
                </a:lnTo>
                <a:lnTo>
                  <a:pt x="141368" y="15846"/>
                </a:lnTo>
                <a:lnTo>
                  <a:pt x="142783" y="17230"/>
                </a:lnTo>
                <a:lnTo>
                  <a:pt x="143727" y="19106"/>
                </a:lnTo>
                <a:lnTo>
                  <a:pt x="144356" y="21309"/>
                </a:lnTo>
                <a:lnTo>
                  <a:pt x="144775" y="23730"/>
                </a:lnTo>
                <a:lnTo>
                  <a:pt x="145055" y="26296"/>
                </a:lnTo>
                <a:lnTo>
                  <a:pt x="145241" y="28960"/>
                </a:lnTo>
                <a:lnTo>
                  <a:pt x="145365" y="31688"/>
                </a:lnTo>
                <a:lnTo>
                  <a:pt x="145504" y="37259"/>
                </a:lnTo>
                <a:lnTo>
                  <a:pt x="144588" y="40079"/>
                </a:lnTo>
                <a:lnTo>
                  <a:pt x="143025" y="42910"/>
                </a:lnTo>
                <a:lnTo>
                  <a:pt x="141030" y="45751"/>
                </a:lnTo>
                <a:lnTo>
                  <a:pt x="139701" y="48597"/>
                </a:lnTo>
                <a:lnTo>
                  <a:pt x="138814" y="51447"/>
                </a:lnTo>
                <a:lnTo>
                  <a:pt x="138224" y="54299"/>
                </a:lnTo>
                <a:lnTo>
                  <a:pt x="136877" y="57154"/>
                </a:lnTo>
                <a:lnTo>
                  <a:pt x="135027" y="60009"/>
                </a:lnTo>
                <a:lnTo>
                  <a:pt x="132841" y="62865"/>
                </a:lnTo>
                <a:lnTo>
                  <a:pt x="131383" y="65721"/>
                </a:lnTo>
                <a:lnTo>
                  <a:pt x="130412" y="68578"/>
                </a:lnTo>
                <a:lnTo>
                  <a:pt x="129764" y="71435"/>
                </a:lnTo>
                <a:lnTo>
                  <a:pt x="127428" y="74293"/>
                </a:lnTo>
                <a:lnTo>
                  <a:pt x="123965" y="77150"/>
                </a:lnTo>
                <a:lnTo>
                  <a:pt x="119751" y="80007"/>
                </a:lnTo>
                <a:lnTo>
                  <a:pt x="115990" y="82865"/>
                </a:lnTo>
                <a:lnTo>
                  <a:pt x="112529" y="85722"/>
                </a:lnTo>
                <a:lnTo>
                  <a:pt x="109270" y="88580"/>
                </a:lnTo>
                <a:lnTo>
                  <a:pt x="106145" y="91437"/>
                </a:lnTo>
                <a:lnTo>
                  <a:pt x="95943" y="101174"/>
                </a:lnTo>
                <a:lnTo>
                  <a:pt x="89883" y="104654"/>
                </a:lnTo>
                <a:lnTo>
                  <a:pt x="85600" y="106916"/>
                </a:lnTo>
                <a:lnTo>
                  <a:pt x="81792" y="109377"/>
                </a:lnTo>
                <a:lnTo>
                  <a:pt x="78301" y="111969"/>
                </a:lnTo>
                <a:lnTo>
                  <a:pt x="75022" y="114650"/>
                </a:lnTo>
                <a:lnTo>
                  <a:pt x="70930" y="117390"/>
                </a:lnTo>
                <a:lnTo>
                  <a:pt x="66297" y="120169"/>
                </a:lnTo>
                <a:lnTo>
                  <a:pt x="61303" y="122974"/>
                </a:lnTo>
                <a:lnTo>
                  <a:pt x="57022" y="124844"/>
                </a:lnTo>
                <a:lnTo>
                  <a:pt x="53215" y="126091"/>
                </a:lnTo>
                <a:lnTo>
                  <a:pt x="49725" y="126922"/>
                </a:lnTo>
                <a:lnTo>
                  <a:pt x="45493" y="128429"/>
                </a:lnTo>
                <a:lnTo>
                  <a:pt x="40767" y="130386"/>
                </a:lnTo>
                <a:lnTo>
                  <a:pt x="35711" y="132643"/>
                </a:lnTo>
                <a:lnTo>
                  <a:pt x="31387" y="134148"/>
                </a:lnTo>
                <a:lnTo>
                  <a:pt x="27553" y="135151"/>
                </a:lnTo>
                <a:lnTo>
                  <a:pt x="24045" y="135820"/>
                </a:lnTo>
                <a:lnTo>
                  <a:pt x="20752" y="136265"/>
                </a:lnTo>
                <a:lnTo>
                  <a:pt x="17606" y="136563"/>
                </a:lnTo>
                <a:lnTo>
                  <a:pt x="14555" y="136761"/>
                </a:lnTo>
                <a:lnTo>
                  <a:pt x="12522" y="135940"/>
                </a:lnTo>
                <a:lnTo>
                  <a:pt x="11166" y="134441"/>
                </a:lnTo>
                <a:lnTo>
                  <a:pt x="10262" y="132489"/>
                </a:lnTo>
                <a:lnTo>
                  <a:pt x="8707" y="131187"/>
                </a:lnTo>
                <a:lnTo>
                  <a:pt x="6717" y="130320"/>
                </a:lnTo>
                <a:lnTo>
                  <a:pt x="0" y="128615"/>
                </a:lnTo>
                <a:lnTo>
                  <a:pt x="164384" y="128585"/>
                </a:lnTo>
                <a:lnTo>
                  <a:pt x="167652" y="127632"/>
                </a:lnTo>
                <a:lnTo>
                  <a:pt x="170784" y="126045"/>
                </a:lnTo>
                <a:lnTo>
                  <a:pt x="173824" y="124034"/>
                </a:lnTo>
                <a:lnTo>
                  <a:pt x="179742" y="121799"/>
                </a:lnTo>
                <a:lnTo>
                  <a:pt x="185547" y="120806"/>
                </a:lnTo>
                <a:lnTo>
                  <a:pt x="188428" y="120542"/>
                </a:lnTo>
                <a:lnTo>
                  <a:pt x="197049" y="12001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"/>
          <p:cNvSpPr/>
          <p:nvPr/>
        </p:nvSpPr>
        <p:spPr bwMode="auto">
          <a:xfrm>
            <a:off x="5279466" y="2323147"/>
            <a:ext cx="192647" cy="385764"/>
          </a:xfrm>
          <a:custGeom>
            <a:avLst/>
            <a:gdLst/>
            <a:ahLst/>
            <a:cxnLst/>
            <a:rect l="0" t="0" r="0" b="0"/>
            <a:pathLst>
              <a:path w="192647" h="385764">
                <a:moveTo>
                  <a:pt x="106921" y="0"/>
                </a:moveTo>
                <a:lnTo>
                  <a:pt x="99540" y="0"/>
                </a:lnTo>
                <a:lnTo>
                  <a:pt x="94151" y="4551"/>
                </a:lnTo>
                <a:lnTo>
                  <a:pt x="91072" y="7381"/>
                </a:lnTo>
                <a:lnTo>
                  <a:pt x="85272" y="10583"/>
                </a:lnTo>
                <a:lnTo>
                  <a:pt x="81059" y="12770"/>
                </a:lnTo>
                <a:lnTo>
                  <a:pt x="77296" y="15181"/>
                </a:lnTo>
                <a:lnTo>
                  <a:pt x="73837" y="17741"/>
                </a:lnTo>
                <a:lnTo>
                  <a:pt x="70577" y="20400"/>
                </a:lnTo>
                <a:lnTo>
                  <a:pt x="68404" y="23125"/>
                </a:lnTo>
                <a:lnTo>
                  <a:pt x="66956" y="25894"/>
                </a:lnTo>
                <a:lnTo>
                  <a:pt x="65990" y="28693"/>
                </a:lnTo>
                <a:lnTo>
                  <a:pt x="64393" y="30558"/>
                </a:lnTo>
                <a:lnTo>
                  <a:pt x="62377" y="31802"/>
                </a:lnTo>
                <a:lnTo>
                  <a:pt x="60080" y="32632"/>
                </a:lnTo>
                <a:lnTo>
                  <a:pt x="54988" y="36093"/>
                </a:lnTo>
                <a:lnTo>
                  <a:pt x="49549" y="40806"/>
                </a:lnTo>
                <a:lnTo>
                  <a:pt x="43958" y="46076"/>
                </a:lnTo>
                <a:lnTo>
                  <a:pt x="35454" y="54398"/>
                </a:lnTo>
                <a:lnTo>
                  <a:pt x="33559" y="58173"/>
                </a:lnTo>
                <a:lnTo>
                  <a:pt x="31453" y="67447"/>
                </a:lnTo>
                <a:lnTo>
                  <a:pt x="27977" y="75379"/>
                </a:lnTo>
                <a:lnTo>
                  <a:pt x="23258" y="82080"/>
                </a:lnTo>
                <a:lnTo>
                  <a:pt x="17985" y="88232"/>
                </a:lnTo>
                <a:lnTo>
                  <a:pt x="16197" y="91207"/>
                </a:lnTo>
                <a:lnTo>
                  <a:pt x="12730" y="100896"/>
                </a:lnTo>
                <a:lnTo>
                  <a:pt x="8543" y="110248"/>
                </a:lnTo>
                <a:lnTo>
                  <a:pt x="3508" y="118214"/>
                </a:lnTo>
                <a:lnTo>
                  <a:pt x="832" y="121672"/>
                </a:lnTo>
                <a:lnTo>
                  <a:pt x="0" y="125882"/>
                </a:lnTo>
                <a:lnTo>
                  <a:pt x="398" y="130594"/>
                </a:lnTo>
                <a:lnTo>
                  <a:pt x="2427" y="139957"/>
                </a:lnTo>
                <a:lnTo>
                  <a:pt x="3570" y="151535"/>
                </a:lnTo>
                <a:lnTo>
                  <a:pt x="3837" y="161329"/>
                </a:lnTo>
                <a:lnTo>
                  <a:pt x="4023" y="181982"/>
                </a:lnTo>
                <a:lnTo>
                  <a:pt x="4051" y="241309"/>
                </a:lnTo>
                <a:lnTo>
                  <a:pt x="6591" y="250441"/>
                </a:lnTo>
                <a:lnTo>
                  <a:pt x="10895" y="260850"/>
                </a:lnTo>
                <a:lnTo>
                  <a:pt x="15983" y="271826"/>
                </a:lnTo>
                <a:lnTo>
                  <a:pt x="18879" y="283054"/>
                </a:lnTo>
                <a:lnTo>
                  <a:pt x="19652" y="288715"/>
                </a:lnTo>
                <a:lnTo>
                  <a:pt x="23050" y="297545"/>
                </a:lnTo>
                <a:lnTo>
                  <a:pt x="27735" y="305597"/>
                </a:lnTo>
                <a:lnTo>
                  <a:pt x="32992" y="315526"/>
                </a:lnTo>
                <a:lnTo>
                  <a:pt x="38504" y="323749"/>
                </a:lnTo>
                <a:lnTo>
                  <a:pt x="44128" y="330578"/>
                </a:lnTo>
                <a:lnTo>
                  <a:pt x="49803" y="336789"/>
                </a:lnTo>
                <a:lnTo>
                  <a:pt x="58353" y="345640"/>
                </a:lnTo>
                <a:lnTo>
                  <a:pt x="64063" y="353960"/>
                </a:lnTo>
                <a:lnTo>
                  <a:pt x="66919" y="358846"/>
                </a:lnTo>
                <a:lnTo>
                  <a:pt x="70728" y="362103"/>
                </a:lnTo>
                <a:lnTo>
                  <a:pt x="75172" y="364275"/>
                </a:lnTo>
                <a:lnTo>
                  <a:pt x="80040" y="365722"/>
                </a:lnTo>
                <a:lnTo>
                  <a:pt x="84238" y="367640"/>
                </a:lnTo>
                <a:lnTo>
                  <a:pt x="87989" y="369871"/>
                </a:lnTo>
                <a:lnTo>
                  <a:pt x="91442" y="372310"/>
                </a:lnTo>
                <a:lnTo>
                  <a:pt x="95649" y="374889"/>
                </a:lnTo>
                <a:lnTo>
                  <a:pt x="100359" y="377561"/>
                </a:lnTo>
                <a:lnTo>
                  <a:pt x="105404" y="380295"/>
                </a:lnTo>
                <a:lnTo>
                  <a:pt x="109720" y="382117"/>
                </a:lnTo>
                <a:lnTo>
                  <a:pt x="113549" y="383333"/>
                </a:lnTo>
                <a:lnTo>
                  <a:pt x="117055" y="384143"/>
                </a:lnTo>
                <a:lnTo>
                  <a:pt x="121297" y="384683"/>
                </a:lnTo>
                <a:lnTo>
                  <a:pt x="126030" y="385043"/>
                </a:lnTo>
                <a:lnTo>
                  <a:pt x="135416" y="385443"/>
                </a:lnTo>
                <a:lnTo>
                  <a:pt x="146056" y="385668"/>
                </a:lnTo>
                <a:lnTo>
                  <a:pt x="192646" y="38576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"/>
          <p:cNvSpPr/>
          <p:nvPr/>
        </p:nvSpPr>
        <p:spPr bwMode="auto">
          <a:xfrm>
            <a:off x="5420677" y="2426029"/>
            <a:ext cx="214314" cy="205624"/>
          </a:xfrm>
          <a:custGeom>
            <a:avLst/>
            <a:gdLst/>
            <a:ahLst/>
            <a:cxnLst/>
            <a:rect l="0" t="0" r="0" b="0"/>
            <a:pathLst>
              <a:path w="214314" h="205624">
                <a:moveTo>
                  <a:pt x="0" y="68568"/>
                </a:moveTo>
                <a:lnTo>
                  <a:pt x="7381" y="61187"/>
                </a:lnTo>
                <a:lnTo>
                  <a:pt x="8043" y="57985"/>
                </a:lnTo>
                <a:lnTo>
                  <a:pt x="8219" y="55798"/>
                </a:lnTo>
                <a:lnTo>
                  <a:pt x="9290" y="53387"/>
                </a:lnTo>
                <a:lnTo>
                  <a:pt x="13019" y="48169"/>
                </a:lnTo>
                <a:lnTo>
                  <a:pt x="14394" y="45443"/>
                </a:lnTo>
                <a:lnTo>
                  <a:pt x="15922" y="39875"/>
                </a:lnTo>
                <a:lnTo>
                  <a:pt x="19142" y="34226"/>
                </a:lnTo>
                <a:lnTo>
                  <a:pt x="23748" y="28540"/>
                </a:lnTo>
                <a:lnTo>
                  <a:pt x="28969" y="22838"/>
                </a:lnTo>
                <a:lnTo>
                  <a:pt x="31696" y="20936"/>
                </a:lnTo>
                <a:lnTo>
                  <a:pt x="37265" y="18823"/>
                </a:lnTo>
                <a:lnTo>
                  <a:pt x="42914" y="15344"/>
                </a:lnTo>
                <a:lnTo>
                  <a:pt x="48601" y="10623"/>
                </a:lnTo>
                <a:lnTo>
                  <a:pt x="54303" y="5350"/>
                </a:lnTo>
                <a:lnTo>
                  <a:pt x="58109" y="3563"/>
                </a:lnTo>
                <a:lnTo>
                  <a:pt x="62552" y="2371"/>
                </a:lnTo>
                <a:lnTo>
                  <a:pt x="67419" y="1577"/>
                </a:lnTo>
                <a:lnTo>
                  <a:pt x="71616" y="1047"/>
                </a:lnTo>
                <a:lnTo>
                  <a:pt x="75367" y="694"/>
                </a:lnTo>
                <a:lnTo>
                  <a:pt x="78819" y="459"/>
                </a:lnTo>
                <a:lnTo>
                  <a:pt x="85196" y="197"/>
                </a:lnTo>
                <a:lnTo>
                  <a:pt x="94141" y="50"/>
                </a:lnTo>
                <a:lnTo>
                  <a:pt x="105696" y="0"/>
                </a:lnTo>
                <a:lnTo>
                  <a:pt x="108564" y="949"/>
                </a:lnTo>
                <a:lnTo>
                  <a:pt x="114291" y="4542"/>
                </a:lnTo>
                <a:lnTo>
                  <a:pt x="120011" y="6775"/>
                </a:lnTo>
                <a:lnTo>
                  <a:pt x="122870" y="7370"/>
                </a:lnTo>
                <a:lnTo>
                  <a:pt x="128586" y="10572"/>
                </a:lnTo>
                <a:lnTo>
                  <a:pt x="131444" y="12759"/>
                </a:lnTo>
                <a:lnTo>
                  <a:pt x="133349" y="16122"/>
                </a:lnTo>
                <a:lnTo>
                  <a:pt x="134620" y="20269"/>
                </a:lnTo>
                <a:lnTo>
                  <a:pt x="135466" y="24939"/>
                </a:lnTo>
                <a:lnTo>
                  <a:pt x="136031" y="29004"/>
                </a:lnTo>
                <a:lnTo>
                  <a:pt x="136408" y="32667"/>
                </a:lnTo>
                <a:lnTo>
                  <a:pt x="136658" y="36062"/>
                </a:lnTo>
                <a:lnTo>
                  <a:pt x="136937" y="42373"/>
                </a:lnTo>
                <a:lnTo>
                  <a:pt x="137061" y="49306"/>
                </a:lnTo>
                <a:lnTo>
                  <a:pt x="137116" y="58737"/>
                </a:lnTo>
                <a:lnTo>
                  <a:pt x="136178" y="62967"/>
                </a:lnTo>
                <a:lnTo>
                  <a:pt x="134600" y="66739"/>
                </a:lnTo>
                <a:lnTo>
                  <a:pt x="132596" y="70206"/>
                </a:lnTo>
                <a:lnTo>
                  <a:pt x="127829" y="76599"/>
                </a:lnTo>
                <a:lnTo>
                  <a:pt x="125225" y="79637"/>
                </a:lnTo>
                <a:lnTo>
                  <a:pt x="122535" y="83567"/>
                </a:lnTo>
                <a:lnTo>
                  <a:pt x="119791" y="88092"/>
                </a:lnTo>
                <a:lnTo>
                  <a:pt x="117008" y="93014"/>
                </a:lnTo>
                <a:lnTo>
                  <a:pt x="114201" y="97248"/>
                </a:lnTo>
                <a:lnTo>
                  <a:pt x="111376" y="101023"/>
                </a:lnTo>
                <a:lnTo>
                  <a:pt x="108541" y="104492"/>
                </a:lnTo>
                <a:lnTo>
                  <a:pt x="105698" y="108710"/>
                </a:lnTo>
                <a:lnTo>
                  <a:pt x="102850" y="113427"/>
                </a:lnTo>
                <a:lnTo>
                  <a:pt x="99999" y="118477"/>
                </a:lnTo>
                <a:lnTo>
                  <a:pt x="97147" y="122795"/>
                </a:lnTo>
                <a:lnTo>
                  <a:pt x="94292" y="126627"/>
                </a:lnTo>
                <a:lnTo>
                  <a:pt x="91436" y="130134"/>
                </a:lnTo>
                <a:lnTo>
                  <a:pt x="89533" y="133425"/>
                </a:lnTo>
                <a:lnTo>
                  <a:pt x="87417" y="139620"/>
                </a:lnTo>
                <a:lnTo>
                  <a:pt x="83937" y="145549"/>
                </a:lnTo>
                <a:lnTo>
                  <a:pt x="79215" y="151359"/>
                </a:lnTo>
                <a:lnTo>
                  <a:pt x="73942" y="157117"/>
                </a:lnTo>
                <a:lnTo>
                  <a:pt x="61670" y="169742"/>
                </a:lnTo>
                <a:lnTo>
                  <a:pt x="52773" y="178670"/>
                </a:lnTo>
                <a:lnTo>
                  <a:pt x="52326" y="180069"/>
                </a:lnTo>
                <a:lnTo>
                  <a:pt x="51699" y="185637"/>
                </a:lnTo>
                <a:lnTo>
                  <a:pt x="51440" y="191072"/>
                </a:lnTo>
                <a:lnTo>
                  <a:pt x="51435" y="196800"/>
                </a:lnTo>
                <a:lnTo>
                  <a:pt x="57327" y="197085"/>
                </a:lnTo>
                <a:lnTo>
                  <a:pt x="62018" y="197142"/>
                </a:lnTo>
                <a:lnTo>
                  <a:pt x="64205" y="197146"/>
                </a:lnTo>
                <a:lnTo>
                  <a:pt x="66616" y="198102"/>
                </a:lnTo>
                <a:lnTo>
                  <a:pt x="71835" y="201704"/>
                </a:lnTo>
                <a:lnTo>
                  <a:pt x="77329" y="203939"/>
                </a:lnTo>
                <a:lnTo>
                  <a:pt x="82946" y="204933"/>
                </a:lnTo>
                <a:lnTo>
                  <a:pt x="88617" y="205375"/>
                </a:lnTo>
                <a:lnTo>
                  <a:pt x="94313" y="205571"/>
                </a:lnTo>
                <a:lnTo>
                  <a:pt x="97166" y="205623"/>
                </a:lnTo>
                <a:lnTo>
                  <a:pt x="100020" y="204706"/>
                </a:lnTo>
                <a:lnTo>
                  <a:pt x="105731" y="201146"/>
                </a:lnTo>
                <a:lnTo>
                  <a:pt x="111444" y="198929"/>
                </a:lnTo>
                <a:lnTo>
                  <a:pt x="118110" y="197944"/>
                </a:lnTo>
                <a:lnTo>
                  <a:pt x="122555" y="197681"/>
                </a:lnTo>
                <a:lnTo>
                  <a:pt x="134275" y="197259"/>
                </a:lnTo>
                <a:lnTo>
                  <a:pt x="140856" y="197186"/>
                </a:lnTo>
                <a:lnTo>
                  <a:pt x="153389" y="197165"/>
                </a:lnTo>
                <a:lnTo>
                  <a:pt x="157504" y="196209"/>
                </a:lnTo>
                <a:lnTo>
                  <a:pt x="161200" y="194620"/>
                </a:lnTo>
                <a:lnTo>
                  <a:pt x="167847" y="191266"/>
                </a:lnTo>
                <a:lnTo>
                  <a:pt x="173977" y="189776"/>
                </a:lnTo>
                <a:lnTo>
                  <a:pt x="179781" y="188818"/>
                </a:lnTo>
                <a:lnTo>
                  <a:pt x="184042" y="188688"/>
                </a:lnTo>
                <a:lnTo>
                  <a:pt x="191797" y="188614"/>
                </a:lnTo>
                <a:lnTo>
                  <a:pt x="194540" y="187651"/>
                </a:lnTo>
                <a:lnTo>
                  <a:pt x="200127" y="184041"/>
                </a:lnTo>
                <a:lnTo>
                  <a:pt x="205786" y="181802"/>
                </a:lnTo>
                <a:lnTo>
                  <a:pt x="214313" y="18001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2"/>
          <p:cNvSpPr/>
          <p:nvPr/>
        </p:nvSpPr>
        <p:spPr bwMode="auto">
          <a:xfrm>
            <a:off x="5643562" y="2451745"/>
            <a:ext cx="195472" cy="180010"/>
          </a:xfrm>
          <a:custGeom>
            <a:avLst/>
            <a:gdLst/>
            <a:ahLst/>
            <a:cxnLst/>
            <a:rect l="0" t="0" r="0" b="0"/>
            <a:pathLst>
              <a:path w="195472" h="180010">
                <a:moveTo>
                  <a:pt x="0" y="25707"/>
                </a:moveTo>
                <a:lnTo>
                  <a:pt x="0" y="18326"/>
                </a:lnTo>
                <a:lnTo>
                  <a:pt x="953" y="17929"/>
                </a:lnTo>
                <a:lnTo>
                  <a:pt x="4551" y="17488"/>
                </a:lnTo>
                <a:lnTo>
                  <a:pt x="6844" y="16417"/>
                </a:lnTo>
                <a:lnTo>
                  <a:pt x="11931" y="12688"/>
                </a:lnTo>
                <a:lnTo>
                  <a:pt x="15574" y="11313"/>
                </a:lnTo>
                <a:lnTo>
                  <a:pt x="19908" y="10396"/>
                </a:lnTo>
                <a:lnTo>
                  <a:pt x="24702" y="9784"/>
                </a:lnTo>
                <a:lnTo>
                  <a:pt x="28851" y="8425"/>
                </a:lnTo>
                <a:lnTo>
                  <a:pt x="32569" y="6565"/>
                </a:lnTo>
                <a:lnTo>
                  <a:pt x="36000" y="4373"/>
                </a:lnTo>
                <a:lnTo>
                  <a:pt x="40193" y="2912"/>
                </a:lnTo>
                <a:lnTo>
                  <a:pt x="44893" y="1938"/>
                </a:lnTo>
                <a:lnTo>
                  <a:pt x="49931" y="1288"/>
                </a:lnTo>
                <a:lnTo>
                  <a:pt x="54242" y="856"/>
                </a:lnTo>
                <a:lnTo>
                  <a:pt x="58069" y="567"/>
                </a:lnTo>
                <a:lnTo>
                  <a:pt x="61573" y="374"/>
                </a:lnTo>
                <a:lnTo>
                  <a:pt x="70546" y="161"/>
                </a:lnTo>
                <a:lnTo>
                  <a:pt x="96768" y="0"/>
                </a:lnTo>
                <a:lnTo>
                  <a:pt x="99755" y="949"/>
                </a:lnTo>
                <a:lnTo>
                  <a:pt x="105613" y="4543"/>
                </a:lnTo>
                <a:lnTo>
                  <a:pt x="111392" y="9316"/>
                </a:lnTo>
                <a:lnTo>
                  <a:pt x="114266" y="11922"/>
                </a:lnTo>
                <a:lnTo>
                  <a:pt x="117135" y="13660"/>
                </a:lnTo>
                <a:lnTo>
                  <a:pt x="122862" y="15590"/>
                </a:lnTo>
                <a:lnTo>
                  <a:pt x="124771" y="17057"/>
                </a:lnTo>
                <a:lnTo>
                  <a:pt x="126043" y="18988"/>
                </a:lnTo>
                <a:lnTo>
                  <a:pt x="127457" y="23673"/>
                </a:lnTo>
                <a:lnTo>
                  <a:pt x="128085" y="28931"/>
                </a:lnTo>
                <a:lnTo>
                  <a:pt x="128364" y="34442"/>
                </a:lnTo>
                <a:lnTo>
                  <a:pt x="128439" y="37246"/>
                </a:lnTo>
                <a:lnTo>
                  <a:pt x="127536" y="40067"/>
                </a:lnTo>
                <a:lnTo>
                  <a:pt x="125981" y="42900"/>
                </a:lnTo>
                <a:lnTo>
                  <a:pt x="123992" y="45742"/>
                </a:lnTo>
                <a:lnTo>
                  <a:pt x="121714" y="48588"/>
                </a:lnTo>
                <a:lnTo>
                  <a:pt x="119243" y="51439"/>
                </a:lnTo>
                <a:lnTo>
                  <a:pt x="116643" y="54291"/>
                </a:lnTo>
                <a:lnTo>
                  <a:pt x="113004" y="57146"/>
                </a:lnTo>
                <a:lnTo>
                  <a:pt x="108674" y="60001"/>
                </a:lnTo>
                <a:lnTo>
                  <a:pt x="103882" y="62857"/>
                </a:lnTo>
                <a:lnTo>
                  <a:pt x="99734" y="65714"/>
                </a:lnTo>
                <a:lnTo>
                  <a:pt x="96017" y="68571"/>
                </a:lnTo>
                <a:lnTo>
                  <a:pt x="86328" y="76640"/>
                </a:lnTo>
                <a:lnTo>
                  <a:pt x="85903" y="81544"/>
                </a:lnTo>
                <a:lnTo>
                  <a:pt x="85727" y="85682"/>
                </a:lnTo>
                <a:lnTo>
                  <a:pt x="143285" y="85715"/>
                </a:lnTo>
                <a:lnTo>
                  <a:pt x="147911" y="86667"/>
                </a:lnTo>
                <a:lnTo>
                  <a:pt x="151947" y="88255"/>
                </a:lnTo>
                <a:lnTo>
                  <a:pt x="155591" y="90266"/>
                </a:lnTo>
                <a:lnTo>
                  <a:pt x="158972" y="91606"/>
                </a:lnTo>
                <a:lnTo>
                  <a:pt x="162179" y="92500"/>
                </a:lnTo>
                <a:lnTo>
                  <a:pt x="165269" y="93095"/>
                </a:lnTo>
                <a:lnTo>
                  <a:pt x="171243" y="96298"/>
                </a:lnTo>
                <a:lnTo>
                  <a:pt x="177073" y="100896"/>
                </a:lnTo>
                <a:lnTo>
                  <a:pt x="182839" y="106114"/>
                </a:lnTo>
                <a:lnTo>
                  <a:pt x="188577" y="111609"/>
                </a:lnTo>
                <a:lnTo>
                  <a:pt x="191440" y="114407"/>
                </a:lnTo>
                <a:lnTo>
                  <a:pt x="193349" y="117225"/>
                </a:lnTo>
                <a:lnTo>
                  <a:pt x="194622" y="120057"/>
                </a:lnTo>
                <a:lnTo>
                  <a:pt x="195471" y="122897"/>
                </a:lnTo>
                <a:lnTo>
                  <a:pt x="195083" y="125743"/>
                </a:lnTo>
                <a:lnTo>
                  <a:pt x="193873" y="128593"/>
                </a:lnTo>
                <a:lnTo>
                  <a:pt x="192114" y="131445"/>
                </a:lnTo>
                <a:lnTo>
                  <a:pt x="189988" y="134299"/>
                </a:lnTo>
                <a:lnTo>
                  <a:pt x="187619" y="137154"/>
                </a:lnTo>
                <a:lnTo>
                  <a:pt x="185087" y="140010"/>
                </a:lnTo>
                <a:lnTo>
                  <a:pt x="179733" y="145723"/>
                </a:lnTo>
                <a:lnTo>
                  <a:pt x="165697" y="160010"/>
                </a:lnTo>
                <a:lnTo>
                  <a:pt x="160003" y="165725"/>
                </a:lnTo>
                <a:lnTo>
                  <a:pt x="156199" y="167630"/>
                </a:lnTo>
                <a:lnTo>
                  <a:pt x="151757" y="168900"/>
                </a:lnTo>
                <a:lnTo>
                  <a:pt x="146892" y="169746"/>
                </a:lnTo>
                <a:lnTo>
                  <a:pt x="142695" y="171263"/>
                </a:lnTo>
                <a:lnTo>
                  <a:pt x="138945" y="173227"/>
                </a:lnTo>
                <a:lnTo>
                  <a:pt x="135493" y="175489"/>
                </a:lnTo>
                <a:lnTo>
                  <a:pt x="132238" y="176996"/>
                </a:lnTo>
                <a:lnTo>
                  <a:pt x="129117" y="178002"/>
                </a:lnTo>
                <a:lnTo>
                  <a:pt x="123108" y="179119"/>
                </a:lnTo>
                <a:lnTo>
                  <a:pt x="117262" y="179615"/>
                </a:lnTo>
                <a:lnTo>
                  <a:pt x="111489" y="179836"/>
                </a:lnTo>
                <a:lnTo>
                  <a:pt x="103053" y="179989"/>
                </a:lnTo>
                <a:lnTo>
                  <a:pt x="95638" y="180009"/>
                </a:lnTo>
                <a:lnTo>
                  <a:pt x="95192" y="179057"/>
                </a:lnTo>
                <a:lnTo>
                  <a:pt x="94695" y="175460"/>
                </a:lnTo>
                <a:lnTo>
                  <a:pt x="93610" y="174120"/>
                </a:lnTo>
                <a:lnTo>
                  <a:pt x="91934" y="173227"/>
                </a:lnTo>
                <a:lnTo>
                  <a:pt x="85725" y="17144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3"/>
          <p:cNvSpPr/>
          <p:nvPr/>
        </p:nvSpPr>
        <p:spPr bwMode="auto">
          <a:xfrm>
            <a:off x="5815012" y="2357437"/>
            <a:ext cx="239977" cy="342901"/>
          </a:xfrm>
          <a:custGeom>
            <a:avLst/>
            <a:gdLst/>
            <a:ahLst/>
            <a:cxnLst/>
            <a:rect l="0" t="0" r="0" b="0"/>
            <a:pathLst>
              <a:path w="239977" h="342901">
                <a:moveTo>
                  <a:pt x="0" y="0"/>
                </a:moveTo>
                <a:lnTo>
                  <a:pt x="24702" y="0"/>
                </a:lnTo>
                <a:lnTo>
                  <a:pt x="29803" y="953"/>
                </a:lnTo>
                <a:lnTo>
                  <a:pt x="35109" y="2540"/>
                </a:lnTo>
                <a:lnTo>
                  <a:pt x="47036" y="6844"/>
                </a:lnTo>
                <a:lnTo>
                  <a:pt x="61863" y="11932"/>
                </a:lnTo>
                <a:lnTo>
                  <a:pt x="68864" y="14622"/>
                </a:lnTo>
                <a:lnTo>
                  <a:pt x="75437" y="17368"/>
                </a:lnTo>
                <a:lnTo>
                  <a:pt x="81724" y="20151"/>
                </a:lnTo>
                <a:lnTo>
                  <a:pt x="88773" y="22959"/>
                </a:lnTo>
                <a:lnTo>
                  <a:pt x="104225" y="28619"/>
                </a:lnTo>
                <a:lnTo>
                  <a:pt x="128989" y="37161"/>
                </a:lnTo>
                <a:lnTo>
                  <a:pt x="136475" y="40966"/>
                </a:lnTo>
                <a:lnTo>
                  <a:pt x="143371" y="45408"/>
                </a:lnTo>
                <a:lnTo>
                  <a:pt x="149873" y="50275"/>
                </a:lnTo>
                <a:lnTo>
                  <a:pt x="164718" y="60762"/>
                </a:lnTo>
                <a:lnTo>
                  <a:pt x="172677" y="66226"/>
                </a:lnTo>
                <a:lnTo>
                  <a:pt x="179888" y="71773"/>
                </a:lnTo>
                <a:lnTo>
                  <a:pt x="186601" y="77376"/>
                </a:lnTo>
                <a:lnTo>
                  <a:pt x="192980" y="83017"/>
                </a:lnTo>
                <a:lnTo>
                  <a:pt x="198186" y="88682"/>
                </a:lnTo>
                <a:lnTo>
                  <a:pt x="202609" y="94364"/>
                </a:lnTo>
                <a:lnTo>
                  <a:pt x="221102" y="121721"/>
                </a:lnTo>
                <a:lnTo>
                  <a:pt x="225507" y="128773"/>
                </a:lnTo>
                <a:lnTo>
                  <a:pt x="229395" y="135379"/>
                </a:lnTo>
                <a:lnTo>
                  <a:pt x="232940" y="141687"/>
                </a:lnTo>
                <a:lnTo>
                  <a:pt x="235304" y="147798"/>
                </a:lnTo>
                <a:lnTo>
                  <a:pt x="236879" y="153777"/>
                </a:lnTo>
                <a:lnTo>
                  <a:pt x="237929" y="159668"/>
                </a:lnTo>
                <a:lnTo>
                  <a:pt x="238630" y="166453"/>
                </a:lnTo>
                <a:lnTo>
                  <a:pt x="239097" y="173834"/>
                </a:lnTo>
                <a:lnTo>
                  <a:pt x="239615" y="188702"/>
                </a:lnTo>
                <a:lnTo>
                  <a:pt x="239907" y="208735"/>
                </a:lnTo>
                <a:lnTo>
                  <a:pt x="239976" y="224216"/>
                </a:lnTo>
                <a:lnTo>
                  <a:pt x="239041" y="231392"/>
                </a:lnTo>
                <a:lnTo>
                  <a:pt x="237466" y="238082"/>
                </a:lnTo>
                <a:lnTo>
                  <a:pt x="235463" y="244446"/>
                </a:lnTo>
                <a:lnTo>
                  <a:pt x="233175" y="250594"/>
                </a:lnTo>
                <a:lnTo>
                  <a:pt x="230698" y="256598"/>
                </a:lnTo>
                <a:lnTo>
                  <a:pt x="228094" y="262505"/>
                </a:lnTo>
                <a:lnTo>
                  <a:pt x="222660" y="274149"/>
                </a:lnTo>
                <a:lnTo>
                  <a:pt x="217070" y="284721"/>
                </a:lnTo>
                <a:lnTo>
                  <a:pt x="211411" y="292596"/>
                </a:lnTo>
                <a:lnTo>
                  <a:pt x="207615" y="296981"/>
                </a:lnTo>
                <a:lnTo>
                  <a:pt x="203180" y="301810"/>
                </a:lnTo>
                <a:lnTo>
                  <a:pt x="190377" y="315168"/>
                </a:lnTo>
                <a:lnTo>
                  <a:pt x="177517" y="328215"/>
                </a:lnTo>
                <a:lnTo>
                  <a:pt x="174542" y="330252"/>
                </a:lnTo>
                <a:lnTo>
                  <a:pt x="168697" y="332516"/>
                </a:lnTo>
                <a:lnTo>
                  <a:pt x="162924" y="336063"/>
                </a:lnTo>
                <a:lnTo>
                  <a:pt x="160051" y="338342"/>
                </a:lnTo>
                <a:lnTo>
                  <a:pt x="157183" y="339861"/>
                </a:lnTo>
                <a:lnTo>
                  <a:pt x="151457" y="341549"/>
                </a:lnTo>
                <a:lnTo>
                  <a:pt x="145911" y="342633"/>
                </a:lnTo>
                <a:lnTo>
                  <a:pt x="138500" y="342865"/>
                </a:lnTo>
                <a:lnTo>
                  <a:pt x="137165" y="342900"/>
                </a:lnTo>
                <a:lnTo>
                  <a:pt x="137163" y="342900"/>
                </a:lnTo>
                <a:lnTo>
                  <a:pt x="137161" y="342900"/>
                </a:lnTo>
                <a:lnTo>
                  <a:pt x="137160" y="34290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4"/>
          <p:cNvSpPr/>
          <p:nvPr/>
        </p:nvSpPr>
        <p:spPr bwMode="auto">
          <a:xfrm>
            <a:off x="6269358" y="2254920"/>
            <a:ext cx="248600" cy="496853"/>
          </a:xfrm>
          <a:custGeom>
            <a:avLst/>
            <a:gdLst/>
            <a:ahLst/>
            <a:cxnLst/>
            <a:rect l="0" t="0" r="0" b="0"/>
            <a:pathLst>
              <a:path w="248600" h="496853">
                <a:moveTo>
                  <a:pt x="154301" y="8219"/>
                </a:moveTo>
                <a:lnTo>
                  <a:pt x="149751" y="8219"/>
                </a:lnTo>
                <a:lnTo>
                  <a:pt x="148410" y="7267"/>
                </a:lnTo>
                <a:lnTo>
                  <a:pt x="147516" y="5680"/>
                </a:lnTo>
                <a:lnTo>
                  <a:pt x="145834" y="0"/>
                </a:lnTo>
                <a:lnTo>
                  <a:pt x="138357" y="7059"/>
                </a:lnTo>
                <a:lnTo>
                  <a:pt x="135151" y="7704"/>
                </a:lnTo>
                <a:lnTo>
                  <a:pt x="127990" y="8067"/>
                </a:lnTo>
                <a:lnTo>
                  <a:pt x="125330" y="8118"/>
                </a:lnTo>
                <a:lnTo>
                  <a:pt x="123557" y="9104"/>
                </a:lnTo>
                <a:lnTo>
                  <a:pt x="122375" y="10714"/>
                </a:lnTo>
                <a:lnTo>
                  <a:pt x="121587" y="12740"/>
                </a:lnTo>
                <a:lnTo>
                  <a:pt x="120110" y="14091"/>
                </a:lnTo>
                <a:lnTo>
                  <a:pt x="118172" y="14991"/>
                </a:lnTo>
                <a:lnTo>
                  <a:pt x="115928" y="15591"/>
                </a:lnTo>
                <a:lnTo>
                  <a:pt x="110894" y="18799"/>
                </a:lnTo>
                <a:lnTo>
                  <a:pt x="105481" y="23399"/>
                </a:lnTo>
                <a:lnTo>
                  <a:pt x="99902" y="28618"/>
                </a:lnTo>
                <a:lnTo>
                  <a:pt x="91405" y="36912"/>
                </a:lnTo>
                <a:lnTo>
                  <a:pt x="88558" y="38778"/>
                </a:lnTo>
                <a:lnTo>
                  <a:pt x="82855" y="40851"/>
                </a:lnTo>
                <a:lnTo>
                  <a:pt x="80000" y="43309"/>
                </a:lnTo>
                <a:lnTo>
                  <a:pt x="74288" y="51120"/>
                </a:lnTo>
                <a:lnTo>
                  <a:pt x="68576" y="58401"/>
                </a:lnTo>
                <a:lnTo>
                  <a:pt x="62861" y="64813"/>
                </a:lnTo>
                <a:lnTo>
                  <a:pt x="57146" y="70837"/>
                </a:lnTo>
                <a:lnTo>
                  <a:pt x="48574" y="79584"/>
                </a:lnTo>
                <a:lnTo>
                  <a:pt x="46669" y="83418"/>
                </a:lnTo>
                <a:lnTo>
                  <a:pt x="43035" y="96964"/>
                </a:lnTo>
                <a:lnTo>
                  <a:pt x="38810" y="104176"/>
                </a:lnTo>
                <a:lnTo>
                  <a:pt x="31076" y="113592"/>
                </a:lnTo>
                <a:lnTo>
                  <a:pt x="29289" y="117521"/>
                </a:lnTo>
                <a:lnTo>
                  <a:pt x="25821" y="131198"/>
                </a:lnTo>
                <a:lnTo>
                  <a:pt x="20136" y="142659"/>
                </a:lnTo>
                <a:lnTo>
                  <a:pt x="17077" y="157697"/>
                </a:lnTo>
                <a:lnTo>
                  <a:pt x="12985" y="168634"/>
                </a:lnTo>
                <a:lnTo>
                  <a:pt x="8489" y="185286"/>
                </a:lnTo>
                <a:lnTo>
                  <a:pt x="2936" y="199537"/>
                </a:lnTo>
                <a:lnTo>
                  <a:pt x="868" y="211168"/>
                </a:lnTo>
                <a:lnTo>
                  <a:pt x="255" y="225303"/>
                </a:lnTo>
                <a:lnTo>
                  <a:pt x="48" y="239096"/>
                </a:lnTo>
                <a:lnTo>
                  <a:pt x="0" y="267027"/>
                </a:lnTo>
                <a:lnTo>
                  <a:pt x="2538" y="275962"/>
                </a:lnTo>
                <a:lnTo>
                  <a:pt x="5889" y="285331"/>
                </a:lnTo>
                <a:lnTo>
                  <a:pt x="8728" y="296913"/>
                </a:lnTo>
                <a:lnTo>
                  <a:pt x="14225" y="311034"/>
                </a:lnTo>
                <a:lnTo>
                  <a:pt x="15845" y="318381"/>
                </a:lnTo>
                <a:lnTo>
                  <a:pt x="19106" y="324822"/>
                </a:lnTo>
                <a:lnTo>
                  <a:pt x="21308" y="327873"/>
                </a:lnTo>
                <a:lnTo>
                  <a:pt x="23756" y="336343"/>
                </a:lnTo>
                <a:lnTo>
                  <a:pt x="25796" y="346457"/>
                </a:lnTo>
                <a:lnTo>
                  <a:pt x="29878" y="357302"/>
                </a:lnTo>
                <a:lnTo>
                  <a:pt x="34867" y="365933"/>
                </a:lnTo>
                <a:lnTo>
                  <a:pt x="40259" y="372943"/>
                </a:lnTo>
                <a:lnTo>
                  <a:pt x="45832" y="379234"/>
                </a:lnTo>
                <a:lnTo>
                  <a:pt x="51483" y="387745"/>
                </a:lnTo>
                <a:lnTo>
                  <a:pt x="58122" y="397877"/>
                </a:lnTo>
                <a:lnTo>
                  <a:pt x="62559" y="403247"/>
                </a:lnTo>
                <a:lnTo>
                  <a:pt x="71617" y="413340"/>
                </a:lnTo>
                <a:lnTo>
                  <a:pt x="78818" y="421000"/>
                </a:lnTo>
                <a:lnTo>
                  <a:pt x="91202" y="433680"/>
                </a:lnTo>
                <a:lnTo>
                  <a:pt x="97047" y="439566"/>
                </a:lnTo>
                <a:lnTo>
                  <a:pt x="100892" y="442468"/>
                </a:lnTo>
                <a:lnTo>
                  <a:pt x="105360" y="445356"/>
                </a:lnTo>
                <a:lnTo>
                  <a:pt x="110244" y="448234"/>
                </a:lnTo>
                <a:lnTo>
                  <a:pt x="114452" y="451105"/>
                </a:lnTo>
                <a:lnTo>
                  <a:pt x="121668" y="456835"/>
                </a:lnTo>
                <a:lnTo>
                  <a:pt x="125879" y="459697"/>
                </a:lnTo>
                <a:lnTo>
                  <a:pt x="130590" y="462557"/>
                </a:lnTo>
                <a:lnTo>
                  <a:pt x="135637" y="465416"/>
                </a:lnTo>
                <a:lnTo>
                  <a:pt x="139953" y="468275"/>
                </a:lnTo>
                <a:lnTo>
                  <a:pt x="147290" y="473991"/>
                </a:lnTo>
                <a:lnTo>
                  <a:pt x="151532" y="475896"/>
                </a:lnTo>
                <a:lnTo>
                  <a:pt x="156265" y="477167"/>
                </a:lnTo>
                <a:lnTo>
                  <a:pt x="161326" y="478013"/>
                </a:lnTo>
                <a:lnTo>
                  <a:pt x="165652" y="479530"/>
                </a:lnTo>
                <a:lnTo>
                  <a:pt x="172999" y="483756"/>
                </a:lnTo>
                <a:lnTo>
                  <a:pt x="179439" y="486269"/>
                </a:lnTo>
                <a:lnTo>
                  <a:pt x="185476" y="487386"/>
                </a:lnTo>
                <a:lnTo>
                  <a:pt x="191335" y="487882"/>
                </a:lnTo>
                <a:lnTo>
                  <a:pt x="197113" y="488103"/>
                </a:lnTo>
                <a:lnTo>
                  <a:pt x="199988" y="488162"/>
                </a:lnTo>
                <a:lnTo>
                  <a:pt x="202857" y="489154"/>
                </a:lnTo>
                <a:lnTo>
                  <a:pt x="208584" y="492796"/>
                </a:lnTo>
                <a:lnTo>
                  <a:pt x="214305" y="495049"/>
                </a:lnTo>
                <a:lnTo>
                  <a:pt x="220022" y="496051"/>
                </a:lnTo>
                <a:lnTo>
                  <a:pt x="227643" y="496615"/>
                </a:lnTo>
                <a:lnTo>
                  <a:pt x="233241" y="496805"/>
                </a:lnTo>
                <a:lnTo>
                  <a:pt x="248599" y="4968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5"/>
          <p:cNvSpPr/>
          <p:nvPr/>
        </p:nvSpPr>
        <p:spPr bwMode="auto">
          <a:xfrm>
            <a:off x="6415118" y="2408875"/>
            <a:ext cx="200939" cy="255937"/>
          </a:xfrm>
          <a:custGeom>
            <a:avLst/>
            <a:gdLst/>
            <a:ahLst/>
            <a:cxnLst/>
            <a:rect l="0" t="0" r="0" b="0"/>
            <a:pathLst>
              <a:path w="200939" h="255937">
                <a:moveTo>
                  <a:pt x="8541" y="34287"/>
                </a:moveTo>
                <a:lnTo>
                  <a:pt x="1160" y="34287"/>
                </a:lnTo>
                <a:lnTo>
                  <a:pt x="763" y="33335"/>
                </a:lnTo>
                <a:lnTo>
                  <a:pt x="0" y="26068"/>
                </a:lnTo>
                <a:lnTo>
                  <a:pt x="4529" y="21268"/>
                </a:lnTo>
                <a:lnTo>
                  <a:pt x="6819" y="19893"/>
                </a:lnTo>
                <a:lnTo>
                  <a:pt x="15546" y="17005"/>
                </a:lnTo>
                <a:lnTo>
                  <a:pt x="19878" y="15145"/>
                </a:lnTo>
                <a:lnTo>
                  <a:pt x="24672" y="12953"/>
                </a:lnTo>
                <a:lnTo>
                  <a:pt x="28820" y="11492"/>
                </a:lnTo>
                <a:lnTo>
                  <a:pt x="32538" y="10518"/>
                </a:lnTo>
                <a:lnTo>
                  <a:pt x="35970" y="9869"/>
                </a:lnTo>
                <a:lnTo>
                  <a:pt x="39209" y="8483"/>
                </a:lnTo>
                <a:lnTo>
                  <a:pt x="45349" y="4404"/>
                </a:lnTo>
                <a:lnTo>
                  <a:pt x="49273" y="2935"/>
                </a:lnTo>
                <a:lnTo>
                  <a:pt x="53793" y="1955"/>
                </a:lnTo>
                <a:lnTo>
                  <a:pt x="58712" y="1303"/>
                </a:lnTo>
                <a:lnTo>
                  <a:pt x="63896" y="867"/>
                </a:lnTo>
                <a:lnTo>
                  <a:pt x="69257" y="577"/>
                </a:lnTo>
                <a:lnTo>
                  <a:pt x="80294" y="255"/>
                </a:lnTo>
                <a:lnTo>
                  <a:pt x="113780" y="7"/>
                </a:lnTo>
                <a:lnTo>
                  <a:pt x="127247" y="0"/>
                </a:lnTo>
                <a:lnTo>
                  <a:pt x="131494" y="951"/>
                </a:lnTo>
                <a:lnTo>
                  <a:pt x="135277" y="2538"/>
                </a:lnTo>
                <a:lnTo>
                  <a:pt x="138752" y="4549"/>
                </a:lnTo>
                <a:lnTo>
                  <a:pt x="142021" y="6842"/>
                </a:lnTo>
                <a:lnTo>
                  <a:pt x="148193" y="11929"/>
                </a:lnTo>
                <a:lnTo>
                  <a:pt x="150220" y="14619"/>
                </a:lnTo>
                <a:lnTo>
                  <a:pt x="152473" y="20148"/>
                </a:lnTo>
                <a:lnTo>
                  <a:pt x="153474" y="25781"/>
                </a:lnTo>
                <a:lnTo>
                  <a:pt x="153919" y="31459"/>
                </a:lnTo>
                <a:lnTo>
                  <a:pt x="154116" y="37158"/>
                </a:lnTo>
                <a:lnTo>
                  <a:pt x="154228" y="50272"/>
                </a:lnTo>
                <a:lnTo>
                  <a:pt x="152338" y="54469"/>
                </a:lnTo>
                <a:lnTo>
                  <a:pt x="149173" y="58219"/>
                </a:lnTo>
                <a:lnTo>
                  <a:pt x="145159" y="61672"/>
                </a:lnTo>
                <a:lnTo>
                  <a:pt x="141530" y="65878"/>
                </a:lnTo>
                <a:lnTo>
                  <a:pt x="138157" y="70588"/>
                </a:lnTo>
                <a:lnTo>
                  <a:pt x="134958" y="75633"/>
                </a:lnTo>
                <a:lnTo>
                  <a:pt x="131871" y="80901"/>
                </a:lnTo>
                <a:lnTo>
                  <a:pt x="128862" y="86318"/>
                </a:lnTo>
                <a:lnTo>
                  <a:pt x="125902" y="91834"/>
                </a:lnTo>
                <a:lnTo>
                  <a:pt x="122024" y="96464"/>
                </a:lnTo>
                <a:lnTo>
                  <a:pt x="117534" y="100504"/>
                </a:lnTo>
                <a:lnTo>
                  <a:pt x="112636" y="104149"/>
                </a:lnTo>
                <a:lnTo>
                  <a:pt x="107466" y="107532"/>
                </a:lnTo>
                <a:lnTo>
                  <a:pt x="102113" y="110739"/>
                </a:lnTo>
                <a:lnTo>
                  <a:pt x="96641" y="113830"/>
                </a:lnTo>
                <a:lnTo>
                  <a:pt x="92039" y="117796"/>
                </a:lnTo>
                <a:lnTo>
                  <a:pt x="88019" y="122345"/>
                </a:lnTo>
                <a:lnTo>
                  <a:pt x="84386" y="127282"/>
                </a:lnTo>
                <a:lnTo>
                  <a:pt x="80060" y="130574"/>
                </a:lnTo>
                <a:lnTo>
                  <a:pt x="75270" y="132768"/>
                </a:lnTo>
                <a:lnTo>
                  <a:pt x="70172" y="134231"/>
                </a:lnTo>
                <a:lnTo>
                  <a:pt x="65822" y="136159"/>
                </a:lnTo>
                <a:lnTo>
                  <a:pt x="61968" y="138397"/>
                </a:lnTo>
                <a:lnTo>
                  <a:pt x="58446" y="140841"/>
                </a:lnTo>
                <a:lnTo>
                  <a:pt x="55147" y="142471"/>
                </a:lnTo>
                <a:lnTo>
                  <a:pt x="48940" y="144281"/>
                </a:lnTo>
                <a:lnTo>
                  <a:pt x="42845" y="145726"/>
                </a:lnTo>
                <a:lnTo>
                  <a:pt x="42836" y="141178"/>
                </a:lnTo>
                <a:lnTo>
                  <a:pt x="43787" y="139838"/>
                </a:lnTo>
                <a:lnTo>
                  <a:pt x="45373" y="138944"/>
                </a:lnTo>
                <a:lnTo>
                  <a:pt x="50629" y="136999"/>
                </a:lnTo>
                <a:lnTo>
                  <a:pt x="54697" y="135147"/>
                </a:lnTo>
                <a:lnTo>
                  <a:pt x="59315" y="132959"/>
                </a:lnTo>
                <a:lnTo>
                  <a:pt x="64298" y="131501"/>
                </a:lnTo>
                <a:lnTo>
                  <a:pt x="69525" y="130529"/>
                </a:lnTo>
                <a:lnTo>
                  <a:pt x="74914" y="129881"/>
                </a:lnTo>
                <a:lnTo>
                  <a:pt x="79460" y="128496"/>
                </a:lnTo>
                <a:lnTo>
                  <a:pt x="83443" y="126621"/>
                </a:lnTo>
                <a:lnTo>
                  <a:pt x="87051" y="124418"/>
                </a:lnTo>
                <a:lnTo>
                  <a:pt x="92314" y="122949"/>
                </a:lnTo>
                <a:lnTo>
                  <a:pt x="98680" y="121970"/>
                </a:lnTo>
                <a:lnTo>
                  <a:pt x="105781" y="121318"/>
                </a:lnTo>
                <a:lnTo>
                  <a:pt x="111468" y="121835"/>
                </a:lnTo>
                <a:lnTo>
                  <a:pt x="116212" y="123132"/>
                </a:lnTo>
                <a:lnTo>
                  <a:pt x="120327" y="124950"/>
                </a:lnTo>
                <a:lnTo>
                  <a:pt x="124975" y="126161"/>
                </a:lnTo>
                <a:lnTo>
                  <a:pt x="129979" y="126969"/>
                </a:lnTo>
                <a:lnTo>
                  <a:pt x="135220" y="127507"/>
                </a:lnTo>
                <a:lnTo>
                  <a:pt x="140619" y="127867"/>
                </a:lnTo>
                <a:lnTo>
                  <a:pt x="146123" y="128106"/>
                </a:lnTo>
                <a:lnTo>
                  <a:pt x="151698" y="128266"/>
                </a:lnTo>
                <a:lnTo>
                  <a:pt x="156366" y="129324"/>
                </a:lnTo>
                <a:lnTo>
                  <a:pt x="160431" y="130983"/>
                </a:lnTo>
                <a:lnTo>
                  <a:pt x="164094" y="133041"/>
                </a:lnTo>
                <a:lnTo>
                  <a:pt x="167488" y="135366"/>
                </a:lnTo>
                <a:lnTo>
                  <a:pt x="170704" y="137867"/>
                </a:lnTo>
                <a:lnTo>
                  <a:pt x="176816" y="143188"/>
                </a:lnTo>
                <a:lnTo>
                  <a:pt x="182707" y="148728"/>
                </a:lnTo>
                <a:lnTo>
                  <a:pt x="197118" y="162893"/>
                </a:lnTo>
                <a:lnTo>
                  <a:pt x="199982" y="165744"/>
                </a:lnTo>
                <a:lnTo>
                  <a:pt x="200938" y="169550"/>
                </a:lnTo>
                <a:lnTo>
                  <a:pt x="200623" y="173993"/>
                </a:lnTo>
                <a:lnTo>
                  <a:pt x="199461" y="178859"/>
                </a:lnTo>
                <a:lnTo>
                  <a:pt x="198170" y="186806"/>
                </a:lnTo>
                <a:lnTo>
                  <a:pt x="197826" y="190259"/>
                </a:lnTo>
                <a:lnTo>
                  <a:pt x="196643" y="194466"/>
                </a:lnTo>
                <a:lnTo>
                  <a:pt x="194903" y="199176"/>
                </a:lnTo>
                <a:lnTo>
                  <a:pt x="192790" y="204220"/>
                </a:lnTo>
                <a:lnTo>
                  <a:pt x="190429" y="208536"/>
                </a:lnTo>
                <a:lnTo>
                  <a:pt x="185265" y="215871"/>
                </a:lnTo>
                <a:lnTo>
                  <a:pt x="179795" y="222306"/>
                </a:lnTo>
                <a:lnTo>
                  <a:pt x="174189" y="228341"/>
                </a:lnTo>
                <a:lnTo>
                  <a:pt x="162830" y="239977"/>
                </a:lnTo>
                <a:lnTo>
                  <a:pt x="159978" y="242851"/>
                </a:lnTo>
                <a:lnTo>
                  <a:pt x="156171" y="244767"/>
                </a:lnTo>
                <a:lnTo>
                  <a:pt x="151729" y="246045"/>
                </a:lnTo>
                <a:lnTo>
                  <a:pt x="146862" y="246896"/>
                </a:lnTo>
                <a:lnTo>
                  <a:pt x="142665" y="247464"/>
                </a:lnTo>
                <a:lnTo>
                  <a:pt x="138916" y="247842"/>
                </a:lnTo>
                <a:lnTo>
                  <a:pt x="135462" y="248095"/>
                </a:lnTo>
                <a:lnTo>
                  <a:pt x="132207" y="249216"/>
                </a:lnTo>
                <a:lnTo>
                  <a:pt x="126052" y="253001"/>
                </a:lnTo>
                <a:lnTo>
                  <a:pt x="121782" y="255936"/>
                </a:lnTo>
                <a:lnTo>
                  <a:pt x="120231" y="255396"/>
                </a:lnTo>
                <a:lnTo>
                  <a:pt x="115966" y="252255"/>
                </a:lnTo>
                <a:lnTo>
                  <a:pt x="113495" y="251036"/>
                </a:lnTo>
                <a:lnTo>
                  <a:pt x="108210" y="249683"/>
                </a:lnTo>
                <a:lnTo>
                  <a:pt x="102948" y="248814"/>
                </a:lnTo>
                <a:lnTo>
                  <a:pt x="98760" y="248694"/>
                </a:lnTo>
                <a:lnTo>
                  <a:pt x="97262" y="247710"/>
                </a:lnTo>
                <a:lnTo>
                  <a:pt x="96264" y="246102"/>
                </a:lnTo>
                <a:lnTo>
                  <a:pt x="94266" y="24002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6"/>
          <p:cNvSpPr/>
          <p:nvPr/>
        </p:nvSpPr>
        <p:spPr bwMode="auto">
          <a:xfrm>
            <a:off x="6707788" y="2357437"/>
            <a:ext cx="170066" cy="291466"/>
          </a:xfrm>
          <a:custGeom>
            <a:avLst/>
            <a:gdLst/>
            <a:ahLst/>
            <a:cxnLst/>
            <a:rect l="0" t="0" r="0" b="0"/>
            <a:pathLst>
              <a:path w="170066" h="291466">
                <a:moveTo>
                  <a:pt x="75917" y="0"/>
                </a:moveTo>
                <a:lnTo>
                  <a:pt x="75917" y="4551"/>
                </a:lnTo>
                <a:lnTo>
                  <a:pt x="73377" y="11865"/>
                </a:lnTo>
                <a:lnTo>
                  <a:pt x="69073" y="20513"/>
                </a:lnTo>
                <a:lnTo>
                  <a:pt x="63985" y="27532"/>
                </a:lnTo>
                <a:lnTo>
                  <a:pt x="61294" y="31690"/>
                </a:lnTo>
                <a:lnTo>
                  <a:pt x="58549" y="36366"/>
                </a:lnTo>
                <a:lnTo>
                  <a:pt x="55765" y="41389"/>
                </a:lnTo>
                <a:lnTo>
                  <a:pt x="50133" y="52050"/>
                </a:lnTo>
                <a:lnTo>
                  <a:pt x="38756" y="74417"/>
                </a:lnTo>
                <a:lnTo>
                  <a:pt x="35903" y="81044"/>
                </a:lnTo>
                <a:lnTo>
                  <a:pt x="33048" y="88319"/>
                </a:lnTo>
                <a:lnTo>
                  <a:pt x="30193" y="96027"/>
                </a:lnTo>
                <a:lnTo>
                  <a:pt x="27337" y="103070"/>
                </a:lnTo>
                <a:lnTo>
                  <a:pt x="24480" y="109671"/>
                </a:lnTo>
                <a:lnTo>
                  <a:pt x="18766" y="122085"/>
                </a:lnTo>
                <a:lnTo>
                  <a:pt x="13051" y="133953"/>
                </a:lnTo>
                <a:lnTo>
                  <a:pt x="11146" y="139784"/>
                </a:lnTo>
                <a:lnTo>
                  <a:pt x="9876" y="145577"/>
                </a:lnTo>
                <a:lnTo>
                  <a:pt x="9029" y="151344"/>
                </a:lnTo>
                <a:lnTo>
                  <a:pt x="8466" y="157093"/>
                </a:lnTo>
                <a:lnTo>
                  <a:pt x="8089" y="162832"/>
                </a:lnTo>
                <a:lnTo>
                  <a:pt x="7838" y="168562"/>
                </a:lnTo>
                <a:lnTo>
                  <a:pt x="6719" y="174287"/>
                </a:lnTo>
                <a:lnTo>
                  <a:pt x="5020" y="180009"/>
                </a:lnTo>
                <a:lnTo>
                  <a:pt x="2934" y="185728"/>
                </a:lnTo>
                <a:lnTo>
                  <a:pt x="1545" y="191446"/>
                </a:lnTo>
                <a:lnTo>
                  <a:pt x="618" y="197164"/>
                </a:lnTo>
                <a:lnTo>
                  <a:pt x="0" y="202880"/>
                </a:lnTo>
                <a:lnTo>
                  <a:pt x="540" y="208596"/>
                </a:lnTo>
                <a:lnTo>
                  <a:pt x="1853" y="214312"/>
                </a:lnTo>
                <a:lnTo>
                  <a:pt x="3681" y="220027"/>
                </a:lnTo>
                <a:lnTo>
                  <a:pt x="5712" y="228917"/>
                </a:lnTo>
                <a:lnTo>
                  <a:pt x="6615" y="236996"/>
                </a:lnTo>
                <a:lnTo>
                  <a:pt x="6855" y="241817"/>
                </a:lnTo>
                <a:lnTo>
                  <a:pt x="7194" y="255164"/>
                </a:lnTo>
                <a:lnTo>
                  <a:pt x="7241" y="258692"/>
                </a:lnTo>
                <a:lnTo>
                  <a:pt x="8226" y="261997"/>
                </a:lnTo>
                <a:lnTo>
                  <a:pt x="11859" y="268208"/>
                </a:lnTo>
                <a:lnTo>
                  <a:pt x="16649" y="274144"/>
                </a:lnTo>
                <a:lnTo>
                  <a:pt x="19260" y="277060"/>
                </a:lnTo>
                <a:lnTo>
                  <a:pt x="21953" y="279004"/>
                </a:lnTo>
                <a:lnTo>
                  <a:pt x="24701" y="280300"/>
                </a:lnTo>
                <a:lnTo>
                  <a:pt x="27486" y="281164"/>
                </a:lnTo>
                <a:lnTo>
                  <a:pt x="30294" y="282693"/>
                </a:lnTo>
                <a:lnTo>
                  <a:pt x="33119" y="284664"/>
                </a:lnTo>
                <a:lnTo>
                  <a:pt x="35955" y="286931"/>
                </a:lnTo>
                <a:lnTo>
                  <a:pt x="38798" y="288443"/>
                </a:lnTo>
                <a:lnTo>
                  <a:pt x="41646" y="289450"/>
                </a:lnTo>
                <a:lnTo>
                  <a:pt x="44497" y="290122"/>
                </a:lnTo>
                <a:lnTo>
                  <a:pt x="48303" y="290569"/>
                </a:lnTo>
                <a:lnTo>
                  <a:pt x="52745" y="290868"/>
                </a:lnTo>
                <a:lnTo>
                  <a:pt x="61808" y="291200"/>
                </a:lnTo>
                <a:lnTo>
                  <a:pt x="69011" y="291347"/>
                </a:lnTo>
                <a:lnTo>
                  <a:pt x="73219" y="290434"/>
                </a:lnTo>
                <a:lnTo>
                  <a:pt x="77928" y="288873"/>
                </a:lnTo>
                <a:lnTo>
                  <a:pt x="82972" y="286879"/>
                </a:lnTo>
                <a:lnTo>
                  <a:pt x="87287" y="285550"/>
                </a:lnTo>
                <a:lnTo>
                  <a:pt x="91117" y="284664"/>
                </a:lnTo>
                <a:lnTo>
                  <a:pt x="94623" y="284074"/>
                </a:lnTo>
                <a:lnTo>
                  <a:pt x="97912" y="282728"/>
                </a:lnTo>
                <a:lnTo>
                  <a:pt x="101058" y="280878"/>
                </a:lnTo>
                <a:lnTo>
                  <a:pt x="104108" y="278692"/>
                </a:lnTo>
                <a:lnTo>
                  <a:pt x="108046" y="276282"/>
                </a:lnTo>
                <a:lnTo>
                  <a:pt x="112576" y="273723"/>
                </a:lnTo>
                <a:lnTo>
                  <a:pt x="117501" y="271064"/>
                </a:lnTo>
                <a:lnTo>
                  <a:pt x="121737" y="268340"/>
                </a:lnTo>
                <a:lnTo>
                  <a:pt x="125514" y="265571"/>
                </a:lnTo>
                <a:lnTo>
                  <a:pt x="128984" y="262772"/>
                </a:lnTo>
                <a:lnTo>
                  <a:pt x="132249" y="259954"/>
                </a:lnTo>
                <a:lnTo>
                  <a:pt x="135379" y="257123"/>
                </a:lnTo>
                <a:lnTo>
                  <a:pt x="141397" y="251437"/>
                </a:lnTo>
                <a:lnTo>
                  <a:pt x="161627" y="231456"/>
                </a:lnTo>
                <a:lnTo>
                  <a:pt x="164490" y="228599"/>
                </a:lnTo>
                <a:lnTo>
                  <a:pt x="166397" y="225742"/>
                </a:lnTo>
                <a:lnTo>
                  <a:pt x="169461" y="216852"/>
                </a:lnTo>
                <a:lnTo>
                  <a:pt x="169712" y="216006"/>
                </a:lnTo>
                <a:lnTo>
                  <a:pt x="170065" y="210264"/>
                </a:lnTo>
                <a:lnTo>
                  <a:pt x="169162" y="207803"/>
                </a:lnTo>
                <a:lnTo>
                  <a:pt x="165619" y="202529"/>
                </a:lnTo>
                <a:lnTo>
                  <a:pt x="163341" y="200742"/>
                </a:lnTo>
                <a:lnTo>
                  <a:pt x="160870" y="199551"/>
                </a:lnTo>
                <a:lnTo>
                  <a:pt x="155583" y="198227"/>
                </a:lnTo>
                <a:lnTo>
                  <a:pt x="152840" y="197874"/>
                </a:lnTo>
                <a:lnTo>
                  <a:pt x="150059" y="197639"/>
                </a:lnTo>
                <a:lnTo>
                  <a:pt x="147252" y="197482"/>
                </a:lnTo>
                <a:lnTo>
                  <a:pt x="141593" y="197307"/>
                </a:lnTo>
                <a:lnTo>
                  <a:pt x="127345" y="197186"/>
                </a:lnTo>
                <a:lnTo>
                  <a:pt x="124490" y="197180"/>
                </a:lnTo>
                <a:lnTo>
                  <a:pt x="121633" y="198128"/>
                </a:lnTo>
                <a:lnTo>
                  <a:pt x="118778" y="199713"/>
                </a:lnTo>
                <a:lnTo>
                  <a:pt x="115920" y="201722"/>
                </a:lnTo>
                <a:lnTo>
                  <a:pt x="112111" y="204014"/>
                </a:lnTo>
                <a:lnTo>
                  <a:pt x="107666" y="206494"/>
                </a:lnTo>
                <a:lnTo>
                  <a:pt x="102798" y="209100"/>
                </a:lnTo>
                <a:lnTo>
                  <a:pt x="99553" y="211790"/>
                </a:lnTo>
                <a:lnTo>
                  <a:pt x="97389" y="214536"/>
                </a:lnTo>
                <a:lnTo>
                  <a:pt x="94032" y="220127"/>
                </a:lnTo>
                <a:lnTo>
                  <a:pt x="89366" y="225787"/>
                </a:lnTo>
                <a:lnTo>
                  <a:pt x="84116" y="231477"/>
                </a:lnTo>
                <a:lnTo>
                  <a:pt x="75806" y="240036"/>
                </a:lnTo>
                <a:lnTo>
                  <a:pt x="72985" y="242892"/>
                </a:lnTo>
                <a:lnTo>
                  <a:pt x="71105" y="245748"/>
                </a:lnTo>
                <a:lnTo>
                  <a:pt x="69016" y="251461"/>
                </a:lnTo>
                <a:lnTo>
                  <a:pt x="67839" y="260033"/>
                </a:lnTo>
                <a:lnTo>
                  <a:pt x="66722" y="262890"/>
                </a:lnTo>
                <a:lnTo>
                  <a:pt x="61550" y="271463"/>
                </a:lnTo>
                <a:lnTo>
                  <a:pt x="60007" y="277178"/>
                </a:lnTo>
                <a:lnTo>
                  <a:pt x="60547" y="280035"/>
                </a:lnTo>
                <a:lnTo>
                  <a:pt x="65720" y="288925"/>
                </a:lnTo>
                <a:lnTo>
                  <a:pt x="66261" y="289772"/>
                </a:lnTo>
                <a:lnTo>
                  <a:pt x="67575" y="290336"/>
                </a:lnTo>
                <a:lnTo>
                  <a:pt x="71574" y="290963"/>
                </a:lnTo>
                <a:lnTo>
                  <a:pt x="76527" y="291242"/>
                </a:lnTo>
                <a:lnTo>
                  <a:pt x="84489" y="2914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7"/>
          <p:cNvSpPr/>
          <p:nvPr/>
        </p:nvSpPr>
        <p:spPr bwMode="auto">
          <a:xfrm>
            <a:off x="6989444" y="2494597"/>
            <a:ext cx="240032" cy="8574"/>
          </a:xfrm>
          <a:custGeom>
            <a:avLst/>
            <a:gdLst/>
            <a:ahLst/>
            <a:cxnLst/>
            <a:rect l="0" t="0" r="0" b="0"/>
            <a:pathLst>
              <a:path w="240032" h="8574">
                <a:moveTo>
                  <a:pt x="0" y="0"/>
                </a:moveTo>
                <a:lnTo>
                  <a:pt x="4552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17368" y="8043"/>
                </a:lnTo>
                <a:lnTo>
                  <a:pt x="20152" y="8220"/>
                </a:lnTo>
                <a:lnTo>
                  <a:pt x="28324" y="8416"/>
                </a:lnTo>
                <a:lnTo>
                  <a:pt x="49093" y="8542"/>
                </a:lnTo>
                <a:lnTo>
                  <a:pt x="53684" y="7599"/>
                </a:lnTo>
                <a:lnTo>
                  <a:pt x="57697" y="6019"/>
                </a:lnTo>
                <a:lnTo>
                  <a:pt x="61324" y="4013"/>
                </a:lnTo>
                <a:lnTo>
                  <a:pt x="66601" y="2675"/>
                </a:lnTo>
                <a:lnTo>
                  <a:pt x="72976" y="1783"/>
                </a:lnTo>
                <a:lnTo>
                  <a:pt x="80083" y="1189"/>
                </a:lnTo>
                <a:lnTo>
                  <a:pt x="86727" y="793"/>
                </a:lnTo>
                <a:lnTo>
                  <a:pt x="99187" y="352"/>
                </a:lnTo>
                <a:lnTo>
                  <a:pt x="122710" y="70"/>
                </a:lnTo>
                <a:lnTo>
                  <a:pt x="190951" y="0"/>
                </a:lnTo>
                <a:lnTo>
                  <a:pt x="193976" y="953"/>
                </a:lnTo>
                <a:lnTo>
                  <a:pt x="196945" y="2540"/>
                </a:lnTo>
                <a:lnTo>
                  <a:pt x="199876" y="4551"/>
                </a:lnTo>
                <a:lnTo>
                  <a:pt x="202784" y="5892"/>
                </a:lnTo>
                <a:lnTo>
                  <a:pt x="205674" y="6785"/>
                </a:lnTo>
                <a:lnTo>
                  <a:pt x="208554" y="7381"/>
                </a:lnTo>
                <a:lnTo>
                  <a:pt x="211426" y="7778"/>
                </a:lnTo>
                <a:lnTo>
                  <a:pt x="214293" y="8043"/>
                </a:lnTo>
                <a:lnTo>
                  <a:pt x="217157" y="8220"/>
                </a:lnTo>
                <a:lnTo>
                  <a:pt x="222880" y="8416"/>
                </a:lnTo>
                <a:lnTo>
                  <a:pt x="231281" y="8552"/>
                </a:lnTo>
                <a:lnTo>
                  <a:pt x="240031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8"/>
          <p:cNvSpPr/>
          <p:nvPr/>
        </p:nvSpPr>
        <p:spPr bwMode="auto">
          <a:xfrm>
            <a:off x="7092315" y="2400300"/>
            <a:ext cx="68580" cy="231458"/>
          </a:xfrm>
          <a:custGeom>
            <a:avLst/>
            <a:gdLst/>
            <a:ahLst/>
            <a:cxnLst/>
            <a:rect l="0" t="0" r="0" b="0"/>
            <a:pathLst>
              <a:path w="68580" h="231458">
                <a:moveTo>
                  <a:pt x="0" y="0"/>
                </a:moveTo>
                <a:lnTo>
                  <a:pt x="0" y="34352"/>
                </a:lnTo>
                <a:lnTo>
                  <a:pt x="952" y="38141"/>
                </a:lnTo>
                <a:lnTo>
                  <a:pt x="2540" y="41620"/>
                </a:lnTo>
                <a:lnTo>
                  <a:pt x="4551" y="44891"/>
                </a:lnTo>
                <a:lnTo>
                  <a:pt x="5891" y="48978"/>
                </a:lnTo>
                <a:lnTo>
                  <a:pt x="6785" y="53606"/>
                </a:lnTo>
                <a:lnTo>
                  <a:pt x="7381" y="58597"/>
                </a:lnTo>
                <a:lnTo>
                  <a:pt x="7777" y="63830"/>
                </a:lnTo>
                <a:lnTo>
                  <a:pt x="8043" y="69223"/>
                </a:lnTo>
                <a:lnTo>
                  <a:pt x="8415" y="83375"/>
                </a:lnTo>
                <a:lnTo>
                  <a:pt x="8467" y="87016"/>
                </a:lnTo>
                <a:lnTo>
                  <a:pt x="9455" y="91348"/>
                </a:lnTo>
                <a:lnTo>
                  <a:pt x="11066" y="96141"/>
                </a:lnTo>
                <a:lnTo>
                  <a:pt x="13092" y="101241"/>
                </a:lnTo>
                <a:lnTo>
                  <a:pt x="15396" y="106546"/>
                </a:lnTo>
                <a:lnTo>
                  <a:pt x="20495" y="117521"/>
                </a:lnTo>
                <a:lnTo>
                  <a:pt x="22236" y="123115"/>
                </a:lnTo>
                <a:lnTo>
                  <a:pt x="23396" y="128749"/>
                </a:lnTo>
                <a:lnTo>
                  <a:pt x="24169" y="134410"/>
                </a:lnTo>
                <a:lnTo>
                  <a:pt x="25638" y="139137"/>
                </a:lnTo>
                <a:lnTo>
                  <a:pt x="27570" y="143240"/>
                </a:lnTo>
                <a:lnTo>
                  <a:pt x="29809" y="146928"/>
                </a:lnTo>
                <a:lnTo>
                  <a:pt x="32255" y="151292"/>
                </a:lnTo>
                <a:lnTo>
                  <a:pt x="41277" y="168419"/>
                </a:lnTo>
                <a:lnTo>
                  <a:pt x="46943" y="179653"/>
                </a:lnTo>
                <a:lnTo>
                  <a:pt x="48440" y="183586"/>
                </a:lnTo>
                <a:lnTo>
                  <a:pt x="50104" y="190496"/>
                </a:lnTo>
                <a:lnTo>
                  <a:pt x="50843" y="196742"/>
                </a:lnTo>
                <a:lnTo>
                  <a:pt x="51172" y="202693"/>
                </a:lnTo>
                <a:lnTo>
                  <a:pt x="51317" y="208513"/>
                </a:lnTo>
                <a:lnTo>
                  <a:pt x="52310" y="210446"/>
                </a:lnTo>
                <a:lnTo>
                  <a:pt x="53923" y="211735"/>
                </a:lnTo>
                <a:lnTo>
                  <a:pt x="55951" y="212594"/>
                </a:lnTo>
                <a:lnTo>
                  <a:pt x="57303" y="214119"/>
                </a:lnTo>
                <a:lnTo>
                  <a:pt x="58205" y="216088"/>
                </a:lnTo>
                <a:lnTo>
                  <a:pt x="59651" y="221542"/>
                </a:lnTo>
                <a:lnTo>
                  <a:pt x="59937" y="228511"/>
                </a:lnTo>
                <a:lnTo>
                  <a:pt x="59998" y="231069"/>
                </a:lnTo>
                <a:lnTo>
                  <a:pt x="60953" y="231199"/>
                </a:lnTo>
                <a:lnTo>
                  <a:pt x="62543" y="231285"/>
                </a:lnTo>
                <a:lnTo>
                  <a:pt x="68579" y="23145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9"/>
          <p:cNvSpPr/>
          <p:nvPr/>
        </p:nvSpPr>
        <p:spPr bwMode="auto">
          <a:xfrm>
            <a:off x="7400925" y="2323147"/>
            <a:ext cx="257131" cy="291454"/>
          </a:xfrm>
          <a:custGeom>
            <a:avLst/>
            <a:gdLst/>
            <a:ahLst/>
            <a:cxnLst/>
            <a:rect l="0" t="0" r="0" b="0"/>
            <a:pathLst>
              <a:path w="257131" h="291454">
                <a:moveTo>
                  <a:pt x="0" y="0"/>
                </a:moveTo>
                <a:lnTo>
                  <a:pt x="12770" y="12770"/>
                </a:lnTo>
                <a:lnTo>
                  <a:pt x="14229" y="15181"/>
                </a:lnTo>
                <a:lnTo>
                  <a:pt x="15848" y="20400"/>
                </a:lnTo>
                <a:lnTo>
                  <a:pt x="16760" y="28693"/>
                </a:lnTo>
                <a:lnTo>
                  <a:pt x="19515" y="36882"/>
                </a:lnTo>
                <a:lnTo>
                  <a:pt x="21581" y="41733"/>
                </a:lnTo>
                <a:lnTo>
                  <a:pt x="22960" y="46872"/>
                </a:lnTo>
                <a:lnTo>
                  <a:pt x="23879" y="52203"/>
                </a:lnTo>
                <a:lnTo>
                  <a:pt x="24492" y="57662"/>
                </a:lnTo>
                <a:lnTo>
                  <a:pt x="25852" y="64159"/>
                </a:lnTo>
                <a:lnTo>
                  <a:pt x="27713" y="71348"/>
                </a:lnTo>
                <a:lnTo>
                  <a:pt x="29905" y="78998"/>
                </a:lnTo>
                <a:lnTo>
                  <a:pt x="32319" y="86003"/>
                </a:lnTo>
                <a:lnTo>
                  <a:pt x="34881" y="92578"/>
                </a:lnTo>
                <a:lnTo>
                  <a:pt x="37541" y="98866"/>
                </a:lnTo>
                <a:lnTo>
                  <a:pt x="39315" y="104963"/>
                </a:lnTo>
                <a:lnTo>
                  <a:pt x="40498" y="110933"/>
                </a:lnTo>
                <a:lnTo>
                  <a:pt x="41285" y="116818"/>
                </a:lnTo>
                <a:lnTo>
                  <a:pt x="42764" y="122646"/>
                </a:lnTo>
                <a:lnTo>
                  <a:pt x="44701" y="128437"/>
                </a:lnTo>
                <a:lnTo>
                  <a:pt x="46946" y="134202"/>
                </a:lnTo>
                <a:lnTo>
                  <a:pt x="49395" y="139950"/>
                </a:lnTo>
                <a:lnTo>
                  <a:pt x="54656" y="151418"/>
                </a:lnTo>
                <a:lnTo>
                  <a:pt x="56439" y="157143"/>
                </a:lnTo>
                <a:lnTo>
                  <a:pt x="57629" y="162865"/>
                </a:lnTo>
                <a:lnTo>
                  <a:pt x="58422" y="168584"/>
                </a:lnTo>
                <a:lnTo>
                  <a:pt x="58950" y="174302"/>
                </a:lnTo>
                <a:lnTo>
                  <a:pt x="59302" y="180019"/>
                </a:lnTo>
                <a:lnTo>
                  <a:pt x="59537" y="185735"/>
                </a:lnTo>
                <a:lnTo>
                  <a:pt x="60646" y="191451"/>
                </a:lnTo>
                <a:lnTo>
                  <a:pt x="62338" y="197166"/>
                </a:lnTo>
                <a:lnTo>
                  <a:pt x="64419" y="202882"/>
                </a:lnTo>
                <a:lnTo>
                  <a:pt x="65806" y="208597"/>
                </a:lnTo>
                <a:lnTo>
                  <a:pt x="66730" y="214312"/>
                </a:lnTo>
                <a:lnTo>
                  <a:pt x="67347" y="220028"/>
                </a:lnTo>
                <a:lnTo>
                  <a:pt x="68710" y="225742"/>
                </a:lnTo>
                <a:lnTo>
                  <a:pt x="70572" y="231458"/>
                </a:lnTo>
                <a:lnTo>
                  <a:pt x="72766" y="237172"/>
                </a:lnTo>
                <a:lnTo>
                  <a:pt x="75203" y="246063"/>
                </a:lnTo>
                <a:lnTo>
                  <a:pt x="76286" y="253189"/>
                </a:lnTo>
                <a:lnTo>
                  <a:pt x="76767" y="259531"/>
                </a:lnTo>
                <a:lnTo>
                  <a:pt x="77848" y="262556"/>
                </a:lnTo>
                <a:lnTo>
                  <a:pt x="82967" y="271364"/>
                </a:lnTo>
                <a:lnTo>
                  <a:pt x="85180" y="280333"/>
                </a:lnTo>
                <a:lnTo>
                  <a:pt x="85722" y="282879"/>
                </a:lnTo>
                <a:lnTo>
                  <a:pt x="85725" y="232618"/>
                </a:lnTo>
                <a:lnTo>
                  <a:pt x="86677" y="228421"/>
                </a:lnTo>
                <a:lnTo>
                  <a:pt x="90275" y="221218"/>
                </a:lnTo>
                <a:lnTo>
                  <a:pt x="95050" y="212302"/>
                </a:lnTo>
                <a:lnTo>
                  <a:pt x="97656" y="207257"/>
                </a:lnTo>
                <a:lnTo>
                  <a:pt x="103092" y="199112"/>
                </a:lnTo>
                <a:lnTo>
                  <a:pt x="105876" y="195606"/>
                </a:lnTo>
                <a:lnTo>
                  <a:pt x="109636" y="192317"/>
                </a:lnTo>
                <a:lnTo>
                  <a:pt x="114048" y="189171"/>
                </a:lnTo>
                <a:lnTo>
                  <a:pt x="118895" y="186121"/>
                </a:lnTo>
                <a:lnTo>
                  <a:pt x="124030" y="183136"/>
                </a:lnTo>
                <a:lnTo>
                  <a:pt x="134817" y="177279"/>
                </a:lnTo>
                <a:lnTo>
                  <a:pt x="139408" y="174384"/>
                </a:lnTo>
                <a:lnTo>
                  <a:pt x="147049" y="168626"/>
                </a:lnTo>
                <a:lnTo>
                  <a:pt x="151372" y="165758"/>
                </a:lnTo>
                <a:lnTo>
                  <a:pt x="156160" y="162893"/>
                </a:lnTo>
                <a:lnTo>
                  <a:pt x="161256" y="160030"/>
                </a:lnTo>
                <a:lnTo>
                  <a:pt x="166559" y="158122"/>
                </a:lnTo>
                <a:lnTo>
                  <a:pt x="171999" y="156850"/>
                </a:lnTo>
                <a:lnTo>
                  <a:pt x="177531" y="156001"/>
                </a:lnTo>
                <a:lnTo>
                  <a:pt x="183124" y="155436"/>
                </a:lnTo>
                <a:lnTo>
                  <a:pt x="188758" y="155059"/>
                </a:lnTo>
                <a:lnTo>
                  <a:pt x="199144" y="154640"/>
                </a:lnTo>
                <a:lnTo>
                  <a:pt x="206936" y="154454"/>
                </a:lnTo>
                <a:lnTo>
                  <a:pt x="211299" y="155357"/>
                </a:lnTo>
                <a:lnTo>
                  <a:pt x="216114" y="156911"/>
                </a:lnTo>
                <a:lnTo>
                  <a:pt x="221228" y="158900"/>
                </a:lnTo>
                <a:lnTo>
                  <a:pt x="225590" y="161178"/>
                </a:lnTo>
                <a:lnTo>
                  <a:pt x="232977" y="166250"/>
                </a:lnTo>
                <a:lnTo>
                  <a:pt x="239435" y="171679"/>
                </a:lnTo>
                <a:lnTo>
                  <a:pt x="245481" y="177267"/>
                </a:lnTo>
                <a:lnTo>
                  <a:pt x="251342" y="182925"/>
                </a:lnTo>
                <a:lnTo>
                  <a:pt x="253286" y="185768"/>
                </a:lnTo>
                <a:lnTo>
                  <a:pt x="255447" y="191466"/>
                </a:lnTo>
                <a:lnTo>
                  <a:pt x="256662" y="200029"/>
                </a:lnTo>
                <a:lnTo>
                  <a:pt x="257023" y="208599"/>
                </a:lnTo>
                <a:lnTo>
                  <a:pt x="257130" y="217170"/>
                </a:lnTo>
                <a:lnTo>
                  <a:pt x="256192" y="220028"/>
                </a:lnTo>
                <a:lnTo>
                  <a:pt x="252610" y="225743"/>
                </a:lnTo>
                <a:lnTo>
                  <a:pt x="247844" y="233998"/>
                </a:lnTo>
                <a:lnTo>
                  <a:pt x="242551" y="243064"/>
                </a:lnTo>
                <a:lnTo>
                  <a:pt x="237022" y="250268"/>
                </a:lnTo>
                <a:lnTo>
                  <a:pt x="231391" y="256646"/>
                </a:lnTo>
                <a:lnTo>
                  <a:pt x="225713" y="262655"/>
                </a:lnTo>
                <a:lnTo>
                  <a:pt x="220014" y="268501"/>
                </a:lnTo>
                <a:lnTo>
                  <a:pt x="216208" y="270440"/>
                </a:lnTo>
                <a:lnTo>
                  <a:pt x="211766" y="271733"/>
                </a:lnTo>
                <a:lnTo>
                  <a:pt x="206900" y="272596"/>
                </a:lnTo>
                <a:lnTo>
                  <a:pt x="201751" y="274123"/>
                </a:lnTo>
                <a:lnTo>
                  <a:pt x="196413" y="276094"/>
                </a:lnTo>
                <a:lnTo>
                  <a:pt x="190949" y="278360"/>
                </a:lnTo>
                <a:lnTo>
                  <a:pt x="186354" y="280823"/>
                </a:lnTo>
                <a:lnTo>
                  <a:pt x="178709" y="286100"/>
                </a:lnTo>
                <a:lnTo>
                  <a:pt x="172136" y="289081"/>
                </a:lnTo>
                <a:lnTo>
                  <a:pt x="166040" y="290406"/>
                </a:lnTo>
                <a:lnTo>
                  <a:pt x="160155" y="290994"/>
                </a:lnTo>
                <a:lnTo>
                  <a:pt x="154365" y="291256"/>
                </a:lnTo>
                <a:lnTo>
                  <a:pt x="147437" y="291424"/>
                </a:lnTo>
                <a:lnTo>
                  <a:pt x="141686" y="291453"/>
                </a:lnTo>
                <a:lnTo>
                  <a:pt x="140178" y="290504"/>
                </a:lnTo>
                <a:lnTo>
                  <a:pt x="139172" y="288920"/>
                </a:lnTo>
                <a:lnTo>
                  <a:pt x="138501" y="286911"/>
                </a:lnTo>
                <a:lnTo>
                  <a:pt x="137101" y="285571"/>
                </a:lnTo>
                <a:lnTo>
                  <a:pt x="135216" y="284678"/>
                </a:lnTo>
                <a:lnTo>
                  <a:pt x="133006" y="284083"/>
                </a:lnTo>
                <a:lnTo>
                  <a:pt x="131533" y="282734"/>
                </a:lnTo>
                <a:lnTo>
                  <a:pt x="130551" y="280882"/>
                </a:lnTo>
                <a:lnTo>
                  <a:pt x="128587" y="2743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0"/>
          <p:cNvSpPr/>
          <p:nvPr/>
        </p:nvSpPr>
        <p:spPr bwMode="auto">
          <a:xfrm>
            <a:off x="7760979" y="2554614"/>
            <a:ext cx="197159" cy="119891"/>
          </a:xfrm>
          <a:custGeom>
            <a:avLst/>
            <a:gdLst/>
            <a:ahLst/>
            <a:cxnLst/>
            <a:rect l="0" t="0" r="0" b="0"/>
            <a:pathLst>
              <a:path w="197159" h="119891">
                <a:moveTo>
                  <a:pt x="8563" y="17136"/>
                </a:moveTo>
                <a:lnTo>
                  <a:pt x="21" y="8594"/>
                </a:lnTo>
                <a:lnTo>
                  <a:pt x="0" y="8572"/>
                </a:lnTo>
                <a:lnTo>
                  <a:pt x="7373" y="1183"/>
                </a:lnTo>
                <a:lnTo>
                  <a:pt x="10574" y="521"/>
                </a:lnTo>
                <a:lnTo>
                  <a:pt x="16124" y="226"/>
                </a:lnTo>
                <a:lnTo>
                  <a:pt x="32670" y="37"/>
                </a:lnTo>
                <a:lnTo>
                  <a:pt x="45392" y="0"/>
                </a:lnTo>
                <a:lnTo>
                  <a:pt x="48355" y="949"/>
                </a:lnTo>
                <a:lnTo>
                  <a:pt x="54188" y="4544"/>
                </a:lnTo>
                <a:lnTo>
                  <a:pt x="59956" y="6777"/>
                </a:lnTo>
                <a:lnTo>
                  <a:pt x="62827" y="7372"/>
                </a:lnTo>
                <a:lnTo>
                  <a:pt x="64742" y="8722"/>
                </a:lnTo>
                <a:lnTo>
                  <a:pt x="66018" y="10574"/>
                </a:lnTo>
                <a:lnTo>
                  <a:pt x="66869" y="12761"/>
                </a:lnTo>
                <a:lnTo>
                  <a:pt x="68388" y="14219"/>
                </a:lnTo>
                <a:lnTo>
                  <a:pt x="70354" y="15191"/>
                </a:lnTo>
                <a:lnTo>
                  <a:pt x="72618" y="15839"/>
                </a:lnTo>
                <a:lnTo>
                  <a:pt x="74126" y="17224"/>
                </a:lnTo>
                <a:lnTo>
                  <a:pt x="75132" y="19100"/>
                </a:lnTo>
                <a:lnTo>
                  <a:pt x="75803" y="21302"/>
                </a:lnTo>
                <a:lnTo>
                  <a:pt x="75296" y="23723"/>
                </a:lnTo>
                <a:lnTo>
                  <a:pt x="74007" y="26290"/>
                </a:lnTo>
                <a:lnTo>
                  <a:pt x="72195" y="28953"/>
                </a:lnTo>
                <a:lnTo>
                  <a:pt x="70987" y="32634"/>
                </a:lnTo>
                <a:lnTo>
                  <a:pt x="70181" y="36993"/>
                </a:lnTo>
                <a:lnTo>
                  <a:pt x="69645" y="41804"/>
                </a:lnTo>
                <a:lnTo>
                  <a:pt x="68334" y="45964"/>
                </a:lnTo>
                <a:lnTo>
                  <a:pt x="66508" y="49689"/>
                </a:lnTo>
                <a:lnTo>
                  <a:pt x="64338" y="53126"/>
                </a:lnTo>
                <a:lnTo>
                  <a:pt x="61939" y="56369"/>
                </a:lnTo>
                <a:lnTo>
                  <a:pt x="59387" y="59484"/>
                </a:lnTo>
                <a:lnTo>
                  <a:pt x="56733" y="62513"/>
                </a:lnTo>
                <a:lnTo>
                  <a:pt x="48705" y="70958"/>
                </a:lnTo>
                <a:lnTo>
                  <a:pt x="32579" y="87351"/>
                </a:lnTo>
                <a:lnTo>
                  <a:pt x="30289" y="90616"/>
                </a:lnTo>
                <a:lnTo>
                  <a:pt x="28762" y="93745"/>
                </a:lnTo>
                <a:lnTo>
                  <a:pt x="26311" y="101060"/>
                </a:lnTo>
                <a:lnTo>
                  <a:pt x="25976" y="104600"/>
                </a:lnTo>
                <a:lnTo>
                  <a:pt x="25761" y="110083"/>
                </a:lnTo>
                <a:lnTo>
                  <a:pt x="25709" y="119617"/>
                </a:lnTo>
                <a:lnTo>
                  <a:pt x="30788" y="119833"/>
                </a:lnTo>
                <a:lnTo>
                  <a:pt x="34810" y="119890"/>
                </a:lnTo>
                <a:lnTo>
                  <a:pt x="38444" y="118976"/>
                </a:lnTo>
                <a:lnTo>
                  <a:pt x="41819" y="117414"/>
                </a:lnTo>
                <a:lnTo>
                  <a:pt x="45022" y="115421"/>
                </a:lnTo>
                <a:lnTo>
                  <a:pt x="49061" y="113139"/>
                </a:lnTo>
                <a:lnTo>
                  <a:pt x="58629" y="108064"/>
                </a:lnTo>
                <a:lnTo>
                  <a:pt x="91561" y="91386"/>
                </a:lnTo>
                <a:lnTo>
                  <a:pt x="98186" y="88543"/>
                </a:lnTo>
                <a:lnTo>
                  <a:pt x="105459" y="85696"/>
                </a:lnTo>
                <a:lnTo>
                  <a:pt x="113165" y="82845"/>
                </a:lnTo>
                <a:lnTo>
                  <a:pt x="120208" y="80944"/>
                </a:lnTo>
                <a:lnTo>
                  <a:pt x="126807" y="79677"/>
                </a:lnTo>
                <a:lnTo>
                  <a:pt x="133113" y="78833"/>
                </a:lnTo>
                <a:lnTo>
                  <a:pt x="139221" y="77317"/>
                </a:lnTo>
                <a:lnTo>
                  <a:pt x="145198" y="75354"/>
                </a:lnTo>
                <a:lnTo>
                  <a:pt x="151088" y="73093"/>
                </a:lnTo>
                <a:lnTo>
                  <a:pt x="156920" y="70633"/>
                </a:lnTo>
                <a:lnTo>
                  <a:pt x="162713" y="68041"/>
                </a:lnTo>
                <a:lnTo>
                  <a:pt x="168479" y="65359"/>
                </a:lnTo>
                <a:lnTo>
                  <a:pt x="173277" y="62620"/>
                </a:lnTo>
                <a:lnTo>
                  <a:pt x="177427" y="59841"/>
                </a:lnTo>
                <a:lnTo>
                  <a:pt x="181147" y="57036"/>
                </a:lnTo>
                <a:lnTo>
                  <a:pt x="184579" y="54213"/>
                </a:lnTo>
                <a:lnTo>
                  <a:pt x="187820" y="51379"/>
                </a:lnTo>
                <a:lnTo>
                  <a:pt x="197158" y="4285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1"/>
          <p:cNvSpPr/>
          <p:nvPr/>
        </p:nvSpPr>
        <p:spPr bwMode="auto">
          <a:xfrm>
            <a:off x="7923847" y="2340292"/>
            <a:ext cx="179592" cy="435853"/>
          </a:xfrm>
          <a:custGeom>
            <a:avLst/>
            <a:gdLst/>
            <a:ahLst/>
            <a:cxnLst/>
            <a:rect l="0" t="0" r="0" b="0"/>
            <a:pathLst>
              <a:path w="179592" h="435853">
                <a:moveTo>
                  <a:pt x="0" y="0"/>
                </a:moveTo>
                <a:lnTo>
                  <a:pt x="4551" y="4551"/>
                </a:lnTo>
                <a:lnTo>
                  <a:pt x="7797" y="5892"/>
                </a:lnTo>
                <a:lnTo>
                  <a:pt x="11866" y="6785"/>
                </a:lnTo>
                <a:lnTo>
                  <a:pt x="16483" y="7381"/>
                </a:lnTo>
                <a:lnTo>
                  <a:pt x="21466" y="7778"/>
                </a:lnTo>
                <a:lnTo>
                  <a:pt x="26693" y="8043"/>
                </a:lnTo>
                <a:lnTo>
                  <a:pt x="32083" y="8220"/>
                </a:lnTo>
                <a:lnTo>
                  <a:pt x="37581" y="9290"/>
                </a:lnTo>
                <a:lnTo>
                  <a:pt x="43151" y="10956"/>
                </a:lnTo>
                <a:lnTo>
                  <a:pt x="48771" y="13019"/>
                </a:lnTo>
                <a:lnTo>
                  <a:pt x="54421" y="15347"/>
                </a:lnTo>
                <a:lnTo>
                  <a:pt x="60093" y="17851"/>
                </a:lnTo>
                <a:lnTo>
                  <a:pt x="65780" y="20473"/>
                </a:lnTo>
                <a:lnTo>
                  <a:pt x="71475" y="24126"/>
                </a:lnTo>
                <a:lnTo>
                  <a:pt x="77177" y="28467"/>
                </a:lnTo>
                <a:lnTo>
                  <a:pt x="82884" y="33266"/>
                </a:lnTo>
                <a:lnTo>
                  <a:pt x="89546" y="38370"/>
                </a:lnTo>
                <a:lnTo>
                  <a:pt x="96844" y="43677"/>
                </a:lnTo>
                <a:lnTo>
                  <a:pt x="104569" y="49121"/>
                </a:lnTo>
                <a:lnTo>
                  <a:pt x="110671" y="55607"/>
                </a:lnTo>
                <a:lnTo>
                  <a:pt x="115690" y="62789"/>
                </a:lnTo>
                <a:lnTo>
                  <a:pt x="119989" y="70434"/>
                </a:lnTo>
                <a:lnTo>
                  <a:pt x="124760" y="77436"/>
                </a:lnTo>
                <a:lnTo>
                  <a:pt x="129846" y="84009"/>
                </a:lnTo>
                <a:lnTo>
                  <a:pt x="135141" y="90296"/>
                </a:lnTo>
                <a:lnTo>
                  <a:pt x="139625" y="97345"/>
                </a:lnTo>
                <a:lnTo>
                  <a:pt x="143566" y="104902"/>
                </a:lnTo>
                <a:lnTo>
                  <a:pt x="147145" y="112797"/>
                </a:lnTo>
                <a:lnTo>
                  <a:pt x="151436" y="120918"/>
                </a:lnTo>
                <a:lnTo>
                  <a:pt x="156203" y="129190"/>
                </a:lnTo>
                <a:lnTo>
                  <a:pt x="161285" y="137561"/>
                </a:lnTo>
                <a:lnTo>
                  <a:pt x="164674" y="145048"/>
                </a:lnTo>
                <a:lnTo>
                  <a:pt x="168438" y="158446"/>
                </a:lnTo>
                <a:lnTo>
                  <a:pt x="175109" y="185800"/>
                </a:lnTo>
                <a:lnTo>
                  <a:pt x="176747" y="195304"/>
                </a:lnTo>
                <a:lnTo>
                  <a:pt x="177839" y="204498"/>
                </a:lnTo>
                <a:lnTo>
                  <a:pt x="178567" y="213485"/>
                </a:lnTo>
                <a:lnTo>
                  <a:pt x="179052" y="222333"/>
                </a:lnTo>
                <a:lnTo>
                  <a:pt x="179591" y="239785"/>
                </a:lnTo>
                <a:lnTo>
                  <a:pt x="178783" y="248439"/>
                </a:lnTo>
                <a:lnTo>
                  <a:pt x="177291" y="257066"/>
                </a:lnTo>
                <a:lnTo>
                  <a:pt x="175344" y="265675"/>
                </a:lnTo>
                <a:lnTo>
                  <a:pt x="173093" y="274272"/>
                </a:lnTo>
                <a:lnTo>
                  <a:pt x="170641" y="282860"/>
                </a:lnTo>
                <a:lnTo>
                  <a:pt x="168053" y="291444"/>
                </a:lnTo>
                <a:lnTo>
                  <a:pt x="164423" y="300023"/>
                </a:lnTo>
                <a:lnTo>
                  <a:pt x="160098" y="308601"/>
                </a:lnTo>
                <a:lnTo>
                  <a:pt x="155310" y="317176"/>
                </a:lnTo>
                <a:lnTo>
                  <a:pt x="150212" y="325751"/>
                </a:lnTo>
                <a:lnTo>
                  <a:pt x="139469" y="342898"/>
                </a:lnTo>
                <a:lnTo>
                  <a:pt x="122709" y="368617"/>
                </a:lnTo>
                <a:lnTo>
                  <a:pt x="118002" y="376237"/>
                </a:lnTo>
                <a:lnTo>
                  <a:pt x="113910" y="383222"/>
                </a:lnTo>
                <a:lnTo>
                  <a:pt x="110231" y="389784"/>
                </a:lnTo>
                <a:lnTo>
                  <a:pt x="105872" y="395111"/>
                </a:lnTo>
                <a:lnTo>
                  <a:pt x="101062" y="399615"/>
                </a:lnTo>
                <a:lnTo>
                  <a:pt x="95949" y="403570"/>
                </a:lnTo>
                <a:lnTo>
                  <a:pt x="91588" y="407159"/>
                </a:lnTo>
                <a:lnTo>
                  <a:pt x="87729" y="410505"/>
                </a:lnTo>
                <a:lnTo>
                  <a:pt x="84203" y="413687"/>
                </a:lnTo>
                <a:lnTo>
                  <a:pt x="77745" y="419763"/>
                </a:lnTo>
                <a:lnTo>
                  <a:pt x="74690" y="422717"/>
                </a:lnTo>
                <a:lnTo>
                  <a:pt x="71702" y="424686"/>
                </a:lnTo>
                <a:lnTo>
                  <a:pt x="68756" y="426000"/>
                </a:lnTo>
                <a:lnTo>
                  <a:pt x="65839" y="426875"/>
                </a:lnTo>
                <a:lnTo>
                  <a:pt x="63896" y="428411"/>
                </a:lnTo>
                <a:lnTo>
                  <a:pt x="62600" y="430387"/>
                </a:lnTo>
                <a:lnTo>
                  <a:pt x="61736" y="432657"/>
                </a:lnTo>
                <a:lnTo>
                  <a:pt x="60207" y="434171"/>
                </a:lnTo>
                <a:lnTo>
                  <a:pt x="58236" y="435180"/>
                </a:lnTo>
                <a:lnTo>
                  <a:pt x="55969" y="435852"/>
                </a:lnTo>
                <a:lnTo>
                  <a:pt x="54457" y="435348"/>
                </a:lnTo>
                <a:lnTo>
                  <a:pt x="53451" y="434060"/>
                </a:lnTo>
                <a:lnTo>
                  <a:pt x="51435" y="4286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22"/>
          <p:cNvSpPr/>
          <p:nvPr/>
        </p:nvSpPr>
        <p:spPr bwMode="auto">
          <a:xfrm>
            <a:off x="4537709" y="2983230"/>
            <a:ext cx="137162" cy="8573"/>
          </a:xfrm>
          <a:custGeom>
            <a:avLst/>
            <a:gdLst/>
            <a:ahLst/>
            <a:cxnLst/>
            <a:rect l="0" t="0" r="0" b="0"/>
            <a:pathLst>
              <a:path w="137162" h="8573">
                <a:moveTo>
                  <a:pt x="0" y="0"/>
                </a:moveTo>
                <a:lnTo>
                  <a:pt x="20400" y="0"/>
                </a:lnTo>
                <a:lnTo>
                  <a:pt x="23125" y="952"/>
                </a:lnTo>
                <a:lnTo>
                  <a:pt x="25895" y="2540"/>
                </a:lnTo>
                <a:lnTo>
                  <a:pt x="28694" y="4551"/>
                </a:lnTo>
                <a:lnTo>
                  <a:pt x="31512" y="5891"/>
                </a:lnTo>
                <a:lnTo>
                  <a:pt x="34343" y="6785"/>
                </a:lnTo>
                <a:lnTo>
                  <a:pt x="37183" y="7380"/>
                </a:lnTo>
                <a:lnTo>
                  <a:pt x="40029" y="7778"/>
                </a:lnTo>
                <a:lnTo>
                  <a:pt x="42879" y="8043"/>
                </a:lnTo>
                <a:lnTo>
                  <a:pt x="45731" y="8219"/>
                </a:lnTo>
                <a:lnTo>
                  <a:pt x="53980" y="8415"/>
                </a:lnTo>
                <a:lnTo>
                  <a:pt x="137161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23"/>
          <p:cNvSpPr/>
          <p:nvPr/>
        </p:nvSpPr>
        <p:spPr bwMode="auto">
          <a:xfrm>
            <a:off x="4529137" y="304323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11931" y="8542"/>
                </a:lnTo>
                <a:lnTo>
                  <a:pt x="13670" y="9504"/>
                </a:lnTo>
                <a:lnTo>
                  <a:pt x="14828" y="11099"/>
                </a:lnTo>
                <a:lnTo>
                  <a:pt x="15601" y="13114"/>
                </a:lnTo>
                <a:lnTo>
                  <a:pt x="17068" y="14458"/>
                </a:lnTo>
                <a:lnTo>
                  <a:pt x="18999" y="15354"/>
                </a:lnTo>
                <a:lnTo>
                  <a:pt x="21238" y="15951"/>
                </a:lnTo>
                <a:lnTo>
                  <a:pt x="26267" y="16614"/>
                </a:lnTo>
                <a:lnTo>
                  <a:pt x="28941" y="16791"/>
                </a:lnTo>
                <a:lnTo>
                  <a:pt x="31676" y="17862"/>
                </a:lnTo>
                <a:lnTo>
                  <a:pt x="34453" y="19528"/>
                </a:lnTo>
                <a:lnTo>
                  <a:pt x="37256" y="21591"/>
                </a:lnTo>
                <a:lnTo>
                  <a:pt x="41030" y="22966"/>
                </a:lnTo>
                <a:lnTo>
                  <a:pt x="45451" y="23884"/>
                </a:lnTo>
                <a:lnTo>
                  <a:pt x="50303" y="24495"/>
                </a:lnTo>
                <a:lnTo>
                  <a:pt x="54490" y="24902"/>
                </a:lnTo>
                <a:lnTo>
                  <a:pt x="58234" y="25174"/>
                </a:lnTo>
                <a:lnTo>
                  <a:pt x="61683" y="25355"/>
                </a:lnTo>
                <a:lnTo>
                  <a:pt x="68055" y="25557"/>
                </a:lnTo>
                <a:lnTo>
                  <a:pt x="71087" y="25610"/>
                </a:lnTo>
                <a:lnTo>
                  <a:pt x="75014" y="24694"/>
                </a:lnTo>
                <a:lnTo>
                  <a:pt x="79537" y="23130"/>
                </a:lnTo>
                <a:lnTo>
                  <a:pt x="84457" y="21135"/>
                </a:lnTo>
                <a:lnTo>
                  <a:pt x="88690" y="19805"/>
                </a:lnTo>
                <a:lnTo>
                  <a:pt x="92464" y="18918"/>
                </a:lnTo>
                <a:lnTo>
                  <a:pt x="95933" y="18327"/>
                </a:lnTo>
                <a:lnTo>
                  <a:pt x="99197" y="17933"/>
                </a:lnTo>
                <a:lnTo>
                  <a:pt x="102327" y="17671"/>
                </a:lnTo>
                <a:lnTo>
                  <a:pt x="105365" y="17495"/>
                </a:lnTo>
                <a:lnTo>
                  <a:pt x="113822" y="17301"/>
                </a:lnTo>
                <a:lnTo>
                  <a:pt x="139655" y="17154"/>
                </a:lnTo>
                <a:lnTo>
                  <a:pt x="143586" y="18104"/>
                </a:lnTo>
                <a:lnTo>
                  <a:pt x="148112" y="19689"/>
                </a:lnTo>
                <a:lnTo>
                  <a:pt x="153034" y="21699"/>
                </a:lnTo>
                <a:lnTo>
                  <a:pt x="157268" y="23038"/>
                </a:lnTo>
                <a:lnTo>
                  <a:pt x="161042" y="23931"/>
                </a:lnTo>
                <a:lnTo>
                  <a:pt x="164512" y="24527"/>
                </a:lnTo>
                <a:lnTo>
                  <a:pt x="167777" y="24924"/>
                </a:lnTo>
                <a:lnTo>
                  <a:pt x="170906" y="25188"/>
                </a:lnTo>
                <a:lnTo>
                  <a:pt x="173945" y="25365"/>
                </a:lnTo>
                <a:lnTo>
                  <a:pt x="179862" y="25561"/>
                </a:lnTo>
                <a:lnTo>
                  <a:pt x="188595" y="257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24"/>
          <p:cNvSpPr/>
          <p:nvPr/>
        </p:nvSpPr>
        <p:spPr bwMode="auto">
          <a:xfrm>
            <a:off x="4897754" y="2940367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1" y="34342"/>
                </a:lnTo>
                <a:lnTo>
                  <a:pt x="4551" y="37182"/>
                </a:lnTo>
                <a:lnTo>
                  <a:pt x="5892" y="40981"/>
                </a:lnTo>
                <a:lnTo>
                  <a:pt x="6786" y="45418"/>
                </a:lnTo>
                <a:lnTo>
                  <a:pt x="7382" y="50281"/>
                </a:lnTo>
                <a:lnTo>
                  <a:pt x="8731" y="54476"/>
                </a:lnTo>
                <a:lnTo>
                  <a:pt x="10584" y="58225"/>
                </a:lnTo>
                <a:lnTo>
                  <a:pt x="12771" y="61676"/>
                </a:lnTo>
                <a:lnTo>
                  <a:pt x="14229" y="65883"/>
                </a:lnTo>
                <a:lnTo>
                  <a:pt x="15201" y="70592"/>
                </a:lnTo>
                <a:lnTo>
                  <a:pt x="15849" y="75636"/>
                </a:lnTo>
                <a:lnTo>
                  <a:pt x="16282" y="80904"/>
                </a:lnTo>
                <a:lnTo>
                  <a:pt x="16570" y="86321"/>
                </a:lnTo>
                <a:lnTo>
                  <a:pt x="16890" y="97420"/>
                </a:lnTo>
                <a:lnTo>
                  <a:pt x="17032" y="108703"/>
                </a:lnTo>
                <a:lnTo>
                  <a:pt x="18023" y="114379"/>
                </a:lnTo>
                <a:lnTo>
                  <a:pt x="19635" y="120067"/>
                </a:lnTo>
                <a:lnTo>
                  <a:pt x="21663" y="125765"/>
                </a:lnTo>
                <a:lnTo>
                  <a:pt x="23015" y="131468"/>
                </a:lnTo>
                <a:lnTo>
                  <a:pt x="23916" y="137175"/>
                </a:lnTo>
                <a:lnTo>
                  <a:pt x="24517" y="142885"/>
                </a:lnTo>
                <a:lnTo>
                  <a:pt x="24917" y="148597"/>
                </a:lnTo>
                <a:lnTo>
                  <a:pt x="25184" y="154310"/>
                </a:lnTo>
                <a:lnTo>
                  <a:pt x="25481" y="165737"/>
                </a:lnTo>
                <a:lnTo>
                  <a:pt x="25717" y="242491"/>
                </a:lnTo>
                <a:lnTo>
                  <a:pt x="26670" y="245480"/>
                </a:lnTo>
                <a:lnTo>
                  <a:pt x="28258" y="248426"/>
                </a:lnTo>
                <a:lnTo>
                  <a:pt x="33937" y="256663"/>
                </a:lnTo>
                <a:lnTo>
                  <a:pt x="35008" y="256834"/>
                </a:lnTo>
                <a:lnTo>
                  <a:pt x="36674" y="256947"/>
                </a:lnTo>
                <a:lnTo>
                  <a:pt x="42863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25"/>
          <p:cNvSpPr/>
          <p:nvPr/>
        </p:nvSpPr>
        <p:spPr bwMode="auto">
          <a:xfrm>
            <a:off x="5052059" y="2940367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1" y="34342"/>
                </a:lnTo>
                <a:lnTo>
                  <a:pt x="4552" y="37182"/>
                </a:lnTo>
                <a:lnTo>
                  <a:pt x="5892" y="40981"/>
                </a:lnTo>
                <a:lnTo>
                  <a:pt x="6786" y="45418"/>
                </a:lnTo>
                <a:lnTo>
                  <a:pt x="7382" y="50281"/>
                </a:lnTo>
                <a:lnTo>
                  <a:pt x="7779" y="55428"/>
                </a:lnTo>
                <a:lnTo>
                  <a:pt x="8044" y="60765"/>
                </a:lnTo>
                <a:lnTo>
                  <a:pt x="8220" y="66227"/>
                </a:lnTo>
                <a:lnTo>
                  <a:pt x="9290" y="71774"/>
                </a:lnTo>
                <a:lnTo>
                  <a:pt x="10956" y="77377"/>
                </a:lnTo>
                <a:lnTo>
                  <a:pt x="13019" y="83017"/>
                </a:lnTo>
                <a:lnTo>
                  <a:pt x="14395" y="88682"/>
                </a:lnTo>
                <a:lnTo>
                  <a:pt x="15311" y="94364"/>
                </a:lnTo>
                <a:lnTo>
                  <a:pt x="15923" y="100057"/>
                </a:lnTo>
                <a:lnTo>
                  <a:pt x="16330" y="105757"/>
                </a:lnTo>
                <a:lnTo>
                  <a:pt x="16602" y="111462"/>
                </a:lnTo>
                <a:lnTo>
                  <a:pt x="16783" y="117171"/>
                </a:lnTo>
                <a:lnTo>
                  <a:pt x="17857" y="122881"/>
                </a:lnTo>
                <a:lnTo>
                  <a:pt x="19525" y="128594"/>
                </a:lnTo>
                <a:lnTo>
                  <a:pt x="21589" y="134306"/>
                </a:lnTo>
                <a:lnTo>
                  <a:pt x="22965" y="140020"/>
                </a:lnTo>
                <a:lnTo>
                  <a:pt x="23883" y="145734"/>
                </a:lnTo>
                <a:lnTo>
                  <a:pt x="24495" y="151449"/>
                </a:lnTo>
                <a:lnTo>
                  <a:pt x="25855" y="157163"/>
                </a:lnTo>
                <a:lnTo>
                  <a:pt x="27714" y="162878"/>
                </a:lnTo>
                <a:lnTo>
                  <a:pt x="29906" y="168593"/>
                </a:lnTo>
                <a:lnTo>
                  <a:pt x="31368" y="173355"/>
                </a:lnTo>
                <a:lnTo>
                  <a:pt x="32991" y="181187"/>
                </a:lnTo>
                <a:lnTo>
                  <a:pt x="34377" y="185561"/>
                </a:lnTo>
                <a:lnTo>
                  <a:pt x="36253" y="190383"/>
                </a:lnTo>
                <a:lnTo>
                  <a:pt x="38457" y="195502"/>
                </a:lnTo>
                <a:lnTo>
                  <a:pt x="39925" y="200820"/>
                </a:lnTo>
                <a:lnTo>
                  <a:pt x="40904" y="206270"/>
                </a:lnTo>
                <a:lnTo>
                  <a:pt x="41557" y="211808"/>
                </a:lnTo>
                <a:lnTo>
                  <a:pt x="41992" y="216453"/>
                </a:lnTo>
                <a:lnTo>
                  <a:pt x="42476" y="224154"/>
                </a:lnTo>
                <a:lnTo>
                  <a:pt x="43557" y="227541"/>
                </a:lnTo>
                <a:lnTo>
                  <a:pt x="45231" y="230752"/>
                </a:lnTo>
                <a:lnTo>
                  <a:pt x="47299" y="233845"/>
                </a:lnTo>
                <a:lnTo>
                  <a:pt x="48678" y="237811"/>
                </a:lnTo>
                <a:lnTo>
                  <a:pt x="49597" y="242361"/>
                </a:lnTo>
                <a:lnTo>
                  <a:pt x="50210" y="247299"/>
                </a:lnTo>
                <a:lnTo>
                  <a:pt x="51571" y="251544"/>
                </a:lnTo>
                <a:lnTo>
                  <a:pt x="53431" y="255326"/>
                </a:lnTo>
                <a:lnTo>
                  <a:pt x="58709" y="263689"/>
                </a:lnTo>
                <a:lnTo>
                  <a:pt x="59431" y="267373"/>
                </a:lnTo>
                <a:lnTo>
                  <a:pt x="60008" y="2743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26"/>
          <p:cNvSpPr/>
          <p:nvPr/>
        </p:nvSpPr>
        <p:spPr bwMode="auto">
          <a:xfrm>
            <a:off x="5240654" y="3146107"/>
            <a:ext cx="51437" cy="34291"/>
          </a:xfrm>
          <a:custGeom>
            <a:avLst/>
            <a:gdLst/>
            <a:ahLst/>
            <a:cxnLst/>
            <a:rect l="0" t="0" r="0" b="0"/>
            <a:pathLst>
              <a:path w="51437" h="34291">
                <a:moveTo>
                  <a:pt x="0" y="34290"/>
                </a:moveTo>
                <a:lnTo>
                  <a:pt x="4551" y="34290"/>
                </a:lnTo>
                <a:lnTo>
                  <a:pt x="5892" y="33338"/>
                </a:lnTo>
                <a:lnTo>
                  <a:pt x="6786" y="31750"/>
                </a:lnTo>
                <a:lnTo>
                  <a:pt x="8220" y="26909"/>
                </a:lnTo>
                <a:lnTo>
                  <a:pt x="9290" y="26512"/>
                </a:lnTo>
                <a:lnTo>
                  <a:pt x="10956" y="26247"/>
                </a:lnTo>
                <a:lnTo>
                  <a:pt x="13019" y="26070"/>
                </a:lnTo>
                <a:lnTo>
                  <a:pt x="14395" y="25000"/>
                </a:lnTo>
                <a:lnTo>
                  <a:pt x="15312" y="23335"/>
                </a:lnTo>
                <a:lnTo>
                  <a:pt x="15923" y="21271"/>
                </a:lnTo>
                <a:lnTo>
                  <a:pt x="17283" y="18943"/>
                </a:lnTo>
                <a:lnTo>
                  <a:pt x="19142" y="16439"/>
                </a:lnTo>
                <a:lnTo>
                  <a:pt x="21334" y="13817"/>
                </a:lnTo>
                <a:lnTo>
                  <a:pt x="23748" y="12069"/>
                </a:lnTo>
                <a:lnTo>
                  <a:pt x="26310" y="10903"/>
                </a:lnTo>
                <a:lnTo>
                  <a:pt x="28970" y="10127"/>
                </a:lnTo>
                <a:lnTo>
                  <a:pt x="31696" y="8656"/>
                </a:lnTo>
                <a:lnTo>
                  <a:pt x="34466" y="6723"/>
                </a:lnTo>
                <a:lnTo>
                  <a:pt x="37265" y="4482"/>
                </a:lnTo>
                <a:lnTo>
                  <a:pt x="40084" y="2988"/>
                </a:lnTo>
                <a:lnTo>
                  <a:pt x="42915" y="1992"/>
                </a:lnTo>
                <a:lnTo>
                  <a:pt x="5143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27"/>
          <p:cNvSpPr/>
          <p:nvPr/>
        </p:nvSpPr>
        <p:spPr bwMode="auto">
          <a:xfrm>
            <a:off x="5412209" y="2931795"/>
            <a:ext cx="187986" cy="253442"/>
          </a:xfrm>
          <a:custGeom>
            <a:avLst/>
            <a:gdLst/>
            <a:ahLst/>
            <a:cxnLst/>
            <a:rect l="0" t="0" r="0" b="0"/>
            <a:pathLst>
              <a:path w="187986" h="253442">
                <a:moveTo>
                  <a:pt x="137056" y="0"/>
                </a:moveTo>
                <a:lnTo>
                  <a:pt x="124285" y="0"/>
                </a:lnTo>
                <a:lnTo>
                  <a:pt x="121875" y="952"/>
                </a:lnTo>
                <a:lnTo>
                  <a:pt x="116656" y="4550"/>
                </a:lnTo>
                <a:lnTo>
                  <a:pt x="111161" y="9325"/>
                </a:lnTo>
                <a:lnTo>
                  <a:pt x="108363" y="11931"/>
                </a:lnTo>
                <a:lnTo>
                  <a:pt x="104592" y="13669"/>
                </a:lnTo>
                <a:lnTo>
                  <a:pt x="100173" y="14828"/>
                </a:lnTo>
                <a:lnTo>
                  <a:pt x="95322" y="15600"/>
                </a:lnTo>
                <a:lnTo>
                  <a:pt x="90184" y="17067"/>
                </a:lnTo>
                <a:lnTo>
                  <a:pt x="84852" y="18998"/>
                </a:lnTo>
                <a:lnTo>
                  <a:pt x="79394" y="21238"/>
                </a:lnTo>
                <a:lnTo>
                  <a:pt x="74802" y="23683"/>
                </a:lnTo>
                <a:lnTo>
                  <a:pt x="70788" y="26266"/>
                </a:lnTo>
                <a:lnTo>
                  <a:pt x="67160" y="28941"/>
                </a:lnTo>
                <a:lnTo>
                  <a:pt x="62836" y="30724"/>
                </a:lnTo>
                <a:lnTo>
                  <a:pt x="58048" y="31912"/>
                </a:lnTo>
                <a:lnTo>
                  <a:pt x="52951" y="32705"/>
                </a:lnTo>
                <a:lnTo>
                  <a:pt x="48601" y="33233"/>
                </a:lnTo>
                <a:lnTo>
                  <a:pt x="44748" y="33585"/>
                </a:lnTo>
                <a:lnTo>
                  <a:pt x="41227" y="33820"/>
                </a:lnTo>
                <a:lnTo>
                  <a:pt x="37928" y="33976"/>
                </a:lnTo>
                <a:lnTo>
                  <a:pt x="31721" y="34151"/>
                </a:lnTo>
                <a:lnTo>
                  <a:pt x="8618" y="34289"/>
                </a:lnTo>
                <a:lnTo>
                  <a:pt x="1100" y="34290"/>
                </a:lnTo>
                <a:lnTo>
                  <a:pt x="698" y="35242"/>
                </a:lnTo>
                <a:lnTo>
                  <a:pt x="1" y="41670"/>
                </a:lnTo>
                <a:lnTo>
                  <a:pt x="5808" y="49471"/>
                </a:lnTo>
                <a:lnTo>
                  <a:pt x="7286" y="54689"/>
                </a:lnTo>
                <a:lnTo>
                  <a:pt x="7943" y="60184"/>
                </a:lnTo>
                <a:lnTo>
                  <a:pt x="8234" y="66753"/>
                </a:lnTo>
                <a:lnTo>
                  <a:pt x="8422" y="86493"/>
                </a:lnTo>
                <a:lnTo>
                  <a:pt x="8465" y="118394"/>
                </a:lnTo>
                <a:lnTo>
                  <a:pt x="7514" y="122744"/>
                </a:lnTo>
                <a:lnTo>
                  <a:pt x="2576" y="133417"/>
                </a:lnTo>
                <a:lnTo>
                  <a:pt x="1087" y="139624"/>
                </a:lnTo>
                <a:lnTo>
                  <a:pt x="131" y="145478"/>
                </a:lnTo>
                <a:lnTo>
                  <a:pt x="0" y="149747"/>
                </a:lnTo>
                <a:lnTo>
                  <a:pt x="918" y="151266"/>
                </a:lnTo>
                <a:lnTo>
                  <a:pt x="2482" y="152279"/>
                </a:lnTo>
                <a:lnTo>
                  <a:pt x="8364" y="154269"/>
                </a:lnTo>
                <a:lnTo>
                  <a:pt x="12988" y="149743"/>
                </a:lnTo>
                <a:lnTo>
                  <a:pt x="28617" y="134153"/>
                </a:lnTo>
                <a:lnTo>
                  <a:pt x="32378" y="132297"/>
                </a:lnTo>
                <a:lnTo>
                  <a:pt x="36790" y="131061"/>
                </a:lnTo>
                <a:lnTo>
                  <a:pt x="41637" y="130236"/>
                </a:lnTo>
                <a:lnTo>
                  <a:pt x="46773" y="128734"/>
                </a:lnTo>
                <a:lnTo>
                  <a:pt x="52102" y="126780"/>
                </a:lnTo>
                <a:lnTo>
                  <a:pt x="57560" y="124525"/>
                </a:lnTo>
                <a:lnTo>
                  <a:pt x="62151" y="122069"/>
                </a:lnTo>
                <a:lnTo>
                  <a:pt x="66164" y="119479"/>
                </a:lnTo>
                <a:lnTo>
                  <a:pt x="69792" y="116800"/>
                </a:lnTo>
                <a:lnTo>
                  <a:pt x="74116" y="115014"/>
                </a:lnTo>
                <a:lnTo>
                  <a:pt x="78903" y="113823"/>
                </a:lnTo>
                <a:lnTo>
                  <a:pt x="84000" y="113030"/>
                </a:lnTo>
                <a:lnTo>
                  <a:pt x="89302" y="112500"/>
                </a:lnTo>
                <a:lnTo>
                  <a:pt x="94743" y="112148"/>
                </a:lnTo>
                <a:lnTo>
                  <a:pt x="100275" y="111913"/>
                </a:lnTo>
                <a:lnTo>
                  <a:pt x="111501" y="111651"/>
                </a:lnTo>
                <a:lnTo>
                  <a:pt x="129679" y="111483"/>
                </a:lnTo>
                <a:lnTo>
                  <a:pt x="134043" y="112422"/>
                </a:lnTo>
                <a:lnTo>
                  <a:pt x="138857" y="114000"/>
                </a:lnTo>
                <a:lnTo>
                  <a:pt x="143972" y="116005"/>
                </a:lnTo>
                <a:lnTo>
                  <a:pt x="148334" y="117342"/>
                </a:lnTo>
                <a:lnTo>
                  <a:pt x="152194" y="118233"/>
                </a:lnTo>
                <a:lnTo>
                  <a:pt x="155721" y="118827"/>
                </a:lnTo>
                <a:lnTo>
                  <a:pt x="159024" y="120175"/>
                </a:lnTo>
                <a:lnTo>
                  <a:pt x="162179" y="122027"/>
                </a:lnTo>
                <a:lnTo>
                  <a:pt x="165234" y="124214"/>
                </a:lnTo>
                <a:lnTo>
                  <a:pt x="168224" y="126624"/>
                </a:lnTo>
                <a:lnTo>
                  <a:pt x="174086" y="131842"/>
                </a:lnTo>
                <a:lnTo>
                  <a:pt x="176982" y="135520"/>
                </a:lnTo>
                <a:lnTo>
                  <a:pt x="179866" y="139876"/>
                </a:lnTo>
                <a:lnTo>
                  <a:pt x="182741" y="144686"/>
                </a:lnTo>
                <a:lnTo>
                  <a:pt x="185935" y="152570"/>
                </a:lnTo>
                <a:lnTo>
                  <a:pt x="187355" y="159249"/>
                </a:lnTo>
                <a:lnTo>
                  <a:pt x="187985" y="165392"/>
                </a:lnTo>
                <a:lnTo>
                  <a:pt x="187201" y="169316"/>
                </a:lnTo>
                <a:lnTo>
                  <a:pt x="185726" y="173837"/>
                </a:lnTo>
                <a:lnTo>
                  <a:pt x="183790" y="178756"/>
                </a:lnTo>
                <a:lnTo>
                  <a:pt x="182499" y="182988"/>
                </a:lnTo>
                <a:lnTo>
                  <a:pt x="181065" y="190230"/>
                </a:lnTo>
                <a:lnTo>
                  <a:pt x="179730" y="194448"/>
                </a:lnTo>
                <a:lnTo>
                  <a:pt x="177888" y="199164"/>
                </a:lnTo>
                <a:lnTo>
                  <a:pt x="175707" y="204214"/>
                </a:lnTo>
                <a:lnTo>
                  <a:pt x="172348" y="208532"/>
                </a:lnTo>
                <a:lnTo>
                  <a:pt x="168204" y="212364"/>
                </a:lnTo>
                <a:lnTo>
                  <a:pt x="163536" y="215871"/>
                </a:lnTo>
                <a:lnTo>
                  <a:pt x="159472" y="219161"/>
                </a:lnTo>
                <a:lnTo>
                  <a:pt x="155810" y="222308"/>
                </a:lnTo>
                <a:lnTo>
                  <a:pt x="152416" y="225357"/>
                </a:lnTo>
                <a:lnTo>
                  <a:pt x="146105" y="231286"/>
                </a:lnTo>
                <a:lnTo>
                  <a:pt x="143088" y="234201"/>
                </a:lnTo>
                <a:lnTo>
                  <a:pt x="139173" y="237096"/>
                </a:lnTo>
                <a:lnTo>
                  <a:pt x="134657" y="239979"/>
                </a:lnTo>
                <a:lnTo>
                  <a:pt x="129741" y="242853"/>
                </a:lnTo>
                <a:lnTo>
                  <a:pt x="125512" y="244770"/>
                </a:lnTo>
                <a:lnTo>
                  <a:pt x="121740" y="246047"/>
                </a:lnTo>
                <a:lnTo>
                  <a:pt x="118272" y="246899"/>
                </a:lnTo>
                <a:lnTo>
                  <a:pt x="115009" y="247467"/>
                </a:lnTo>
                <a:lnTo>
                  <a:pt x="111880" y="247845"/>
                </a:lnTo>
                <a:lnTo>
                  <a:pt x="108842" y="248097"/>
                </a:lnTo>
                <a:lnTo>
                  <a:pt x="105864" y="249218"/>
                </a:lnTo>
                <a:lnTo>
                  <a:pt x="100015" y="253003"/>
                </a:lnTo>
                <a:lnTo>
                  <a:pt x="97122" y="253441"/>
                </a:lnTo>
                <a:lnTo>
                  <a:pt x="94240" y="252781"/>
                </a:lnTo>
                <a:lnTo>
                  <a:pt x="88499" y="250459"/>
                </a:lnTo>
                <a:lnTo>
                  <a:pt x="82773" y="249427"/>
                </a:lnTo>
                <a:lnTo>
                  <a:pt x="77052" y="248969"/>
                </a:lnTo>
                <a:lnTo>
                  <a:pt x="74193" y="248847"/>
                </a:lnTo>
                <a:lnTo>
                  <a:pt x="71335" y="247813"/>
                </a:lnTo>
                <a:lnTo>
                  <a:pt x="65619" y="244124"/>
                </a:lnTo>
                <a:lnTo>
                  <a:pt x="61597" y="241243"/>
                </a:lnTo>
                <a:lnTo>
                  <a:pt x="61032" y="239886"/>
                </a:lnTo>
                <a:lnTo>
                  <a:pt x="60656" y="238029"/>
                </a:lnTo>
                <a:lnTo>
                  <a:pt x="59903" y="23145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28"/>
          <p:cNvSpPr/>
          <p:nvPr/>
        </p:nvSpPr>
        <p:spPr bwMode="auto">
          <a:xfrm>
            <a:off x="5763590" y="2897508"/>
            <a:ext cx="145720" cy="317180"/>
          </a:xfrm>
          <a:custGeom>
            <a:avLst/>
            <a:gdLst/>
            <a:ahLst/>
            <a:cxnLst/>
            <a:rect l="0" t="0" r="0" b="0"/>
            <a:pathLst>
              <a:path w="145720" h="317180">
                <a:moveTo>
                  <a:pt x="137147" y="8569"/>
                </a:moveTo>
                <a:lnTo>
                  <a:pt x="128928" y="350"/>
                </a:lnTo>
                <a:lnTo>
                  <a:pt x="126192" y="154"/>
                </a:lnTo>
                <a:lnTo>
                  <a:pt x="120109" y="0"/>
                </a:lnTo>
                <a:lnTo>
                  <a:pt x="117510" y="2538"/>
                </a:lnTo>
                <a:lnTo>
                  <a:pt x="99854" y="20148"/>
                </a:lnTo>
                <a:lnTo>
                  <a:pt x="97045" y="23908"/>
                </a:lnTo>
                <a:lnTo>
                  <a:pt x="94220" y="28320"/>
                </a:lnTo>
                <a:lnTo>
                  <a:pt x="91384" y="33167"/>
                </a:lnTo>
                <a:lnTo>
                  <a:pt x="87588" y="37350"/>
                </a:lnTo>
                <a:lnTo>
                  <a:pt x="83153" y="41091"/>
                </a:lnTo>
                <a:lnTo>
                  <a:pt x="78291" y="44538"/>
                </a:lnTo>
                <a:lnTo>
                  <a:pt x="74097" y="48741"/>
                </a:lnTo>
                <a:lnTo>
                  <a:pt x="70349" y="53448"/>
                </a:lnTo>
                <a:lnTo>
                  <a:pt x="66897" y="58491"/>
                </a:lnTo>
                <a:lnTo>
                  <a:pt x="63644" y="63758"/>
                </a:lnTo>
                <a:lnTo>
                  <a:pt x="60523" y="69174"/>
                </a:lnTo>
                <a:lnTo>
                  <a:pt x="57489" y="74690"/>
                </a:lnTo>
                <a:lnTo>
                  <a:pt x="53561" y="80272"/>
                </a:lnTo>
                <a:lnTo>
                  <a:pt x="49039" y="85899"/>
                </a:lnTo>
                <a:lnTo>
                  <a:pt x="44118" y="91554"/>
                </a:lnTo>
                <a:lnTo>
                  <a:pt x="39885" y="97230"/>
                </a:lnTo>
                <a:lnTo>
                  <a:pt x="36111" y="102919"/>
                </a:lnTo>
                <a:lnTo>
                  <a:pt x="32642" y="108617"/>
                </a:lnTo>
                <a:lnTo>
                  <a:pt x="29377" y="114320"/>
                </a:lnTo>
                <a:lnTo>
                  <a:pt x="23209" y="125737"/>
                </a:lnTo>
                <a:lnTo>
                  <a:pt x="8607" y="154303"/>
                </a:lnTo>
                <a:lnTo>
                  <a:pt x="5734" y="160017"/>
                </a:lnTo>
                <a:lnTo>
                  <a:pt x="3819" y="165732"/>
                </a:lnTo>
                <a:lnTo>
                  <a:pt x="2541" y="171447"/>
                </a:lnTo>
                <a:lnTo>
                  <a:pt x="1690" y="177162"/>
                </a:lnTo>
                <a:lnTo>
                  <a:pt x="1122" y="182877"/>
                </a:lnTo>
                <a:lnTo>
                  <a:pt x="744" y="188592"/>
                </a:lnTo>
                <a:lnTo>
                  <a:pt x="491" y="194307"/>
                </a:lnTo>
                <a:lnTo>
                  <a:pt x="212" y="205737"/>
                </a:lnTo>
                <a:lnTo>
                  <a:pt x="0" y="238361"/>
                </a:lnTo>
                <a:lnTo>
                  <a:pt x="948" y="242726"/>
                </a:lnTo>
                <a:lnTo>
                  <a:pt x="4542" y="250116"/>
                </a:lnTo>
                <a:lnTo>
                  <a:pt x="6774" y="259116"/>
                </a:lnTo>
                <a:lnTo>
                  <a:pt x="7369" y="264183"/>
                </a:lnTo>
                <a:lnTo>
                  <a:pt x="8718" y="268513"/>
                </a:lnTo>
                <a:lnTo>
                  <a:pt x="12758" y="275865"/>
                </a:lnTo>
                <a:lnTo>
                  <a:pt x="15168" y="279159"/>
                </a:lnTo>
                <a:lnTo>
                  <a:pt x="17728" y="282307"/>
                </a:lnTo>
                <a:lnTo>
                  <a:pt x="20387" y="285359"/>
                </a:lnTo>
                <a:lnTo>
                  <a:pt x="23112" y="288345"/>
                </a:lnTo>
                <a:lnTo>
                  <a:pt x="28680" y="294204"/>
                </a:lnTo>
                <a:lnTo>
                  <a:pt x="37169" y="302858"/>
                </a:lnTo>
                <a:lnTo>
                  <a:pt x="40015" y="304774"/>
                </a:lnTo>
                <a:lnTo>
                  <a:pt x="42865" y="306051"/>
                </a:lnTo>
                <a:lnTo>
                  <a:pt x="45718" y="306903"/>
                </a:lnTo>
                <a:lnTo>
                  <a:pt x="48571" y="308423"/>
                </a:lnTo>
                <a:lnTo>
                  <a:pt x="51427" y="310390"/>
                </a:lnTo>
                <a:lnTo>
                  <a:pt x="54282" y="312653"/>
                </a:lnTo>
                <a:lnTo>
                  <a:pt x="58091" y="314161"/>
                </a:lnTo>
                <a:lnTo>
                  <a:pt x="62536" y="315167"/>
                </a:lnTo>
                <a:lnTo>
                  <a:pt x="67404" y="315838"/>
                </a:lnTo>
                <a:lnTo>
                  <a:pt x="72554" y="316285"/>
                </a:lnTo>
                <a:lnTo>
                  <a:pt x="77892" y="316583"/>
                </a:lnTo>
                <a:lnTo>
                  <a:pt x="88904" y="316914"/>
                </a:lnTo>
                <a:lnTo>
                  <a:pt x="121809" y="317164"/>
                </a:lnTo>
                <a:lnTo>
                  <a:pt x="145719" y="31717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29"/>
          <p:cNvSpPr/>
          <p:nvPr/>
        </p:nvSpPr>
        <p:spPr bwMode="auto">
          <a:xfrm>
            <a:off x="6003607" y="2966118"/>
            <a:ext cx="152953" cy="222853"/>
          </a:xfrm>
          <a:custGeom>
            <a:avLst/>
            <a:gdLst/>
            <a:ahLst/>
            <a:cxnLst/>
            <a:rect l="0" t="0" r="0" b="0"/>
            <a:pathLst>
              <a:path w="152953" h="222853">
                <a:moveTo>
                  <a:pt x="0" y="17112"/>
                </a:moveTo>
                <a:lnTo>
                  <a:pt x="4551" y="17112"/>
                </a:lnTo>
                <a:lnTo>
                  <a:pt x="6844" y="16159"/>
                </a:lnTo>
                <a:lnTo>
                  <a:pt x="9325" y="14572"/>
                </a:lnTo>
                <a:lnTo>
                  <a:pt x="15600" y="9731"/>
                </a:lnTo>
                <a:lnTo>
                  <a:pt x="18999" y="6529"/>
                </a:lnTo>
                <a:lnTo>
                  <a:pt x="21238" y="4341"/>
                </a:lnTo>
                <a:lnTo>
                  <a:pt x="24637" y="2883"/>
                </a:lnTo>
                <a:lnTo>
                  <a:pt x="28806" y="1911"/>
                </a:lnTo>
                <a:lnTo>
                  <a:pt x="33492" y="1263"/>
                </a:lnTo>
                <a:lnTo>
                  <a:pt x="37568" y="831"/>
                </a:lnTo>
                <a:lnTo>
                  <a:pt x="41238" y="543"/>
                </a:lnTo>
                <a:lnTo>
                  <a:pt x="44637" y="351"/>
                </a:lnTo>
                <a:lnTo>
                  <a:pt x="53494" y="137"/>
                </a:lnTo>
                <a:lnTo>
                  <a:pt x="70151" y="0"/>
                </a:lnTo>
                <a:lnTo>
                  <a:pt x="73437" y="942"/>
                </a:lnTo>
                <a:lnTo>
                  <a:pt x="76581" y="2522"/>
                </a:lnTo>
                <a:lnTo>
                  <a:pt x="83919" y="7351"/>
                </a:lnTo>
                <a:lnTo>
                  <a:pt x="87462" y="13091"/>
                </a:lnTo>
                <a:lnTo>
                  <a:pt x="89741" y="17289"/>
                </a:lnTo>
                <a:lnTo>
                  <a:pt x="91260" y="21040"/>
                </a:lnTo>
                <a:lnTo>
                  <a:pt x="92947" y="27747"/>
                </a:lnTo>
                <a:lnTo>
                  <a:pt x="92445" y="31822"/>
                </a:lnTo>
                <a:lnTo>
                  <a:pt x="91158" y="36444"/>
                </a:lnTo>
                <a:lnTo>
                  <a:pt x="89347" y="41430"/>
                </a:lnTo>
                <a:lnTo>
                  <a:pt x="87187" y="46658"/>
                </a:lnTo>
                <a:lnTo>
                  <a:pt x="84795" y="52050"/>
                </a:lnTo>
                <a:lnTo>
                  <a:pt x="79596" y="63120"/>
                </a:lnTo>
                <a:lnTo>
                  <a:pt x="74111" y="74390"/>
                </a:lnTo>
                <a:lnTo>
                  <a:pt x="70362" y="80062"/>
                </a:lnTo>
                <a:lnTo>
                  <a:pt x="65958" y="85749"/>
                </a:lnTo>
                <a:lnTo>
                  <a:pt x="61117" y="91445"/>
                </a:lnTo>
                <a:lnTo>
                  <a:pt x="55985" y="97147"/>
                </a:lnTo>
                <a:lnTo>
                  <a:pt x="45202" y="108563"/>
                </a:lnTo>
                <a:lnTo>
                  <a:pt x="26402" y="127803"/>
                </a:lnTo>
                <a:lnTo>
                  <a:pt x="14423" y="139836"/>
                </a:lnTo>
                <a:lnTo>
                  <a:pt x="11520" y="141790"/>
                </a:lnTo>
                <a:lnTo>
                  <a:pt x="8632" y="143093"/>
                </a:lnTo>
                <a:lnTo>
                  <a:pt x="505" y="145547"/>
                </a:lnTo>
                <a:lnTo>
                  <a:pt x="4701" y="145654"/>
                </a:lnTo>
                <a:lnTo>
                  <a:pt x="6944" y="144716"/>
                </a:lnTo>
                <a:lnTo>
                  <a:pt x="9392" y="143139"/>
                </a:lnTo>
                <a:lnTo>
                  <a:pt x="11976" y="141135"/>
                </a:lnTo>
                <a:lnTo>
                  <a:pt x="14651" y="139799"/>
                </a:lnTo>
                <a:lnTo>
                  <a:pt x="17388" y="138908"/>
                </a:lnTo>
                <a:lnTo>
                  <a:pt x="20164" y="138314"/>
                </a:lnTo>
                <a:lnTo>
                  <a:pt x="22968" y="136966"/>
                </a:lnTo>
                <a:lnTo>
                  <a:pt x="25790" y="135114"/>
                </a:lnTo>
                <a:lnTo>
                  <a:pt x="28623" y="132928"/>
                </a:lnTo>
                <a:lnTo>
                  <a:pt x="32417" y="130517"/>
                </a:lnTo>
                <a:lnTo>
                  <a:pt x="36852" y="127958"/>
                </a:lnTo>
                <a:lnTo>
                  <a:pt x="41712" y="125299"/>
                </a:lnTo>
                <a:lnTo>
                  <a:pt x="46858" y="123527"/>
                </a:lnTo>
                <a:lnTo>
                  <a:pt x="52194" y="122345"/>
                </a:lnTo>
                <a:lnTo>
                  <a:pt x="57656" y="121557"/>
                </a:lnTo>
                <a:lnTo>
                  <a:pt x="63202" y="120079"/>
                </a:lnTo>
                <a:lnTo>
                  <a:pt x="68805" y="118142"/>
                </a:lnTo>
                <a:lnTo>
                  <a:pt x="74445" y="115897"/>
                </a:lnTo>
                <a:lnTo>
                  <a:pt x="79158" y="114401"/>
                </a:lnTo>
                <a:lnTo>
                  <a:pt x="83252" y="113404"/>
                </a:lnTo>
                <a:lnTo>
                  <a:pt x="86934" y="112739"/>
                </a:lnTo>
                <a:lnTo>
                  <a:pt x="91293" y="112296"/>
                </a:lnTo>
                <a:lnTo>
                  <a:pt x="96105" y="112000"/>
                </a:lnTo>
                <a:lnTo>
                  <a:pt x="101218" y="111803"/>
                </a:lnTo>
                <a:lnTo>
                  <a:pt x="106531" y="112624"/>
                </a:lnTo>
                <a:lnTo>
                  <a:pt x="111978" y="114124"/>
                </a:lnTo>
                <a:lnTo>
                  <a:pt x="117515" y="116077"/>
                </a:lnTo>
                <a:lnTo>
                  <a:pt x="122158" y="117378"/>
                </a:lnTo>
                <a:lnTo>
                  <a:pt x="126206" y="118246"/>
                </a:lnTo>
                <a:lnTo>
                  <a:pt x="129857" y="118825"/>
                </a:lnTo>
                <a:lnTo>
                  <a:pt x="133244" y="120163"/>
                </a:lnTo>
                <a:lnTo>
                  <a:pt x="136455" y="122008"/>
                </a:lnTo>
                <a:lnTo>
                  <a:pt x="139547" y="124190"/>
                </a:lnTo>
                <a:lnTo>
                  <a:pt x="141609" y="126597"/>
                </a:lnTo>
                <a:lnTo>
                  <a:pt x="142984" y="129154"/>
                </a:lnTo>
                <a:lnTo>
                  <a:pt x="143900" y="131812"/>
                </a:lnTo>
                <a:lnTo>
                  <a:pt x="147458" y="137304"/>
                </a:lnTo>
                <a:lnTo>
                  <a:pt x="149741" y="140103"/>
                </a:lnTo>
                <a:lnTo>
                  <a:pt x="151262" y="142921"/>
                </a:lnTo>
                <a:lnTo>
                  <a:pt x="152952" y="148592"/>
                </a:lnTo>
                <a:lnTo>
                  <a:pt x="152451" y="151438"/>
                </a:lnTo>
                <a:lnTo>
                  <a:pt x="149353" y="157139"/>
                </a:lnTo>
                <a:lnTo>
                  <a:pt x="144802" y="162849"/>
                </a:lnTo>
                <a:lnTo>
                  <a:pt x="142255" y="165705"/>
                </a:lnTo>
                <a:lnTo>
                  <a:pt x="140556" y="168561"/>
                </a:lnTo>
                <a:lnTo>
                  <a:pt x="138670" y="174275"/>
                </a:lnTo>
                <a:lnTo>
                  <a:pt x="136262" y="177132"/>
                </a:lnTo>
                <a:lnTo>
                  <a:pt x="132751" y="179990"/>
                </a:lnTo>
                <a:lnTo>
                  <a:pt x="128506" y="182847"/>
                </a:lnTo>
                <a:lnTo>
                  <a:pt x="124723" y="185704"/>
                </a:lnTo>
                <a:lnTo>
                  <a:pt x="121249" y="188562"/>
                </a:lnTo>
                <a:lnTo>
                  <a:pt x="117980" y="191419"/>
                </a:lnTo>
                <a:lnTo>
                  <a:pt x="115801" y="194277"/>
                </a:lnTo>
                <a:lnTo>
                  <a:pt x="113380" y="199992"/>
                </a:lnTo>
                <a:lnTo>
                  <a:pt x="109764" y="205707"/>
                </a:lnTo>
                <a:lnTo>
                  <a:pt x="104232" y="212586"/>
                </a:lnTo>
                <a:lnTo>
                  <a:pt x="102826" y="213150"/>
                </a:lnTo>
                <a:lnTo>
                  <a:pt x="98723" y="213777"/>
                </a:lnTo>
                <a:lnTo>
                  <a:pt x="96295" y="214897"/>
                </a:lnTo>
                <a:lnTo>
                  <a:pt x="93725" y="216596"/>
                </a:lnTo>
                <a:lnTo>
                  <a:pt x="85725" y="2228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30"/>
          <p:cNvSpPr/>
          <p:nvPr/>
        </p:nvSpPr>
        <p:spPr bwMode="auto">
          <a:xfrm>
            <a:off x="6243640" y="2974657"/>
            <a:ext cx="137030" cy="188552"/>
          </a:xfrm>
          <a:custGeom>
            <a:avLst/>
            <a:gdLst/>
            <a:ahLst/>
            <a:cxnLst/>
            <a:rect l="0" t="0" r="0" b="0"/>
            <a:pathLst>
              <a:path w="137030" h="188552">
                <a:moveTo>
                  <a:pt x="42860" y="0"/>
                </a:moveTo>
                <a:lnTo>
                  <a:pt x="34392" y="0"/>
                </a:lnTo>
                <a:lnTo>
                  <a:pt x="34318" y="4551"/>
                </a:lnTo>
                <a:lnTo>
                  <a:pt x="33355" y="6844"/>
                </a:lnTo>
                <a:lnTo>
                  <a:pt x="27449" y="15575"/>
                </a:lnTo>
                <a:lnTo>
                  <a:pt x="24966" y="19908"/>
                </a:lnTo>
                <a:lnTo>
                  <a:pt x="22358" y="24702"/>
                </a:lnTo>
                <a:lnTo>
                  <a:pt x="20619" y="29803"/>
                </a:lnTo>
                <a:lnTo>
                  <a:pt x="19461" y="35109"/>
                </a:lnTo>
                <a:lnTo>
                  <a:pt x="18688" y="40551"/>
                </a:lnTo>
                <a:lnTo>
                  <a:pt x="17220" y="46084"/>
                </a:lnTo>
                <a:lnTo>
                  <a:pt x="15289" y="51678"/>
                </a:lnTo>
                <a:lnTo>
                  <a:pt x="13049" y="57312"/>
                </a:lnTo>
                <a:lnTo>
                  <a:pt x="10604" y="62973"/>
                </a:lnTo>
                <a:lnTo>
                  <a:pt x="5346" y="74343"/>
                </a:lnTo>
                <a:lnTo>
                  <a:pt x="3563" y="79089"/>
                </a:lnTo>
                <a:lnTo>
                  <a:pt x="2374" y="83206"/>
                </a:lnTo>
                <a:lnTo>
                  <a:pt x="1582" y="86903"/>
                </a:lnTo>
                <a:lnTo>
                  <a:pt x="1054" y="91273"/>
                </a:lnTo>
                <a:lnTo>
                  <a:pt x="702" y="96091"/>
                </a:lnTo>
                <a:lnTo>
                  <a:pt x="467" y="101209"/>
                </a:lnTo>
                <a:lnTo>
                  <a:pt x="206" y="111974"/>
                </a:lnTo>
                <a:lnTo>
                  <a:pt x="0" y="156670"/>
                </a:lnTo>
                <a:lnTo>
                  <a:pt x="952" y="159692"/>
                </a:lnTo>
                <a:lnTo>
                  <a:pt x="2539" y="162659"/>
                </a:lnTo>
                <a:lnTo>
                  <a:pt x="4549" y="165589"/>
                </a:lnTo>
                <a:lnTo>
                  <a:pt x="6783" y="171385"/>
                </a:lnTo>
                <a:lnTo>
                  <a:pt x="7378" y="174264"/>
                </a:lnTo>
                <a:lnTo>
                  <a:pt x="9680" y="177136"/>
                </a:lnTo>
                <a:lnTo>
                  <a:pt x="13120" y="180003"/>
                </a:lnTo>
                <a:lnTo>
                  <a:pt x="17318" y="182867"/>
                </a:lnTo>
                <a:lnTo>
                  <a:pt x="21069" y="184777"/>
                </a:lnTo>
                <a:lnTo>
                  <a:pt x="24523" y="186049"/>
                </a:lnTo>
                <a:lnTo>
                  <a:pt x="27777" y="186898"/>
                </a:lnTo>
                <a:lnTo>
                  <a:pt x="30900" y="187464"/>
                </a:lnTo>
                <a:lnTo>
                  <a:pt x="33934" y="187841"/>
                </a:lnTo>
                <a:lnTo>
                  <a:pt x="36909" y="188092"/>
                </a:lnTo>
                <a:lnTo>
                  <a:pt x="40798" y="188260"/>
                </a:lnTo>
                <a:lnTo>
                  <a:pt x="54420" y="188496"/>
                </a:lnTo>
                <a:lnTo>
                  <a:pt x="61649" y="188551"/>
                </a:lnTo>
                <a:lnTo>
                  <a:pt x="65864" y="187613"/>
                </a:lnTo>
                <a:lnTo>
                  <a:pt x="70578" y="186035"/>
                </a:lnTo>
                <a:lnTo>
                  <a:pt x="75626" y="184031"/>
                </a:lnTo>
                <a:lnTo>
                  <a:pt x="80896" y="181742"/>
                </a:lnTo>
                <a:lnTo>
                  <a:pt x="91832" y="176659"/>
                </a:lnTo>
                <a:lnTo>
                  <a:pt x="96463" y="173970"/>
                </a:lnTo>
                <a:lnTo>
                  <a:pt x="100502" y="171225"/>
                </a:lnTo>
                <a:lnTo>
                  <a:pt x="104148" y="168443"/>
                </a:lnTo>
                <a:lnTo>
                  <a:pt x="108484" y="166588"/>
                </a:lnTo>
                <a:lnTo>
                  <a:pt x="113279" y="165351"/>
                </a:lnTo>
                <a:lnTo>
                  <a:pt x="118380" y="164526"/>
                </a:lnTo>
                <a:lnTo>
                  <a:pt x="121782" y="163024"/>
                </a:lnTo>
                <a:lnTo>
                  <a:pt x="124050" y="161071"/>
                </a:lnTo>
                <a:lnTo>
                  <a:pt x="127521" y="156360"/>
                </a:lnTo>
                <a:lnTo>
                  <a:pt x="129781" y="153770"/>
                </a:lnTo>
                <a:lnTo>
                  <a:pt x="132240" y="151091"/>
                </a:lnTo>
                <a:lnTo>
                  <a:pt x="133878" y="148352"/>
                </a:lnTo>
                <a:lnTo>
                  <a:pt x="135700" y="142769"/>
                </a:lnTo>
                <a:lnTo>
                  <a:pt x="136510" y="137113"/>
                </a:lnTo>
                <a:lnTo>
                  <a:pt x="137029" y="130272"/>
                </a:lnTo>
                <a:lnTo>
                  <a:pt x="134560" y="126796"/>
                </a:lnTo>
                <a:lnTo>
                  <a:pt x="129765" y="121354"/>
                </a:lnTo>
                <a:lnTo>
                  <a:pt x="128419" y="120908"/>
                </a:lnTo>
                <a:lnTo>
                  <a:pt x="124384" y="120412"/>
                </a:lnTo>
                <a:lnTo>
                  <a:pt x="121021" y="120280"/>
                </a:lnTo>
                <a:lnTo>
                  <a:pt x="112206" y="120133"/>
                </a:lnTo>
                <a:lnTo>
                  <a:pt x="107188" y="121046"/>
                </a:lnTo>
                <a:lnTo>
                  <a:pt x="101938" y="122607"/>
                </a:lnTo>
                <a:lnTo>
                  <a:pt x="96532" y="124601"/>
                </a:lnTo>
                <a:lnTo>
                  <a:pt x="91977" y="125930"/>
                </a:lnTo>
                <a:lnTo>
                  <a:pt x="87987" y="126816"/>
                </a:lnTo>
                <a:lnTo>
                  <a:pt x="84374" y="127406"/>
                </a:lnTo>
                <a:lnTo>
                  <a:pt x="80061" y="128753"/>
                </a:lnTo>
                <a:lnTo>
                  <a:pt x="75280" y="130603"/>
                </a:lnTo>
                <a:lnTo>
                  <a:pt x="70188" y="132788"/>
                </a:lnTo>
                <a:lnTo>
                  <a:pt x="65841" y="135198"/>
                </a:lnTo>
                <a:lnTo>
                  <a:pt x="61991" y="137757"/>
                </a:lnTo>
                <a:lnTo>
                  <a:pt x="58471" y="140416"/>
                </a:lnTo>
                <a:lnTo>
                  <a:pt x="55173" y="143141"/>
                </a:lnTo>
                <a:lnTo>
                  <a:pt x="52021" y="145910"/>
                </a:lnTo>
                <a:lnTo>
                  <a:pt x="48967" y="148708"/>
                </a:lnTo>
                <a:lnTo>
                  <a:pt x="43034" y="154358"/>
                </a:lnTo>
                <a:lnTo>
                  <a:pt x="36015" y="161195"/>
                </a:lnTo>
                <a:lnTo>
                  <a:pt x="35439" y="162708"/>
                </a:lnTo>
                <a:lnTo>
                  <a:pt x="34628" y="168437"/>
                </a:lnTo>
                <a:lnTo>
                  <a:pt x="34355" y="173395"/>
                </a:lnTo>
                <a:lnTo>
                  <a:pt x="34287" y="1800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31"/>
          <p:cNvSpPr/>
          <p:nvPr/>
        </p:nvSpPr>
        <p:spPr bwMode="auto">
          <a:xfrm>
            <a:off x="6449377" y="304323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4551" y="34290"/>
                </a:lnTo>
                <a:lnTo>
                  <a:pt x="5892" y="33338"/>
                </a:lnTo>
                <a:lnTo>
                  <a:pt x="6785" y="31750"/>
                </a:lnTo>
                <a:lnTo>
                  <a:pt x="8219" y="26909"/>
                </a:lnTo>
                <a:lnTo>
                  <a:pt x="9290" y="26512"/>
                </a:lnTo>
                <a:lnTo>
                  <a:pt x="13019" y="26071"/>
                </a:lnTo>
                <a:lnTo>
                  <a:pt x="16300" y="25000"/>
                </a:lnTo>
                <a:lnTo>
                  <a:pt x="20391" y="23335"/>
                </a:lnTo>
                <a:lnTo>
                  <a:pt x="25024" y="21271"/>
                </a:lnTo>
                <a:lnTo>
                  <a:pt x="29065" y="19896"/>
                </a:lnTo>
                <a:lnTo>
                  <a:pt x="32712" y="18979"/>
                </a:lnTo>
                <a:lnTo>
                  <a:pt x="36096" y="18367"/>
                </a:lnTo>
                <a:lnTo>
                  <a:pt x="40256" y="17960"/>
                </a:lnTo>
                <a:lnTo>
                  <a:pt x="44935" y="17688"/>
                </a:lnTo>
                <a:lnTo>
                  <a:pt x="49959" y="17507"/>
                </a:lnTo>
                <a:lnTo>
                  <a:pt x="55214" y="16434"/>
                </a:lnTo>
                <a:lnTo>
                  <a:pt x="60622" y="14766"/>
                </a:lnTo>
                <a:lnTo>
                  <a:pt x="66132" y="12702"/>
                </a:lnTo>
                <a:lnTo>
                  <a:pt x="71711" y="11325"/>
                </a:lnTo>
                <a:lnTo>
                  <a:pt x="77335" y="10408"/>
                </a:lnTo>
                <a:lnTo>
                  <a:pt x="82989" y="9796"/>
                </a:lnTo>
                <a:lnTo>
                  <a:pt x="88664" y="8436"/>
                </a:lnTo>
                <a:lnTo>
                  <a:pt x="94352" y="6577"/>
                </a:lnTo>
                <a:lnTo>
                  <a:pt x="100049" y="4384"/>
                </a:lnTo>
                <a:lnTo>
                  <a:pt x="106704" y="2923"/>
                </a:lnTo>
                <a:lnTo>
                  <a:pt x="113999" y="1949"/>
                </a:lnTo>
                <a:lnTo>
                  <a:pt x="121719" y="1299"/>
                </a:lnTo>
                <a:lnTo>
                  <a:pt x="128771" y="866"/>
                </a:lnTo>
                <a:lnTo>
                  <a:pt x="141686" y="385"/>
                </a:lnTo>
                <a:lnTo>
                  <a:pt x="159668" y="114"/>
                </a:lnTo>
                <a:lnTo>
                  <a:pt x="22288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32"/>
          <p:cNvSpPr/>
          <p:nvPr/>
        </p:nvSpPr>
        <p:spPr bwMode="auto">
          <a:xfrm>
            <a:off x="6535111" y="2991802"/>
            <a:ext cx="94290" cy="171451"/>
          </a:xfrm>
          <a:custGeom>
            <a:avLst/>
            <a:gdLst/>
            <a:ahLst/>
            <a:cxnLst/>
            <a:rect l="0" t="0" r="0" b="0"/>
            <a:pathLst>
              <a:path w="94290" h="171451">
                <a:moveTo>
                  <a:pt x="8564" y="0"/>
                </a:moveTo>
                <a:lnTo>
                  <a:pt x="96" y="0"/>
                </a:lnTo>
                <a:lnTo>
                  <a:pt x="22" y="4551"/>
                </a:lnTo>
                <a:lnTo>
                  <a:pt x="0" y="7381"/>
                </a:lnTo>
                <a:lnTo>
                  <a:pt x="949" y="9683"/>
                </a:lnTo>
                <a:lnTo>
                  <a:pt x="2535" y="13123"/>
                </a:lnTo>
                <a:lnTo>
                  <a:pt x="4544" y="17321"/>
                </a:lnTo>
                <a:lnTo>
                  <a:pt x="5884" y="21072"/>
                </a:lnTo>
                <a:lnTo>
                  <a:pt x="6778" y="24526"/>
                </a:lnTo>
                <a:lnTo>
                  <a:pt x="7373" y="27781"/>
                </a:lnTo>
                <a:lnTo>
                  <a:pt x="8722" y="31856"/>
                </a:lnTo>
                <a:lnTo>
                  <a:pt x="10574" y="36477"/>
                </a:lnTo>
                <a:lnTo>
                  <a:pt x="12762" y="41463"/>
                </a:lnTo>
                <a:lnTo>
                  <a:pt x="14220" y="45739"/>
                </a:lnTo>
                <a:lnTo>
                  <a:pt x="15193" y="49543"/>
                </a:lnTo>
                <a:lnTo>
                  <a:pt x="15840" y="53031"/>
                </a:lnTo>
                <a:lnTo>
                  <a:pt x="17224" y="57262"/>
                </a:lnTo>
                <a:lnTo>
                  <a:pt x="19100" y="61987"/>
                </a:lnTo>
                <a:lnTo>
                  <a:pt x="21303" y="67042"/>
                </a:lnTo>
                <a:lnTo>
                  <a:pt x="26290" y="77739"/>
                </a:lnTo>
                <a:lnTo>
                  <a:pt x="28954" y="83259"/>
                </a:lnTo>
                <a:lnTo>
                  <a:pt x="31682" y="87891"/>
                </a:lnTo>
                <a:lnTo>
                  <a:pt x="34453" y="91931"/>
                </a:lnTo>
                <a:lnTo>
                  <a:pt x="37253" y="95578"/>
                </a:lnTo>
                <a:lnTo>
                  <a:pt x="39121" y="99914"/>
                </a:lnTo>
                <a:lnTo>
                  <a:pt x="40365" y="104709"/>
                </a:lnTo>
                <a:lnTo>
                  <a:pt x="41194" y="109811"/>
                </a:lnTo>
                <a:lnTo>
                  <a:pt x="42700" y="115117"/>
                </a:lnTo>
                <a:lnTo>
                  <a:pt x="44656" y="120560"/>
                </a:lnTo>
                <a:lnTo>
                  <a:pt x="46912" y="126093"/>
                </a:lnTo>
                <a:lnTo>
                  <a:pt x="49370" y="130735"/>
                </a:lnTo>
                <a:lnTo>
                  <a:pt x="51960" y="134781"/>
                </a:lnTo>
                <a:lnTo>
                  <a:pt x="54640" y="138432"/>
                </a:lnTo>
                <a:lnTo>
                  <a:pt x="57378" y="141818"/>
                </a:lnTo>
                <a:lnTo>
                  <a:pt x="60157" y="145028"/>
                </a:lnTo>
                <a:lnTo>
                  <a:pt x="62962" y="148120"/>
                </a:lnTo>
                <a:lnTo>
                  <a:pt x="68618" y="154096"/>
                </a:lnTo>
                <a:lnTo>
                  <a:pt x="81196" y="166915"/>
                </a:lnTo>
                <a:lnTo>
                  <a:pt x="83655" y="168426"/>
                </a:lnTo>
                <a:lnTo>
                  <a:pt x="86247" y="169434"/>
                </a:lnTo>
                <a:lnTo>
                  <a:pt x="94289" y="17145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33"/>
          <p:cNvSpPr/>
          <p:nvPr/>
        </p:nvSpPr>
        <p:spPr bwMode="auto">
          <a:xfrm>
            <a:off x="6757987" y="2940367"/>
            <a:ext cx="184857" cy="248604"/>
          </a:xfrm>
          <a:custGeom>
            <a:avLst/>
            <a:gdLst/>
            <a:ahLst/>
            <a:cxnLst/>
            <a:rect l="0" t="0" r="0" b="0"/>
            <a:pathLst>
              <a:path w="184857" h="248604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5892" y="15347"/>
                </a:lnTo>
                <a:lnTo>
                  <a:pt x="8730" y="24126"/>
                </a:lnTo>
                <a:lnTo>
                  <a:pt x="10583" y="28467"/>
                </a:lnTo>
                <a:lnTo>
                  <a:pt x="15181" y="38370"/>
                </a:lnTo>
                <a:lnTo>
                  <a:pt x="20400" y="49121"/>
                </a:lnTo>
                <a:lnTo>
                  <a:pt x="22172" y="53702"/>
                </a:lnTo>
                <a:lnTo>
                  <a:pt x="27557" y="72979"/>
                </a:lnTo>
                <a:lnTo>
                  <a:pt x="29802" y="80085"/>
                </a:lnTo>
                <a:lnTo>
                  <a:pt x="31297" y="86728"/>
                </a:lnTo>
                <a:lnTo>
                  <a:pt x="32296" y="93061"/>
                </a:lnTo>
                <a:lnTo>
                  <a:pt x="32960" y="99188"/>
                </a:lnTo>
                <a:lnTo>
                  <a:pt x="34356" y="105178"/>
                </a:lnTo>
                <a:lnTo>
                  <a:pt x="36239" y="111076"/>
                </a:lnTo>
                <a:lnTo>
                  <a:pt x="38447" y="116913"/>
                </a:lnTo>
                <a:lnTo>
                  <a:pt x="39918" y="123662"/>
                </a:lnTo>
                <a:lnTo>
                  <a:pt x="40901" y="131019"/>
                </a:lnTo>
                <a:lnTo>
                  <a:pt x="41555" y="138781"/>
                </a:lnTo>
                <a:lnTo>
                  <a:pt x="42943" y="145861"/>
                </a:lnTo>
                <a:lnTo>
                  <a:pt x="44821" y="152486"/>
                </a:lnTo>
                <a:lnTo>
                  <a:pt x="47026" y="158807"/>
                </a:lnTo>
                <a:lnTo>
                  <a:pt x="48495" y="163974"/>
                </a:lnTo>
                <a:lnTo>
                  <a:pt x="49475" y="168371"/>
                </a:lnTo>
                <a:lnTo>
                  <a:pt x="50129" y="172255"/>
                </a:lnTo>
                <a:lnTo>
                  <a:pt x="50564" y="176749"/>
                </a:lnTo>
                <a:lnTo>
                  <a:pt x="50854" y="181650"/>
                </a:lnTo>
                <a:lnTo>
                  <a:pt x="51177" y="191224"/>
                </a:lnTo>
                <a:lnTo>
                  <a:pt x="51384" y="205130"/>
                </a:lnTo>
                <a:lnTo>
                  <a:pt x="51401" y="208191"/>
                </a:lnTo>
                <a:lnTo>
                  <a:pt x="52365" y="210232"/>
                </a:lnTo>
                <a:lnTo>
                  <a:pt x="53960" y="211592"/>
                </a:lnTo>
                <a:lnTo>
                  <a:pt x="59977" y="214299"/>
                </a:lnTo>
                <a:lnTo>
                  <a:pt x="60005" y="202380"/>
                </a:lnTo>
                <a:lnTo>
                  <a:pt x="60958" y="198737"/>
                </a:lnTo>
                <a:lnTo>
                  <a:pt x="62547" y="194404"/>
                </a:lnTo>
                <a:lnTo>
                  <a:pt x="64557" y="189610"/>
                </a:lnTo>
                <a:lnTo>
                  <a:pt x="66851" y="185462"/>
                </a:lnTo>
                <a:lnTo>
                  <a:pt x="71939" y="178313"/>
                </a:lnTo>
                <a:lnTo>
                  <a:pt x="74836" y="171960"/>
                </a:lnTo>
                <a:lnTo>
                  <a:pt x="75608" y="168933"/>
                </a:lnTo>
                <a:lnTo>
                  <a:pt x="78028" y="165009"/>
                </a:lnTo>
                <a:lnTo>
                  <a:pt x="81546" y="160489"/>
                </a:lnTo>
                <a:lnTo>
                  <a:pt x="85796" y="155570"/>
                </a:lnTo>
                <a:lnTo>
                  <a:pt x="89583" y="152291"/>
                </a:lnTo>
                <a:lnTo>
                  <a:pt x="93059" y="150105"/>
                </a:lnTo>
                <a:lnTo>
                  <a:pt x="96330" y="148647"/>
                </a:lnTo>
                <a:lnTo>
                  <a:pt x="99462" y="146723"/>
                </a:lnTo>
                <a:lnTo>
                  <a:pt x="102503" y="144488"/>
                </a:lnTo>
                <a:lnTo>
                  <a:pt x="105483" y="142045"/>
                </a:lnTo>
                <a:lnTo>
                  <a:pt x="109375" y="139464"/>
                </a:lnTo>
                <a:lnTo>
                  <a:pt x="113874" y="136791"/>
                </a:lnTo>
                <a:lnTo>
                  <a:pt x="118779" y="134057"/>
                </a:lnTo>
                <a:lnTo>
                  <a:pt x="123000" y="132234"/>
                </a:lnTo>
                <a:lnTo>
                  <a:pt x="126768" y="131018"/>
                </a:lnTo>
                <a:lnTo>
                  <a:pt x="130232" y="130208"/>
                </a:lnTo>
                <a:lnTo>
                  <a:pt x="133493" y="129668"/>
                </a:lnTo>
                <a:lnTo>
                  <a:pt x="136621" y="129308"/>
                </a:lnTo>
                <a:lnTo>
                  <a:pt x="139658" y="129068"/>
                </a:lnTo>
                <a:lnTo>
                  <a:pt x="143588" y="128908"/>
                </a:lnTo>
                <a:lnTo>
                  <a:pt x="153035" y="128730"/>
                </a:lnTo>
                <a:lnTo>
                  <a:pt x="157268" y="129635"/>
                </a:lnTo>
                <a:lnTo>
                  <a:pt x="161043" y="131191"/>
                </a:lnTo>
                <a:lnTo>
                  <a:pt x="164512" y="133181"/>
                </a:lnTo>
                <a:lnTo>
                  <a:pt x="167777" y="135459"/>
                </a:lnTo>
                <a:lnTo>
                  <a:pt x="170907" y="137932"/>
                </a:lnTo>
                <a:lnTo>
                  <a:pt x="173945" y="140532"/>
                </a:lnTo>
                <a:lnTo>
                  <a:pt x="175971" y="143218"/>
                </a:lnTo>
                <a:lnTo>
                  <a:pt x="178222" y="148742"/>
                </a:lnTo>
                <a:lnTo>
                  <a:pt x="179222" y="154373"/>
                </a:lnTo>
                <a:lnTo>
                  <a:pt x="179489" y="157208"/>
                </a:lnTo>
                <a:lnTo>
                  <a:pt x="180619" y="160050"/>
                </a:lnTo>
                <a:lnTo>
                  <a:pt x="184416" y="165749"/>
                </a:lnTo>
                <a:lnTo>
                  <a:pt x="184856" y="169554"/>
                </a:lnTo>
                <a:lnTo>
                  <a:pt x="184197" y="173996"/>
                </a:lnTo>
                <a:lnTo>
                  <a:pt x="182806" y="178862"/>
                </a:lnTo>
                <a:lnTo>
                  <a:pt x="180925" y="183059"/>
                </a:lnTo>
                <a:lnTo>
                  <a:pt x="176296" y="190262"/>
                </a:lnTo>
                <a:lnTo>
                  <a:pt x="172776" y="194469"/>
                </a:lnTo>
                <a:lnTo>
                  <a:pt x="168524" y="199179"/>
                </a:lnTo>
                <a:lnTo>
                  <a:pt x="155978" y="212369"/>
                </a:lnTo>
                <a:lnTo>
                  <a:pt x="138654" y="229909"/>
                </a:lnTo>
                <a:lnTo>
                  <a:pt x="133394" y="233283"/>
                </a:lnTo>
                <a:lnTo>
                  <a:pt x="127981" y="235532"/>
                </a:lnTo>
                <a:lnTo>
                  <a:pt x="122469" y="237031"/>
                </a:lnTo>
                <a:lnTo>
                  <a:pt x="117841" y="238983"/>
                </a:lnTo>
                <a:lnTo>
                  <a:pt x="113803" y="241237"/>
                </a:lnTo>
                <a:lnTo>
                  <a:pt x="110159" y="243692"/>
                </a:lnTo>
                <a:lnTo>
                  <a:pt x="105824" y="245329"/>
                </a:lnTo>
                <a:lnTo>
                  <a:pt x="101029" y="246421"/>
                </a:lnTo>
                <a:lnTo>
                  <a:pt x="86621" y="248475"/>
                </a:lnTo>
                <a:lnTo>
                  <a:pt x="81440" y="248565"/>
                </a:lnTo>
                <a:lnTo>
                  <a:pt x="77153" y="24860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34"/>
          <p:cNvSpPr/>
          <p:nvPr/>
        </p:nvSpPr>
        <p:spPr bwMode="auto">
          <a:xfrm>
            <a:off x="7006590" y="3094703"/>
            <a:ext cx="128588" cy="94264"/>
          </a:xfrm>
          <a:custGeom>
            <a:avLst/>
            <a:gdLst/>
            <a:ahLst/>
            <a:cxnLst/>
            <a:rect l="0" t="0" r="0" b="0"/>
            <a:pathLst>
              <a:path w="128588" h="94264">
                <a:moveTo>
                  <a:pt x="0" y="8542"/>
                </a:moveTo>
                <a:lnTo>
                  <a:pt x="28692" y="8542"/>
                </a:lnTo>
                <a:lnTo>
                  <a:pt x="31511" y="7589"/>
                </a:lnTo>
                <a:lnTo>
                  <a:pt x="34342" y="6002"/>
                </a:lnTo>
                <a:lnTo>
                  <a:pt x="37182" y="3991"/>
                </a:lnTo>
                <a:lnTo>
                  <a:pt x="40027" y="2650"/>
                </a:lnTo>
                <a:lnTo>
                  <a:pt x="42878" y="1756"/>
                </a:lnTo>
                <a:lnTo>
                  <a:pt x="45730" y="1161"/>
                </a:lnTo>
                <a:lnTo>
                  <a:pt x="48584" y="764"/>
                </a:lnTo>
                <a:lnTo>
                  <a:pt x="51439" y="498"/>
                </a:lnTo>
                <a:lnTo>
                  <a:pt x="54295" y="322"/>
                </a:lnTo>
                <a:lnTo>
                  <a:pt x="60008" y="126"/>
                </a:lnTo>
                <a:lnTo>
                  <a:pt x="71438" y="0"/>
                </a:lnTo>
                <a:lnTo>
                  <a:pt x="74295" y="942"/>
                </a:lnTo>
                <a:lnTo>
                  <a:pt x="77152" y="2523"/>
                </a:lnTo>
                <a:lnTo>
                  <a:pt x="80010" y="4529"/>
                </a:lnTo>
                <a:lnTo>
                  <a:pt x="81914" y="6819"/>
                </a:lnTo>
                <a:lnTo>
                  <a:pt x="83185" y="9298"/>
                </a:lnTo>
                <a:lnTo>
                  <a:pt x="85222" y="15570"/>
                </a:lnTo>
                <a:lnTo>
                  <a:pt x="85390" y="17990"/>
                </a:lnTo>
                <a:lnTo>
                  <a:pt x="85501" y="21508"/>
                </a:lnTo>
                <a:lnTo>
                  <a:pt x="85576" y="25758"/>
                </a:lnTo>
                <a:lnTo>
                  <a:pt x="84673" y="29545"/>
                </a:lnTo>
                <a:lnTo>
                  <a:pt x="83119" y="33021"/>
                </a:lnTo>
                <a:lnTo>
                  <a:pt x="81130" y="36291"/>
                </a:lnTo>
                <a:lnTo>
                  <a:pt x="77899" y="39424"/>
                </a:lnTo>
                <a:lnTo>
                  <a:pt x="73840" y="42465"/>
                </a:lnTo>
                <a:lnTo>
                  <a:pt x="69229" y="45445"/>
                </a:lnTo>
                <a:lnTo>
                  <a:pt x="65203" y="49336"/>
                </a:lnTo>
                <a:lnTo>
                  <a:pt x="61566" y="53836"/>
                </a:lnTo>
                <a:lnTo>
                  <a:pt x="58189" y="58740"/>
                </a:lnTo>
                <a:lnTo>
                  <a:pt x="54985" y="62962"/>
                </a:lnTo>
                <a:lnTo>
                  <a:pt x="51896" y="66729"/>
                </a:lnTo>
                <a:lnTo>
                  <a:pt x="48885" y="70194"/>
                </a:lnTo>
                <a:lnTo>
                  <a:pt x="45925" y="73455"/>
                </a:lnTo>
                <a:lnTo>
                  <a:pt x="40096" y="79620"/>
                </a:lnTo>
                <a:lnTo>
                  <a:pt x="37208" y="81644"/>
                </a:lnTo>
                <a:lnTo>
                  <a:pt x="34330" y="82994"/>
                </a:lnTo>
                <a:lnTo>
                  <a:pt x="31460" y="83894"/>
                </a:lnTo>
                <a:lnTo>
                  <a:pt x="28592" y="85447"/>
                </a:lnTo>
                <a:lnTo>
                  <a:pt x="25729" y="87434"/>
                </a:lnTo>
                <a:lnTo>
                  <a:pt x="17647" y="93867"/>
                </a:lnTo>
                <a:lnTo>
                  <a:pt x="19908" y="94089"/>
                </a:lnTo>
                <a:lnTo>
                  <a:pt x="24087" y="94188"/>
                </a:lnTo>
                <a:lnTo>
                  <a:pt x="38387" y="94263"/>
                </a:lnTo>
                <a:lnTo>
                  <a:pt x="40830" y="93312"/>
                </a:lnTo>
                <a:lnTo>
                  <a:pt x="43413" y="91725"/>
                </a:lnTo>
                <a:lnTo>
                  <a:pt x="46087" y="89715"/>
                </a:lnTo>
                <a:lnTo>
                  <a:pt x="49774" y="88374"/>
                </a:lnTo>
                <a:lnTo>
                  <a:pt x="54138" y="87481"/>
                </a:lnTo>
                <a:lnTo>
                  <a:pt x="58952" y="86885"/>
                </a:lnTo>
                <a:lnTo>
                  <a:pt x="64066" y="84583"/>
                </a:lnTo>
                <a:lnTo>
                  <a:pt x="69381" y="81144"/>
                </a:lnTo>
                <a:lnTo>
                  <a:pt x="74828" y="76946"/>
                </a:lnTo>
                <a:lnTo>
                  <a:pt x="80365" y="73194"/>
                </a:lnTo>
                <a:lnTo>
                  <a:pt x="85962" y="69741"/>
                </a:lnTo>
                <a:lnTo>
                  <a:pt x="91598" y="66486"/>
                </a:lnTo>
                <a:lnTo>
                  <a:pt x="102940" y="60330"/>
                </a:lnTo>
                <a:lnTo>
                  <a:pt x="108632" y="57355"/>
                </a:lnTo>
                <a:lnTo>
                  <a:pt x="113379" y="55371"/>
                </a:lnTo>
                <a:lnTo>
                  <a:pt x="117496" y="54049"/>
                </a:lnTo>
                <a:lnTo>
                  <a:pt x="128587" y="5140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35"/>
          <p:cNvSpPr/>
          <p:nvPr/>
        </p:nvSpPr>
        <p:spPr bwMode="auto">
          <a:xfrm>
            <a:off x="7143750" y="2915841"/>
            <a:ext cx="179833" cy="333137"/>
          </a:xfrm>
          <a:custGeom>
            <a:avLst/>
            <a:gdLst/>
            <a:ahLst/>
            <a:cxnLst/>
            <a:rect l="0" t="0" r="0" b="0"/>
            <a:pathLst>
              <a:path w="179833" h="333137">
                <a:moveTo>
                  <a:pt x="0" y="7381"/>
                </a:moveTo>
                <a:lnTo>
                  <a:pt x="0" y="2830"/>
                </a:lnTo>
                <a:lnTo>
                  <a:pt x="952" y="1490"/>
                </a:lnTo>
                <a:lnTo>
                  <a:pt x="2540" y="596"/>
                </a:lnTo>
                <a:lnTo>
                  <a:pt x="4550" y="0"/>
                </a:lnTo>
                <a:lnTo>
                  <a:pt x="6844" y="555"/>
                </a:lnTo>
                <a:lnTo>
                  <a:pt x="11931" y="3712"/>
                </a:lnTo>
                <a:lnTo>
                  <a:pt x="15574" y="4935"/>
                </a:lnTo>
                <a:lnTo>
                  <a:pt x="19908" y="5751"/>
                </a:lnTo>
                <a:lnTo>
                  <a:pt x="24701" y="6294"/>
                </a:lnTo>
                <a:lnTo>
                  <a:pt x="28850" y="6656"/>
                </a:lnTo>
                <a:lnTo>
                  <a:pt x="32568" y="6898"/>
                </a:lnTo>
                <a:lnTo>
                  <a:pt x="36000" y="7059"/>
                </a:lnTo>
                <a:lnTo>
                  <a:pt x="41144" y="8119"/>
                </a:lnTo>
                <a:lnTo>
                  <a:pt x="47431" y="9778"/>
                </a:lnTo>
                <a:lnTo>
                  <a:pt x="54481" y="11837"/>
                </a:lnTo>
                <a:lnTo>
                  <a:pt x="61086" y="14161"/>
                </a:lnTo>
                <a:lnTo>
                  <a:pt x="67394" y="16664"/>
                </a:lnTo>
                <a:lnTo>
                  <a:pt x="73504" y="19285"/>
                </a:lnTo>
                <a:lnTo>
                  <a:pt x="79482" y="22937"/>
                </a:lnTo>
                <a:lnTo>
                  <a:pt x="85373" y="27277"/>
                </a:lnTo>
                <a:lnTo>
                  <a:pt x="91206" y="32075"/>
                </a:lnTo>
                <a:lnTo>
                  <a:pt x="97951" y="36226"/>
                </a:lnTo>
                <a:lnTo>
                  <a:pt x="105305" y="39946"/>
                </a:lnTo>
                <a:lnTo>
                  <a:pt x="113066" y="43379"/>
                </a:lnTo>
                <a:lnTo>
                  <a:pt x="119192" y="47572"/>
                </a:lnTo>
                <a:lnTo>
                  <a:pt x="124229" y="52272"/>
                </a:lnTo>
                <a:lnTo>
                  <a:pt x="128540" y="57311"/>
                </a:lnTo>
                <a:lnTo>
                  <a:pt x="133318" y="62575"/>
                </a:lnTo>
                <a:lnTo>
                  <a:pt x="143707" y="73504"/>
                </a:lnTo>
                <a:lnTo>
                  <a:pt x="149145" y="80038"/>
                </a:lnTo>
                <a:lnTo>
                  <a:pt x="154675" y="87252"/>
                </a:lnTo>
                <a:lnTo>
                  <a:pt x="160266" y="94918"/>
                </a:lnTo>
                <a:lnTo>
                  <a:pt x="164946" y="102887"/>
                </a:lnTo>
                <a:lnTo>
                  <a:pt x="169019" y="111056"/>
                </a:lnTo>
                <a:lnTo>
                  <a:pt x="172687" y="119361"/>
                </a:lnTo>
                <a:lnTo>
                  <a:pt x="175132" y="126802"/>
                </a:lnTo>
                <a:lnTo>
                  <a:pt x="176762" y="133667"/>
                </a:lnTo>
                <a:lnTo>
                  <a:pt x="177848" y="140149"/>
                </a:lnTo>
                <a:lnTo>
                  <a:pt x="178573" y="147328"/>
                </a:lnTo>
                <a:lnTo>
                  <a:pt x="179056" y="154972"/>
                </a:lnTo>
                <a:lnTo>
                  <a:pt x="179378" y="162925"/>
                </a:lnTo>
                <a:lnTo>
                  <a:pt x="179736" y="179382"/>
                </a:lnTo>
                <a:lnTo>
                  <a:pt x="179832" y="187771"/>
                </a:lnTo>
                <a:lnTo>
                  <a:pt x="178943" y="196221"/>
                </a:lnTo>
                <a:lnTo>
                  <a:pt x="177397" y="204712"/>
                </a:lnTo>
                <a:lnTo>
                  <a:pt x="175414" y="213230"/>
                </a:lnTo>
                <a:lnTo>
                  <a:pt x="173141" y="221766"/>
                </a:lnTo>
                <a:lnTo>
                  <a:pt x="168074" y="238871"/>
                </a:lnTo>
                <a:lnTo>
                  <a:pt x="165389" y="246480"/>
                </a:lnTo>
                <a:lnTo>
                  <a:pt x="162647" y="253458"/>
                </a:lnTo>
                <a:lnTo>
                  <a:pt x="159866" y="260015"/>
                </a:lnTo>
                <a:lnTo>
                  <a:pt x="156107" y="266291"/>
                </a:lnTo>
                <a:lnTo>
                  <a:pt x="151696" y="272380"/>
                </a:lnTo>
                <a:lnTo>
                  <a:pt x="146851" y="278345"/>
                </a:lnTo>
                <a:lnTo>
                  <a:pt x="142668" y="284226"/>
                </a:lnTo>
                <a:lnTo>
                  <a:pt x="138927" y="290052"/>
                </a:lnTo>
                <a:lnTo>
                  <a:pt x="135480" y="295841"/>
                </a:lnTo>
                <a:lnTo>
                  <a:pt x="132230" y="301605"/>
                </a:lnTo>
                <a:lnTo>
                  <a:pt x="126079" y="313090"/>
                </a:lnTo>
                <a:lnTo>
                  <a:pt x="123104" y="316914"/>
                </a:lnTo>
                <a:lnTo>
                  <a:pt x="120170" y="319464"/>
                </a:lnTo>
                <a:lnTo>
                  <a:pt x="117261" y="321164"/>
                </a:lnTo>
                <a:lnTo>
                  <a:pt x="114368" y="323250"/>
                </a:lnTo>
                <a:lnTo>
                  <a:pt x="111488" y="325593"/>
                </a:lnTo>
                <a:lnTo>
                  <a:pt x="104573" y="331646"/>
                </a:lnTo>
                <a:lnTo>
                  <a:pt x="103052" y="332143"/>
                </a:lnTo>
                <a:lnTo>
                  <a:pt x="98824" y="332695"/>
                </a:lnTo>
                <a:lnTo>
                  <a:pt x="94239" y="333049"/>
                </a:lnTo>
                <a:lnTo>
                  <a:pt x="85725" y="33313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36"/>
          <p:cNvSpPr/>
          <p:nvPr/>
        </p:nvSpPr>
        <p:spPr bwMode="auto">
          <a:xfrm>
            <a:off x="3201638" y="2914650"/>
            <a:ext cx="247365" cy="300038"/>
          </a:xfrm>
          <a:custGeom>
            <a:avLst/>
            <a:gdLst/>
            <a:ahLst/>
            <a:cxnLst/>
            <a:rect l="0" t="0" r="0" b="0"/>
            <a:pathLst>
              <a:path w="247365" h="300038">
                <a:moveTo>
                  <a:pt x="110204" y="0"/>
                </a:moveTo>
                <a:lnTo>
                  <a:pt x="81263" y="0"/>
                </a:lnTo>
                <a:lnTo>
                  <a:pt x="77575" y="952"/>
                </a:lnTo>
                <a:lnTo>
                  <a:pt x="73211" y="2539"/>
                </a:lnTo>
                <a:lnTo>
                  <a:pt x="68397" y="4551"/>
                </a:lnTo>
                <a:lnTo>
                  <a:pt x="64235" y="6844"/>
                </a:lnTo>
                <a:lnTo>
                  <a:pt x="57071" y="11931"/>
                </a:lnTo>
                <a:lnTo>
                  <a:pt x="50712" y="17368"/>
                </a:lnTo>
                <a:lnTo>
                  <a:pt x="43758" y="22959"/>
                </a:lnTo>
                <a:lnTo>
                  <a:pt x="39237" y="25783"/>
                </a:lnTo>
                <a:lnTo>
                  <a:pt x="34317" y="28619"/>
                </a:lnTo>
                <a:lnTo>
                  <a:pt x="30086" y="32414"/>
                </a:lnTo>
                <a:lnTo>
                  <a:pt x="22843" y="41711"/>
                </a:lnTo>
                <a:lnTo>
                  <a:pt x="16450" y="49653"/>
                </a:lnTo>
                <a:lnTo>
                  <a:pt x="13411" y="53104"/>
                </a:lnTo>
                <a:lnTo>
                  <a:pt x="11386" y="57310"/>
                </a:lnTo>
                <a:lnTo>
                  <a:pt x="10035" y="62019"/>
                </a:lnTo>
                <a:lnTo>
                  <a:pt x="8534" y="71379"/>
                </a:lnTo>
                <a:lnTo>
                  <a:pt x="7868" y="78714"/>
                </a:lnTo>
                <a:lnTo>
                  <a:pt x="5031" y="87689"/>
                </a:lnTo>
                <a:lnTo>
                  <a:pt x="2941" y="92749"/>
                </a:lnTo>
                <a:lnTo>
                  <a:pt x="619" y="100912"/>
                </a:lnTo>
                <a:lnTo>
                  <a:pt x="0" y="104422"/>
                </a:lnTo>
                <a:lnTo>
                  <a:pt x="540" y="107714"/>
                </a:lnTo>
                <a:lnTo>
                  <a:pt x="4898" y="116899"/>
                </a:lnTo>
                <a:lnTo>
                  <a:pt x="6251" y="122758"/>
                </a:lnTo>
                <a:lnTo>
                  <a:pt x="9393" y="128536"/>
                </a:lnTo>
                <a:lnTo>
                  <a:pt x="11564" y="131411"/>
                </a:lnTo>
                <a:lnTo>
                  <a:pt x="14917" y="133327"/>
                </a:lnTo>
                <a:lnTo>
                  <a:pt x="19057" y="134604"/>
                </a:lnTo>
                <a:lnTo>
                  <a:pt x="23722" y="135456"/>
                </a:lnTo>
                <a:lnTo>
                  <a:pt x="31445" y="136402"/>
                </a:lnTo>
                <a:lnTo>
                  <a:pt x="39005" y="136823"/>
                </a:lnTo>
                <a:lnTo>
                  <a:pt x="48715" y="137010"/>
                </a:lnTo>
                <a:lnTo>
                  <a:pt x="64892" y="137115"/>
                </a:lnTo>
                <a:lnTo>
                  <a:pt x="70471" y="136177"/>
                </a:lnTo>
                <a:lnTo>
                  <a:pt x="76095" y="134600"/>
                </a:lnTo>
                <a:lnTo>
                  <a:pt x="81750" y="132596"/>
                </a:lnTo>
                <a:lnTo>
                  <a:pt x="86472" y="130307"/>
                </a:lnTo>
                <a:lnTo>
                  <a:pt x="90573" y="127829"/>
                </a:lnTo>
                <a:lnTo>
                  <a:pt x="94259" y="125224"/>
                </a:lnTo>
                <a:lnTo>
                  <a:pt x="99574" y="122535"/>
                </a:lnTo>
                <a:lnTo>
                  <a:pt x="105975" y="119790"/>
                </a:lnTo>
                <a:lnTo>
                  <a:pt x="113100" y="117007"/>
                </a:lnTo>
                <a:lnTo>
                  <a:pt x="118802" y="113247"/>
                </a:lnTo>
                <a:lnTo>
                  <a:pt x="123556" y="108836"/>
                </a:lnTo>
                <a:lnTo>
                  <a:pt x="127678" y="103989"/>
                </a:lnTo>
                <a:lnTo>
                  <a:pt x="132331" y="99806"/>
                </a:lnTo>
                <a:lnTo>
                  <a:pt x="137338" y="96065"/>
                </a:lnTo>
                <a:lnTo>
                  <a:pt x="142581" y="92618"/>
                </a:lnTo>
                <a:lnTo>
                  <a:pt x="147981" y="88415"/>
                </a:lnTo>
                <a:lnTo>
                  <a:pt x="153486" y="83708"/>
                </a:lnTo>
                <a:lnTo>
                  <a:pt x="159061" y="78665"/>
                </a:lnTo>
                <a:lnTo>
                  <a:pt x="163731" y="73399"/>
                </a:lnTo>
                <a:lnTo>
                  <a:pt x="167796" y="67982"/>
                </a:lnTo>
                <a:lnTo>
                  <a:pt x="171459" y="62466"/>
                </a:lnTo>
                <a:lnTo>
                  <a:pt x="178068" y="53798"/>
                </a:lnTo>
                <a:lnTo>
                  <a:pt x="181164" y="50152"/>
                </a:lnTo>
                <a:lnTo>
                  <a:pt x="184604" y="43562"/>
                </a:lnTo>
                <a:lnTo>
                  <a:pt x="186133" y="37458"/>
                </a:lnTo>
                <a:lnTo>
                  <a:pt x="187115" y="28319"/>
                </a:lnTo>
                <a:lnTo>
                  <a:pt x="187196" y="27451"/>
                </a:lnTo>
                <a:lnTo>
                  <a:pt x="189825" y="23948"/>
                </a:lnTo>
                <a:lnTo>
                  <a:pt x="194723" y="18488"/>
                </a:lnTo>
                <a:lnTo>
                  <a:pt x="195125" y="18993"/>
                </a:lnTo>
                <a:lnTo>
                  <a:pt x="195823" y="24643"/>
                </a:lnTo>
                <a:lnTo>
                  <a:pt x="195908" y="32349"/>
                </a:lnTo>
                <a:lnTo>
                  <a:pt x="195920" y="37555"/>
                </a:lnTo>
                <a:lnTo>
                  <a:pt x="196875" y="40276"/>
                </a:lnTo>
                <a:lnTo>
                  <a:pt x="200477" y="45840"/>
                </a:lnTo>
                <a:lnTo>
                  <a:pt x="202713" y="54028"/>
                </a:lnTo>
                <a:lnTo>
                  <a:pt x="203309" y="58879"/>
                </a:lnTo>
                <a:lnTo>
                  <a:pt x="203706" y="64017"/>
                </a:lnTo>
                <a:lnTo>
                  <a:pt x="203971" y="69348"/>
                </a:lnTo>
                <a:lnTo>
                  <a:pt x="204148" y="74807"/>
                </a:lnTo>
                <a:lnTo>
                  <a:pt x="205219" y="80351"/>
                </a:lnTo>
                <a:lnTo>
                  <a:pt x="206884" y="85952"/>
                </a:lnTo>
                <a:lnTo>
                  <a:pt x="208948" y="91591"/>
                </a:lnTo>
                <a:lnTo>
                  <a:pt x="210323" y="97256"/>
                </a:lnTo>
                <a:lnTo>
                  <a:pt x="211240" y="102937"/>
                </a:lnTo>
                <a:lnTo>
                  <a:pt x="211852" y="108629"/>
                </a:lnTo>
                <a:lnTo>
                  <a:pt x="212259" y="115282"/>
                </a:lnTo>
                <a:lnTo>
                  <a:pt x="212712" y="130294"/>
                </a:lnTo>
                <a:lnTo>
                  <a:pt x="212967" y="150260"/>
                </a:lnTo>
                <a:lnTo>
                  <a:pt x="213955" y="156370"/>
                </a:lnTo>
                <a:lnTo>
                  <a:pt x="215566" y="162349"/>
                </a:lnTo>
                <a:lnTo>
                  <a:pt x="217593" y="168240"/>
                </a:lnTo>
                <a:lnTo>
                  <a:pt x="218944" y="175025"/>
                </a:lnTo>
                <a:lnTo>
                  <a:pt x="219845" y="182406"/>
                </a:lnTo>
                <a:lnTo>
                  <a:pt x="220446" y="190184"/>
                </a:lnTo>
                <a:lnTo>
                  <a:pt x="220846" y="197274"/>
                </a:lnTo>
                <a:lnTo>
                  <a:pt x="221291" y="210232"/>
                </a:lnTo>
                <a:lnTo>
                  <a:pt x="222362" y="216355"/>
                </a:lnTo>
                <a:lnTo>
                  <a:pt x="224028" y="222341"/>
                </a:lnTo>
                <a:lnTo>
                  <a:pt x="226092" y="228237"/>
                </a:lnTo>
                <a:lnTo>
                  <a:pt x="227468" y="234073"/>
                </a:lnTo>
                <a:lnTo>
                  <a:pt x="228385" y="239869"/>
                </a:lnTo>
                <a:lnTo>
                  <a:pt x="228996" y="245637"/>
                </a:lnTo>
                <a:lnTo>
                  <a:pt x="229404" y="251388"/>
                </a:lnTo>
                <a:lnTo>
                  <a:pt x="229676" y="257127"/>
                </a:lnTo>
                <a:lnTo>
                  <a:pt x="229857" y="262858"/>
                </a:lnTo>
                <a:lnTo>
                  <a:pt x="230930" y="268583"/>
                </a:lnTo>
                <a:lnTo>
                  <a:pt x="232598" y="274305"/>
                </a:lnTo>
                <a:lnTo>
                  <a:pt x="234663" y="280025"/>
                </a:lnTo>
                <a:lnTo>
                  <a:pt x="239496" y="288920"/>
                </a:lnTo>
                <a:lnTo>
                  <a:pt x="247364" y="3000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37"/>
          <p:cNvSpPr/>
          <p:nvPr/>
        </p:nvSpPr>
        <p:spPr bwMode="auto">
          <a:xfrm>
            <a:off x="3577624" y="2974657"/>
            <a:ext cx="187220" cy="248206"/>
          </a:xfrm>
          <a:custGeom>
            <a:avLst/>
            <a:gdLst/>
            <a:ahLst/>
            <a:cxnLst/>
            <a:rect l="0" t="0" r="0" b="0"/>
            <a:pathLst>
              <a:path w="187220" h="248206">
                <a:moveTo>
                  <a:pt x="68546" y="0"/>
                </a:moveTo>
                <a:lnTo>
                  <a:pt x="51858" y="0"/>
                </a:lnTo>
                <a:lnTo>
                  <a:pt x="51536" y="4551"/>
                </a:lnTo>
                <a:lnTo>
                  <a:pt x="50538" y="6844"/>
                </a:lnTo>
                <a:lnTo>
                  <a:pt x="46890" y="11932"/>
                </a:lnTo>
                <a:lnTo>
                  <a:pt x="43630" y="14622"/>
                </a:lnTo>
                <a:lnTo>
                  <a:pt x="39553" y="17368"/>
                </a:lnTo>
                <a:lnTo>
                  <a:pt x="34930" y="20151"/>
                </a:lnTo>
                <a:lnTo>
                  <a:pt x="31847" y="22959"/>
                </a:lnTo>
                <a:lnTo>
                  <a:pt x="29793" y="25784"/>
                </a:lnTo>
                <a:lnTo>
                  <a:pt x="13992" y="57656"/>
                </a:lnTo>
                <a:lnTo>
                  <a:pt x="12174" y="63202"/>
                </a:lnTo>
                <a:lnTo>
                  <a:pt x="10962" y="68805"/>
                </a:lnTo>
                <a:lnTo>
                  <a:pt x="10154" y="74445"/>
                </a:lnTo>
                <a:lnTo>
                  <a:pt x="8663" y="80110"/>
                </a:lnTo>
                <a:lnTo>
                  <a:pt x="6716" y="85792"/>
                </a:lnTo>
                <a:lnTo>
                  <a:pt x="4466" y="91484"/>
                </a:lnTo>
                <a:lnTo>
                  <a:pt x="2965" y="97185"/>
                </a:lnTo>
                <a:lnTo>
                  <a:pt x="1966" y="102890"/>
                </a:lnTo>
                <a:lnTo>
                  <a:pt x="1299" y="108598"/>
                </a:lnTo>
                <a:lnTo>
                  <a:pt x="854" y="114309"/>
                </a:lnTo>
                <a:lnTo>
                  <a:pt x="558" y="120021"/>
                </a:lnTo>
                <a:lnTo>
                  <a:pt x="229" y="131448"/>
                </a:lnTo>
                <a:lnTo>
                  <a:pt x="0" y="160021"/>
                </a:lnTo>
                <a:lnTo>
                  <a:pt x="941" y="165735"/>
                </a:lnTo>
                <a:lnTo>
                  <a:pt x="2521" y="171450"/>
                </a:lnTo>
                <a:lnTo>
                  <a:pt x="4527" y="177165"/>
                </a:lnTo>
                <a:lnTo>
                  <a:pt x="5864" y="182880"/>
                </a:lnTo>
                <a:lnTo>
                  <a:pt x="6755" y="188595"/>
                </a:lnTo>
                <a:lnTo>
                  <a:pt x="7350" y="194310"/>
                </a:lnTo>
                <a:lnTo>
                  <a:pt x="8698" y="199073"/>
                </a:lnTo>
                <a:lnTo>
                  <a:pt x="10550" y="203200"/>
                </a:lnTo>
                <a:lnTo>
                  <a:pt x="15147" y="210326"/>
                </a:lnTo>
                <a:lnTo>
                  <a:pt x="20366" y="216668"/>
                </a:lnTo>
                <a:lnTo>
                  <a:pt x="25860" y="222662"/>
                </a:lnTo>
                <a:lnTo>
                  <a:pt x="28658" y="225594"/>
                </a:lnTo>
                <a:lnTo>
                  <a:pt x="32429" y="228501"/>
                </a:lnTo>
                <a:lnTo>
                  <a:pt x="36848" y="231392"/>
                </a:lnTo>
                <a:lnTo>
                  <a:pt x="48526" y="238324"/>
                </a:lnTo>
                <a:lnTo>
                  <a:pt x="55203" y="241812"/>
                </a:lnTo>
                <a:lnTo>
                  <a:pt x="59651" y="244075"/>
                </a:lnTo>
                <a:lnTo>
                  <a:pt x="63568" y="245584"/>
                </a:lnTo>
                <a:lnTo>
                  <a:pt x="67132" y="246590"/>
                </a:lnTo>
                <a:lnTo>
                  <a:pt x="70461" y="247261"/>
                </a:lnTo>
                <a:lnTo>
                  <a:pt x="74585" y="247708"/>
                </a:lnTo>
                <a:lnTo>
                  <a:pt x="79239" y="248006"/>
                </a:lnTo>
                <a:lnTo>
                  <a:pt x="84247" y="248205"/>
                </a:lnTo>
                <a:lnTo>
                  <a:pt x="88539" y="247385"/>
                </a:lnTo>
                <a:lnTo>
                  <a:pt x="92351" y="245886"/>
                </a:lnTo>
                <a:lnTo>
                  <a:pt x="95846" y="243934"/>
                </a:lnTo>
                <a:lnTo>
                  <a:pt x="99129" y="242633"/>
                </a:lnTo>
                <a:lnTo>
                  <a:pt x="102269" y="241765"/>
                </a:lnTo>
                <a:lnTo>
                  <a:pt x="105315" y="241187"/>
                </a:lnTo>
                <a:lnTo>
                  <a:pt x="108299" y="238896"/>
                </a:lnTo>
                <a:lnTo>
                  <a:pt x="111240" y="235464"/>
                </a:lnTo>
                <a:lnTo>
                  <a:pt x="114153" y="231271"/>
                </a:lnTo>
                <a:lnTo>
                  <a:pt x="118001" y="227523"/>
                </a:lnTo>
                <a:lnTo>
                  <a:pt x="122471" y="224072"/>
                </a:lnTo>
                <a:lnTo>
                  <a:pt x="127355" y="220819"/>
                </a:lnTo>
                <a:lnTo>
                  <a:pt x="130612" y="216745"/>
                </a:lnTo>
                <a:lnTo>
                  <a:pt x="132783" y="212124"/>
                </a:lnTo>
                <a:lnTo>
                  <a:pt x="134231" y="207139"/>
                </a:lnTo>
                <a:lnTo>
                  <a:pt x="137101" y="200958"/>
                </a:lnTo>
                <a:lnTo>
                  <a:pt x="140919" y="193979"/>
                </a:lnTo>
                <a:lnTo>
                  <a:pt x="145370" y="186470"/>
                </a:lnTo>
                <a:lnTo>
                  <a:pt x="149289" y="179558"/>
                </a:lnTo>
                <a:lnTo>
                  <a:pt x="156184" y="166799"/>
                </a:lnTo>
                <a:lnTo>
                  <a:pt x="165421" y="148905"/>
                </a:lnTo>
                <a:lnTo>
                  <a:pt x="168371" y="142133"/>
                </a:lnTo>
                <a:lnTo>
                  <a:pt x="171292" y="134760"/>
                </a:lnTo>
                <a:lnTo>
                  <a:pt x="174190" y="126988"/>
                </a:lnTo>
                <a:lnTo>
                  <a:pt x="176123" y="119901"/>
                </a:lnTo>
                <a:lnTo>
                  <a:pt x="177411" y="113271"/>
                </a:lnTo>
                <a:lnTo>
                  <a:pt x="178270" y="106947"/>
                </a:lnTo>
                <a:lnTo>
                  <a:pt x="179795" y="100826"/>
                </a:lnTo>
                <a:lnTo>
                  <a:pt x="181765" y="94840"/>
                </a:lnTo>
                <a:lnTo>
                  <a:pt x="184030" y="88944"/>
                </a:lnTo>
                <a:lnTo>
                  <a:pt x="185540" y="82156"/>
                </a:lnTo>
                <a:lnTo>
                  <a:pt x="186547" y="74773"/>
                </a:lnTo>
                <a:lnTo>
                  <a:pt x="187219" y="66994"/>
                </a:lnTo>
                <a:lnTo>
                  <a:pt x="186713" y="60855"/>
                </a:lnTo>
                <a:lnTo>
                  <a:pt x="185424" y="55810"/>
                </a:lnTo>
                <a:lnTo>
                  <a:pt x="183612" y="51494"/>
                </a:lnTo>
                <a:lnTo>
                  <a:pt x="182404" y="46712"/>
                </a:lnTo>
                <a:lnTo>
                  <a:pt x="181598" y="41619"/>
                </a:lnTo>
                <a:lnTo>
                  <a:pt x="181062" y="36319"/>
                </a:lnTo>
                <a:lnTo>
                  <a:pt x="178799" y="31832"/>
                </a:lnTo>
                <a:lnTo>
                  <a:pt x="175385" y="27889"/>
                </a:lnTo>
                <a:lnTo>
                  <a:pt x="171204" y="24308"/>
                </a:lnTo>
                <a:lnTo>
                  <a:pt x="167465" y="21920"/>
                </a:lnTo>
                <a:lnTo>
                  <a:pt x="164019" y="20329"/>
                </a:lnTo>
                <a:lnTo>
                  <a:pt x="160769" y="19268"/>
                </a:lnTo>
                <a:lnTo>
                  <a:pt x="156698" y="17608"/>
                </a:lnTo>
                <a:lnTo>
                  <a:pt x="152079" y="15548"/>
                </a:lnTo>
                <a:lnTo>
                  <a:pt x="147094" y="13223"/>
                </a:lnTo>
                <a:lnTo>
                  <a:pt x="142819" y="11673"/>
                </a:lnTo>
                <a:lnTo>
                  <a:pt x="139016" y="10640"/>
                </a:lnTo>
                <a:lnTo>
                  <a:pt x="135529" y="9950"/>
                </a:lnTo>
                <a:lnTo>
                  <a:pt x="132251" y="9491"/>
                </a:lnTo>
                <a:lnTo>
                  <a:pt x="129113" y="9185"/>
                </a:lnTo>
                <a:lnTo>
                  <a:pt x="126069" y="8981"/>
                </a:lnTo>
                <a:lnTo>
                  <a:pt x="123087" y="8845"/>
                </a:lnTo>
                <a:lnTo>
                  <a:pt x="111408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38"/>
          <p:cNvSpPr/>
          <p:nvPr/>
        </p:nvSpPr>
        <p:spPr bwMode="auto">
          <a:xfrm>
            <a:off x="3809196" y="2931795"/>
            <a:ext cx="196514" cy="248205"/>
          </a:xfrm>
          <a:custGeom>
            <a:avLst/>
            <a:gdLst/>
            <a:ahLst/>
            <a:cxnLst/>
            <a:rect l="0" t="0" r="0" b="0"/>
            <a:pathLst>
              <a:path w="196514" h="248205">
                <a:moveTo>
                  <a:pt x="77004" y="8572"/>
                </a:moveTo>
                <a:lnTo>
                  <a:pt x="72453" y="8572"/>
                </a:lnTo>
                <a:lnTo>
                  <a:pt x="71112" y="9525"/>
                </a:lnTo>
                <a:lnTo>
                  <a:pt x="70218" y="11112"/>
                </a:lnTo>
                <a:lnTo>
                  <a:pt x="67714" y="18255"/>
                </a:lnTo>
                <a:lnTo>
                  <a:pt x="63985" y="25893"/>
                </a:lnTo>
                <a:lnTo>
                  <a:pt x="60704" y="29644"/>
                </a:lnTo>
                <a:lnTo>
                  <a:pt x="56612" y="33098"/>
                </a:lnTo>
                <a:lnTo>
                  <a:pt x="51980" y="36353"/>
                </a:lnTo>
                <a:lnTo>
                  <a:pt x="47938" y="39475"/>
                </a:lnTo>
                <a:lnTo>
                  <a:pt x="44292" y="42509"/>
                </a:lnTo>
                <a:lnTo>
                  <a:pt x="40908" y="45484"/>
                </a:lnTo>
                <a:lnTo>
                  <a:pt x="34609" y="51330"/>
                </a:lnTo>
                <a:lnTo>
                  <a:pt x="25707" y="59976"/>
                </a:lnTo>
                <a:lnTo>
                  <a:pt x="19915" y="66661"/>
                </a:lnTo>
                <a:lnTo>
                  <a:pt x="17037" y="71110"/>
                </a:lnTo>
                <a:lnTo>
                  <a:pt x="14166" y="75982"/>
                </a:lnTo>
                <a:lnTo>
                  <a:pt x="11299" y="79229"/>
                </a:lnTo>
                <a:lnTo>
                  <a:pt x="8436" y="81394"/>
                </a:lnTo>
                <a:lnTo>
                  <a:pt x="5574" y="82838"/>
                </a:lnTo>
                <a:lnTo>
                  <a:pt x="3666" y="84753"/>
                </a:lnTo>
                <a:lnTo>
                  <a:pt x="2395" y="86982"/>
                </a:lnTo>
                <a:lnTo>
                  <a:pt x="354" y="92852"/>
                </a:lnTo>
                <a:lnTo>
                  <a:pt x="0" y="98420"/>
                </a:lnTo>
                <a:lnTo>
                  <a:pt x="903" y="99903"/>
                </a:lnTo>
                <a:lnTo>
                  <a:pt x="2457" y="100892"/>
                </a:lnTo>
                <a:lnTo>
                  <a:pt x="6724" y="101990"/>
                </a:lnTo>
                <a:lnTo>
                  <a:pt x="11796" y="102479"/>
                </a:lnTo>
                <a:lnTo>
                  <a:pt x="15434" y="103561"/>
                </a:lnTo>
                <a:lnTo>
                  <a:pt x="19765" y="105236"/>
                </a:lnTo>
                <a:lnTo>
                  <a:pt x="24557" y="107305"/>
                </a:lnTo>
                <a:lnTo>
                  <a:pt x="28704" y="108684"/>
                </a:lnTo>
                <a:lnTo>
                  <a:pt x="32422" y="109603"/>
                </a:lnTo>
                <a:lnTo>
                  <a:pt x="35853" y="110216"/>
                </a:lnTo>
                <a:lnTo>
                  <a:pt x="40045" y="110625"/>
                </a:lnTo>
                <a:lnTo>
                  <a:pt x="44744" y="110897"/>
                </a:lnTo>
                <a:lnTo>
                  <a:pt x="55046" y="111200"/>
                </a:lnTo>
                <a:lnTo>
                  <a:pt x="65975" y="111334"/>
                </a:lnTo>
                <a:lnTo>
                  <a:pt x="71556" y="112323"/>
                </a:lnTo>
                <a:lnTo>
                  <a:pt x="77182" y="113934"/>
                </a:lnTo>
                <a:lnTo>
                  <a:pt x="82837" y="115961"/>
                </a:lnTo>
                <a:lnTo>
                  <a:pt x="88513" y="117312"/>
                </a:lnTo>
                <a:lnTo>
                  <a:pt x="94201" y="118213"/>
                </a:lnTo>
                <a:lnTo>
                  <a:pt x="99899" y="118813"/>
                </a:lnTo>
                <a:lnTo>
                  <a:pt x="105602" y="120166"/>
                </a:lnTo>
                <a:lnTo>
                  <a:pt x="111309" y="122021"/>
                </a:lnTo>
                <a:lnTo>
                  <a:pt x="117019" y="124209"/>
                </a:lnTo>
                <a:lnTo>
                  <a:pt x="122731" y="126621"/>
                </a:lnTo>
                <a:lnTo>
                  <a:pt x="128443" y="129181"/>
                </a:lnTo>
                <a:lnTo>
                  <a:pt x="134157" y="131841"/>
                </a:lnTo>
                <a:lnTo>
                  <a:pt x="139870" y="133614"/>
                </a:lnTo>
                <a:lnTo>
                  <a:pt x="145585" y="134796"/>
                </a:lnTo>
                <a:lnTo>
                  <a:pt x="151300" y="135584"/>
                </a:lnTo>
                <a:lnTo>
                  <a:pt x="156061" y="138014"/>
                </a:lnTo>
                <a:lnTo>
                  <a:pt x="160189" y="141539"/>
                </a:lnTo>
                <a:lnTo>
                  <a:pt x="163893" y="145794"/>
                </a:lnTo>
                <a:lnTo>
                  <a:pt x="167315" y="149583"/>
                </a:lnTo>
                <a:lnTo>
                  <a:pt x="173657" y="156334"/>
                </a:lnTo>
                <a:lnTo>
                  <a:pt x="182583" y="165489"/>
                </a:lnTo>
                <a:lnTo>
                  <a:pt x="185490" y="169381"/>
                </a:lnTo>
                <a:lnTo>
                  <a:pt x="188380" y="173880"/>
                </a:lnTo>
                <a:lnTo>
                  <a:pt x="191259" y="178785"/>
                </a:lnTo>
                <a:lnTo>
                  <a:pt x="193179" y="183008"/>
                </a:lnTo>
                <a:lnTo>
                  <a:pt x="195312" y="190239"/>
                </a:lnTo>
                <a:lnTo>
                  <a:pt x="195881" y="194453"/>
                </a:lnTo>
                <a:lnTo>
                  <a:pt x="196260" y="199168"/>
                </a:lnTo>
                <a:lnTo>
                  <a:pt x="196513" y="204216"/>
                </a:lnTo>
                <a:lnTo>
                  <a:pt x="195729" y="208534"/>
                </a:lnTo>
                <a:lnTo>
                  <a:pt x="192318" y="215871"/>
                </a:lnTo>
                <a:lnTo>
                  <a:pt x="187627" y="222308"/>
                </a:lnTo>
                <a:lnTo>
                  <a:pt x="182367" y="228343"/>
                </a:lnTo>
                <a:lnTo>
                  <a:pt x="176854" y="234201"/>
                </a:lnTo>
                <a:lnTo>
                  <a:pt x="174051" y="236143"/>
                </a:lnTo>
                <a:lnTo>
                  <a:pt x="168396" y="238303"/>
                </a:lnTo>
                <a:lnTo>
                  <a:pt x="162707" y="241802"/>
                </a:lnTo>
                <a:lnTo>
                  <a:pt x="159857" y="244069"/>
                </a:lnTo>
                <a:lnTo>
                  <a:pt x="156052" y="245580"/>
                </a:lnTo>
                <a:lnTo>
                  <a:pt x="151610" y="246587"/>
                </a:lnTo>
                <a:lnTo>
                  <a:pt x="146743" y="247259"/>
                </a:lnTo>
                <a:lnTo>
                  <a:pt x="141595" y="247707"/>
                </a:lnTo>
                <a:lnTo>
                  <a:pt x="136256" y="248005"/>
                </a:lnTo>
                <a:lnTo>
                  <a:pt x="130793" y="248204"/>
                </a:lnTo>
                <a:lnTo>
                  <a:pt x="126198" y="247384"/>
                </a:lnTo>
                <a:lnTo>
                  <a:pt x="122182" y="245885"/>
                </a:lnTo>
                <a:lnTo>
                  <a:pt x="118553" y="243933"/>
                </a:lnTo>
                <a:lnTo>
                  <a:pt x="115181" y="241680"/>
                </a:lnTo>
                <a:lnTo>
                  <a:pt x="111980" y="239225"/>
                </a:lnTo>
                <a:lnTo>
                  <a:pt x="108893" y="236635"/>
                </a:lnTo>
                <a:lnTo>
                  <a:pt x="105884" y="234909"/>
                </a:lnTo>
                <a:lnTo>
                  <a:pt x="99999" y="232991"/>
                </a:lnTo>
                <a:lnTo>
                  <a:pt x="94209" y="229599"/>
                </a:lnTo>
                <a:lnTo>
                  <a:pt x="88461" y="224916"/>
                </a:lnTo>
                <a:lnTo>
                  <a:pt x="82731" y="219660"/>
                </a:lnTo>
                <a:lnTo>
                  <a:pt x="79869" y="215972"/>
                </a:lnTo>
                <a:lnTo>
                  <a:pt x="77009" y="211609"/>
                </a:lnTo>
                <a:lnTo>
                  <a:pt x="74150" y="206795"/>
                </a:lnTo>
                <a:lnTo>
                  <a:pt x="71291" y="202633"/>
                </a:lnTo>
                <a:lnTo>
                  <a:pt x="65575" y="195469"/>
                </a:lnTo>
                <a:lnTo>
                  <a:pt x="62717" y="191273"/>
                </a:lnTo>
                <a:lnTo>
                  <a:pt x="59859" y="186570"/>
                </a:lnTo>
                <a:lnTo>
                  <a:pt x="57001" y="181530"/>
                </a:lnTo>
                <a:lnTo>
                  <a:pt x="55096" y="176265"/>
                </a:lnTo>
                <a:lnTo>
                  <a:pt x="53826" y="170850"/>
                </a:lnTo>
                <a:lnTo>
                  <a:pt x="52980" y="165335"/>
                </a:lnTo>
                <a:lnTo>
                  <a:pt x="52415" y="159753"/>
                </a:lnTo>
                <a:lnTo>
                  <a:pt x="52039" y="154127"/>
                </a:lnTo>
                <a:lnTo>
                  <a:pt x="51788" y="148471"/>
                </a:lnTo>
                <a:lnTo>
                  <a:pt x="51509" y="137107"/>
                </a:lnTo>
                <a:lnTo>
                  <a:pt x="51435" y="131410"/>
                </a:lnTo>
                <a:lnTo>
                  <a:pt x="52338" y="124754"/>
                </a:lnTo>
                <a:lnTo>
                  <a:pt x="53892" y="117459"/>
                </a:lnTo>
                <a:lnTo>
                  <a:pt x="55881" y="109738"/>
                </a:lnTo>
                <a:lnTo>
                  <a:pt x="58159" y="102686"/>
                </a:lnTo>
                <a:lnTo>
                  <a:pt x="60631" y="96080"/>
                </a:lnTo>
                <a:lnTo>
                  <a:pt x="63231" y="89771"/>
                </a:lnTo>
                <a:lnTo>
                  <a:pt x="65917" y="83659"/>
                </a:lnTo>
                <a:lnTo>
                  <a:pt x="71441" y="71789"/>
                </a:lnTo>
                <a:lnTo>
                  <a:pt x="73295" y="65957"/>
                </a:lnTo>
                <a:lnTo>
                  <a:pt x="74531" y="60164"/>
                </a:lnTo>
                <a:lnTo>
                  <a:pt x="75355" y="54396"/>
                </a:lnTo>
                <a:lnTo>
                  <a:pt x="76857" y="49599"/>
                </a:lnTo>
                <a:lnTo>
                  <a:pt x="78811" y="45448"/>
                </a:lnTo>
                <a:lnTo>
                  <a:pt x="83522" y="38297"/>
                </a:lnTo>
                <a:lnTo>
                  <a:pt x="88791" y="31943"/>
                </a:lnTo>
                <a:lnTo>
                  <a:pt x="91529" y="27963"/>
                </a:lnTo>
                <a:lnTo>
                  <a:pt x="94307" y="23404"/>
                </a:lnTo>
                <a:lnTo>
                  <a:pt x="97112" y="18460"/>
                </a:lnTo>
                <a:lnTo>
                  <a:pt x="99934" y="15164"/>
                </a:lnTo>
                <a:lnTo>
                  <a:pt x="102768" y="12967"/>
                </a:lnTo>
                <a:lnTo>
                  <a:pt x="105610" y="11502"/>
                </a:lnTo>
                <a:lnTo>
                  <a:pt x="107504" y="9573"/>
                </a:lnTo>
                <a:lnTo>
                  <a:pt x="108767" y="7334"/>
                </a:lnTo>
                <a:lnTo>
                  <a:pt x="109610" y="4889"/>
                </a:lnTo>
                <a:lnTo>
                  <a:pt x="111124" y="3259"/>
                </a:lnTo>
                <a:lnTo>
                  <a:pt x="113085" y="2173"/>
                </a:lnTo>
                <a:lnTo>
                  <a:pt x="11986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39"/>
          <p:cNvSpPr/>
          <p:nvPr/>
        </p:nvSpPr>
        <p:spPr bwMode="auto">
          <a:xfrm>
            <a:off x="4091942" y="3137535"/>
            <a:ext cx="8571" cy="34291"/>
          </a:xfrm>
          <a:custGeom>
            <a:avLst/>
            <a:gdLst/>
            <a:ahLst/>
            <a:cxnLst/>
            <a:rect l="0" t="0" r="0" b="0"/>
            <a:pathLst>
              <a:path w="8571" h="34291">
                <a:moveTo>
                  <a:pt x="8570" y="34290"/>
                </a:moveTo>
                <a:lnTo>
                  <a:pt x="351" y="26070"/>
                </a:lnTo>
                <a:lnTo>
                  <a:pt x="233" y="25000"/>
                </a:lnTo>
                <a:lnTo>
                  <a:pt x="155" y="23334"/>
                </a:lnTo>
                <a:lnTo>
                  <a:pt x="67" y="18943"/>
                </a:lnTo>
                <a:lnTo>
                  <a:pt x="0" y="9033"/>
                </a:lnTo>
                <a:lnTo>
                  <a:pt x="952" y="7927"/>
                </a:lnTo>
                <a:lnTo>
                  <a:pt x="2539" y="6237"/>
                </a:lnTo>
                <a:lnTo>
                  <a:pt x="857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40"/>
          <p:cNvSpPr/>
          <p:nvPr/>
        </p:nvSpPr>
        <p:spPr bwMode="auto">
          <a:xfrm>
            <a:off x="4172726" y="2923222"/>
            <a:ext cx="201595" cy="291466"/>
          </a:xfrm>
          <a:custGeom>
            <a:avLst/>
            <a:gdLst/>
            <a:ahLst/>
            <a:cxnLst/>
            <a:rect l="0" t="0" r="0" b="0"/>
            <a:pathLst>
              <a:path w="201595" h="291466">
                <a:moveTo>
                  <a:pt x="142099" y="0"/>
                </a:moveTo>
                <a:lnTo>
                  <a:pt x="130167" y="0"/>
                </a:lnTo>
                <a:lnTo>
                  <a:pt x="126524" y="953"/>
                </a:lnTo>
                <a:lnTo>
                  <a:pt x="122190" y="2540"/>
                </a:lnTo>
                <a:lnTo>
                  <a:pt x="117397" y="4551"/>
                </a:lnTo>
                <a:lnTo>
                  <a:pt x="113248" y="6844"/>
                </a:lnTo>
                <a:lnTo>
                  <a:pt x="109530" y="9325"/>
                </a:lnTo>
                <a:lnTo>
                  <a:pt x="106099" y="11932"/>
                </a:lnTo>
                <a:lnTo>
                  <a:pt x="101906" y="13670"/>
                </a:lnTo>
                <a:lnTo>
                  <a:pt x="97206" y="14828"/>
                </a:lnTo>
                <a:lnTo>
                  <a:pt x="92168" y="15600"/>
                </a:lnTo>
                <a:lnTo>
                  <a:pt x="85951" y="16115"/>
                </a:lnTo>
                <a:lnTo>
                  <a:pt x="78950" y="16459"/>
                </a:lnTo>
                <a:lnTo>
                  <a:pt x="60522" y="16942"/>
                </a:lnTo>
                <a:lnTo>
                  <a:pt x="32807" y="17127"/>
                </a:lnTo>
                <a:lnTo>
                  <a:pt x="15330" y="17144"/>
                </a:lnTo>
                <a:lnTo>
                  <a:pt x="11780" y="19684"/>
                </a:lnTo>
                <a:lnTo>
                  <a:pt x="5339" y="25364"/>
                </a:lnTo>
                <a:lnTo>
                  <a:pt x="5017" y="32492"/>
                </a:lnTo>
                <a:lnTo>
                  <a:pt x="4939" y="92782"/>
                </a:lnTo>
                <a:lnTo>
                  <a:pt x="3986" y="97097"/>
                </a:lnTo>
                <a:lnTo>
                  <a:pt x="388" y="104432"/>
                </a:lnTo>
                <a:lnTo>
                  <a:pt x="0" y="107721"/>
                </a:lnTo>
                <a:lnTo>
                  <a:pt x="694" y="110867"/>
                </a:lnTo>
                <a:lnTo>
                  <a:pt x="2108" y="113916"/>
                </a:lnTo>
                <a:lnTo>
                  <a:pt x="3681" y="122384"/>
                </a:lnTo>
                <a:lnTo>
                  <a:pt x="4100" y="127310"/>
                </a:lnTo>
                <a:lnTo>
                  <a:pt x="4566" y="135322"/>
                </a:lnTo>
                <a:lnTo>
                  <a:pt x="4865" y="143676"/>
                </a:lnTo>
                <a:lnTo>
                  <a:pt x="7446" y="147359"/>
                </a:lnTo>
                <a:lnTo>
                  <a:pt x="12313" y="152933"/>
                </a:lnTo>
                <a:lnTo>
                  <a:pt x="13665" y="153390"/>
                </a:lnTo>
                <a:lnTo>
                  <a:pt x="17707" y="153899"/>
                </a:lnTo>
                <a:lnTo>
                  <a:pt x="22678" y="154125"/>
                </a:lnTo>
                <a:lnTo>
                  <a:pt x="29081" y="154269"/>
                </a:lnTo>
                <a:lnTo>
                  <a:pt x="35036" y="151749"/>
                </a:lnTo>
                <a:lnTo>
                  <a:pt x="39291" y="149744"/>
                </a:lnTo>
                <a:lnTo>
                  <a:pt x="43080" y="148407"/>
                </a:lnTo>
                <a:lnTo>
                  <a:pt x="46559" y="147515"/>
                </a:lnTo>
                <a:lnTo>
                  <a:pt x="49830" y="146921"/>
                </a:lnTo>
                <a:lnTo>
                  <a:pt x="53916" y="146525"/>
                </a:lnTo>
                <a:lnTo>
                  <a:pt x="58545" y="146261"/>
                </a:lnTo>
                <a:lnTo>
                  <a:pt x="68768" y="145967"/>
                </a:lnTo>
                <a:lnTo>
                  <a:pt x="121173" y="145737"/>
                </a:lnTo>
                <a:lnTo>
                  <a:pt x="152116" y="145733"/>
                </a:lnTo>
                <a:lnTo>
                  <a:pt x="156396" y="146685"/>
                </a:lnTo>
                <a:lnTo>
                  <a:pt x="161155" y="148273"/>
                </a:lnTo>
                <a:lnTo>
                  <a:pt x="166233" y="150284"/>
                </a:lnTo>
                <a:lnTo>
                  <a:pt x="170571" y="152577"/>
                </a:lnTo>
                <a:lnTo>
                  <a:pt x="174415" y="155058"/>
                </a:lnTo>
                <a:lnTo>
                  <a:pt x="177930" y="157664"/>
                </a:lnTo>
                <a:lnTo>
                  <a:pt x="181226" y="160355"/>
                </a:lnTo>
                <a:lnTo>
                  <a:pt x="187429" y="165884"/>
                </a:lnTo>
                <a:lnTo>
                  <a:pt x="193360" y="174056"/>
                </a:lnTo>
                <a:lnTo>
                  <a:pt x="198219" y="183086"/>
                </a:lnTo>
                <a:lnTo>
                  <a:pt x="200379" y="190274"/>
                </a:lnTo>
                <a:lnTo>
                  <a:pt x="201338" y="199184"/>
                </a:lnTo>
                <a:lnTo>
                  <a:pt x="201594" y="204227"/>
                </a:lnTo>
                <a:lnTo>
                  <a:pt x="200812" y="208541"/>
                </a:lnTo>
                <a:lnTo>
                  <a:pt x="196113" y="219164"/>
                </a:lnTo>
                <a:lnTo>
                  <a:pt x="194680" y="225359"/>
                </a:lnTo>
                <a:lnTo>
                  <a:pt x="192393" y="228344"/>
                </a:lnTo>
                <a:lnTo>
                  <a:pt x="188963" y="231287"/>
                </a:lnTo>
                <a:lnTo>
                  <a:pt x="184771" y="234201"/>
                </a:lnTo>
                <a:lnTo>
                  <a:pt x="181025" y="238049"/>
                </a:lnTo>
                <a:lnTo>
                  <a:pt x="177574" y="242520"/>
                </a:lnTo>
                <a:lnTo>
                  <a:pt x="174322" y="247405"/>
                </a:lnTo>
                <a:lnTo>
                  <a:pt x="170248" y="250662"/>
                </a:lnTo>
                <a:lnTo>
                  <a:pt x="165627" y="252833"/>
                </a:lnTo>
                <a:lnTo>
                  <a:pt x="160642" y="254280"/>
                </a:lnTo>
                <a:lnTo>
                  <a:pt x="155414" y="256198"/>
                </a:lnTo>
                <a:lnTo>
                  <a:pt x="150023" y="258428"/>
                </a:lnTo>
                <a:lnTo>
                  <a:pt x="144524" y="260868"/>
                </a:lnTo>
                <a:lnTo>
                  <a:pt x="133334" y="266119"/>
                </a:lnTo>
                <a:lnTo>
                  <a:pt x="110628" y="277251"/>
                </a:lnTo>
                <a:lnTo>
                  <a:pt x="104926" y="279131"/>
                </a:lnTo>
                <a:lnTo>
                  <a:pt x="99219" y="280385"/>
                </a:lnTo>
                <a:lnTo>
                  <a:pt x="93510" y="281221"/>
                </a:lnTo>
                <a:lnTo>
                  <a:pt x="87799" y="281778"/>
                </a:lnTo>
                <a:lnTo>
                  <a:pt x="82086" y="282149"/>
                </a:lnTo>
                <a:lnTo>
                  <a:pt x="76373" y="282397"/>
                </a:lnTo>
                <a:lnTo>
                  <a:pt x="71611" y="283515"/>
                </a:lnTo>
                <a:lnTo>
                  <a:pt x="67485" y="285212"/>
                </a:lnTo>
                <a:lnTo>
                  <a:pt x="56374" y="2914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41"/>
          <p:cNvSpPr/>
          <p:nvPr/>
        </p:nvSpPr>
        <p:spPr bwMode="auto">
          <a:xfrm>
            <a:off x="4872037" y="3308985"/>
            <a:ext cx="797243" cy="17145"/>
          </a:xfrm>
          <a:custGeom>
            <a:avLst/>
            <a:gdLst/>
            <a:ahLst/>
            <a:cxnLst/>
            <a:rect l="0" t="0" r="0" b="0"/>
            <a:pathLst>
              <a:path w="797243" h="17145">
                <a:moveTo>
                  <a:pt x="0" y="0"/>
                </a:moveTo>
                <a:lnTo>
                  <a:pt x="140017" y="0"/>
                </a:lnTo>
                <a:lnTo>
                  <a:pt x="142875" y="952"/>
                </a:lnTo>
                <a:lnTo>
                  <a:pt x="145733" y="2540"/>
                </a:lnTo>
                <a:lnTo>
                  <a:pt x="148590" y="4551"/>
                </a:lnTo>
                <a:lnTo>
                  <a:pt x="152400" y="5891"/>
                </a:lnTo>
                <a:lnTo>
                  <a:pt x="156845" y="6785"/>
                </a:lnTo>
                <a:lnTo>
                  <a:pt x="161713" y="7380"/>
                </a:lnTo>
                <a:lnTo>
                  <a:pt x="165911" y="7778"/>
                </a:lnTo>
                <a:lnTo>
                  <a:pt x="173116" y="8219"/>
                </a:lnTo>
                <a:lnTo>
                  <a:pt x="195899" y="8541"/>
                </a:lnTo>
                <a:lnTo>
                  <a:pt x="216808" y="8569"/>
                </a:lnTo>
                <a:lnTo>
                  <a:pt x="220739" y="9523"/>
                </a:lnTo>
                <a:lnTo>
                  <a:pt x="225264" y="11111"/>
                </a:lnTo>
                <a:lnTo>
                  <a:pt x="230186" y="13122"/>
                </a:lnTo>
                <a:lnTo>
                  <a:pt x="235372" y="14463"/>
                </a:lnTo>
                <a:lnTo>
                  <a:pt x="240735" y="15357"/>
                </a:lnTo>
                <a:lnTo>
                  <a:pt x="246215" y="15953"/>
                </a:lnTo>
                <a:lnTo>
                  <a:pt x="250821" y="16350"/>
                </a:lnTo>
                <a:lnTo>
                  <a:pt x="258478" y="16791"/>
                </a:lnTo>
                <a:lnTo>
                  <a:pt x="277999" y="17075"/>
                </a:lnTo>
                <a:lnTo>
                  <a:pt x="797242" y="1714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42"/>
          <p:cNvSpPr/>
          <p:nvPr/>
        </p:nvSpPr>
        <p:spPr bwMode="auto">
          <a:xfrm>
            <a:off x="5137784" y="3403282"/>
            <a:ext cx="34292" cy="162879"/>
          </a:xfrm>
          <a:custGeom>
            <a:avLst/>
            <a:gdLst/>
            <a:ahLst/>
            <a:cxnLst/>
            <a:rect l="0" t="0" r="0" b="0"/>
            <a:pathLst>
              <a:path w="34292" h="16287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2" y="12770"/>
                </a:lnTo>
                <a:lnTo>
                  <a:pt x="4939" y="15181"/>
                </a:lnTo>
                <a:lnTo>
                  <a:pt x="4245" y="17741"/>
                </a:lnTo>
                <a:lnTo>
                  <a:pt x="2831" y="20400"/>
                </a:lnTo>
                <a:lnTo>
                  <a:pt x="2840" y="23125"/>
                </a:lnTo>
                <a:lnTo>
                  <a:pt x="3799" y="25894"/>
                </a:lnTo>
                <a:lnTo>
                  <a:pt x="5390" y="28693"/>
                </a:lnTo>
                <a:lnTo>
                  <a:pt x="6451" y="31511"/>
                </a:lnTo>
                <a:lnTo>
                  <a:pt x="7158" y="34343"/>
                </a:lnTo>
                <a:lnTo>
                  <a:pt x="7630" y="37182"/>
                </a:lnTo>
                <a:lnTo>
                  <a:pt x="8897" y="40981"/>
                </a:lnTo>
                <a:lnTo>
                  <a:pt x="10694" y="45418"/>
                </a:lnTo>
                <a:lnTo>
                  <a:pt x="12845" y="50281"/>
                </a:lnTo>
                <a:lnTo>
                  <a:pt x="14278" y="55428"/>
                </a:lnTo>
                <a:lnTo>
                  <a:pt x="15234" y="60765"/>
                </a:lnTo>
                <a:lnTo>
                  <a:pt x="15871" y="66227"/>
                </a:lnTo>
                <a:lnTo>
                  <a:pt x="16296" y="70822"/>
                </a:lnTo>
                <a:lnTo>
                  <a:pt x="16579" y="74837"/>
                </a:lnTo>
                <a:lnTo>
                  <a:pt x="16768" y="78466"/>
                </a:lnTo>
                <a:lnTo>
                  <a:pt x="16978" y="87579"/>
                </a:lnTo>
                <a:lnTo>
                  <a:pt x="17033" y="92676"/>
                </a:lnTo>
                <a:lnTo>
                  <a:pt x="18023" y="97026"/>
                </a:lnTo>
                <a:lnTo>
                  <a:pt x="19636" y="100880"/>
                </a:lnTo>
                <a:lnTo>
                  <a:pt x="21663" y="104401"/>
                </a:lnTo>
                <a:lnTo>
                  <a:pt x="23014" y="107700"/>
                </a:lnTo>
                <a:lnTo>
                  <a:pt x="23916" y="110853"/>
                </a:lnTo>
                <a:lnTo>
                  <a:pt x="24517" y="113907"/>
                </a:lnTo>
                <a:lnTo>
                  <a:pt x="24917" y="116896"/>
                </a:lnTo>
                <a:lnTo>
                  <a:pt x="25184" y="119840"/>
                </a:lnTo>
                <a:lnTo>
                  <a:pt x="25362" y="122756"/>
                </a:lnTo>
                <a:lnTo>
                  <a:pt x="25560" y="128536"/>
                </a:lnTo>
                <a:lnTo>
                  <a:pt x="25687" y="140007"/>
                </a:lnTo>
                <a:lnTo>
                  <a:pt x="25715" y="152611"/>
                </a:lnTo>
                <a:lnTo>
                  <a:pt x="26669" y="154128"/>
                </a:lnTo>
                <a:lnTo>
                  <a:pt x="28257" y="156092"/>
                </a:lnTo>
                <a:lnTo>
                  <a:pt x="34291" y="1628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43"/>
          <p:cNvSpPr/>
          <p:nvPr/>
        </p:nvSpPr>
        <p:spPr bwMode="auto">
          <a:xfrm>
            <a:off x="5274945" y="3368992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4550" y="13019"/>
                </a:lnTo>
                <a:lnTo>
                  <a:pt x="5891" y="15347"/>
                </a:lnTo>
                <a:lnTo>
                  <a:pt x="6785" y="17851"/>
                </a:lnTo>
                <a:lnTo>
                  <a:pt x="7381" y="20473"/>
                </a:lnTo>
                <a:lnTo>
                  <a:pt x="8042" y="25927"/>
                </a:lnTo>
                <a:lnTo>
                  <a:pt x="8219" y="28714"/>
                </a:lnTo>
                <a:lnTo>
                  <a:pt x="8415" y="36892"/>
                </a:lnTo>
                <a:lnTo>
                  <a:pt x="8572" y="151801"/>
                </a:lnTo>
                <a:lnTo>
                  <a:pt x="9525" y="156446"/>
                </a:lnTo>
                <a:lnTo>
                  <a:pt x="11112" y="160495"/>
                </a:lnTo>
                <a:lnTo>
                  <a:pt x="13123" y="164146"/>
                </a:lnTo>
                <a:lnTo>
                  <a:pt x="14463" y="167533"/>
                </a:lnTo>
                <a:lnTo>
                  <a:pt x="15357" y="170744"/>
                </a:lnTo>
                <a:lnTo>
                  <a:pt x="15953" y="173837"/>
                </a:lnTo>
                <a:lnTo>
                  <a:pt x="16350" y="176851"/>
                </a:lnTo>
                <a:lnTo>
                  <a:pt x="16791" y="182741"/>
                </a:lnTo>
                <a:lnTo>
                  <a:pt x="17862" y="184692"/>
                </a:lnTo>
                <a:lnTo>
                  <a:pt x="19528" y="185993"/>
                </a:lnTo>
                <a:lnTo>
                  <a:pt x="25717" y="18859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44"/>
          <p:cNvSpPr/>
          <p:nvPr/>
        </p:nvSpPr>
        <p:spPr bwMode="auto">
          <a:xfrm>
            <a:off x="5421614" y="3506152"/>
            <a:ext cx="16209" cy="25719"/>
          </a:xfrm>
          <a:custGeom>
            <a:avLst/>
            <a:gdLst/>
            <a:ahLst/>
            <a:cxnLst/>
            <a:rect l="0" t="0" r="0" b="0"/>
            <a:pathLst>
              <a:path w="16209" h="25719">
                <a:moveTo>
                  <a:pt x="7636" y="25718"/>
                </a:moveTo>
                <a:lnTo>
                  <a:pt x="2697" y="25718"/>
                </a:lnTo>
                <a:lnTo>
                  <a:pt x="6797" y="25718"/>
                </a:lnTo>
                <a:lnTo>
                  <a:pt x="2531" y="25718"/>
                </a:lnTo>
                <a:lnTo>
                  <a:pt x="4747" y="25718"/>
                </a:lnTo>
                <a:lnTo>
                  <a:pt x="2224" y="25718"/>
                </a:lnTo>
                <a:lnTo>
                  <a:pt x="1170" y="24765"/>
                </a:lnTo>
                <a:lnTo>
                  <a:pt x="468" y="23177"/>
                </a:lnTo>
                <a:lnTo>
                  <a:pt x="0" y="21167"/>
                </a:lnTo>
                <a:lnTo>
                  <a:pt x="640" y="19826"/>
                </a:lnTo>
                <a:lnTo>
                  <a:pt x="2019" y="18932"/>
                </a:lnTo>
                <a:lnTo>
                  <a:pt x="3892" y="18337"/>
                </a:lnTo>
                <a:lnTo>
                  <a:pt x="5140" y="16987"/>
                </a:lnTo>
                <a:lnTo>
                  <a:pt x="5972" y="15135"/>
                </a:lnTo>
                <a:lnTo>
                  <a:pt x="7307" y="9869"/>
                </a:lnTo>
                <a:lnTo>
                  <a:pt x="7416" y="8484"/>
                </a:lnTo>
                <a:lnTo>
                  <a:pt x="7489" y="6609"/>
                </a:lnTo>
                <a:lnTo>
                  <a:pt x="7538" y="4406"/>
                </a:lnTo>
                <a:lnTo>
                  <a:pt x="8523" y="2937"/>
                </a:lnTo>
                <a:lnTo>
                  <a:pt x="10132" y="1958"/>
                </a:lnTo>
                <a:lnTo>
                  <a:pt x="1620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45"/>
          <p:cNvSpPr/>
          <p:nvPr/>
        </p:nvSpPr>
        <p:spPr bwMode="auto">
          <a:xfrm>
            <a:off x="5549265" y="3403282"/>
            <a:ext cx="154147" cy="197169"/>
          </a:xfrm>
          <a:custGeom>
            <a:avLst/>
            <a:gdLst/>
            <a:ahLst/>
            <a:cxnLst/>
            <a:rect l="0" t="0" r="0" b="0"/>
            <a:pathLst>
              <a:path w="154147" h="197169">
                <a:moveTo>
                  <a:pt x="111442" y="0"/>
                </a:moveTo>
                <a:lnTo>
                  <a:pt x="91291" y="0"/>
                </a:lnTo>
                <a:lnTo>
                  <a:pt x="87531" y="953"/>
                </a:lnTo>
                <a:lnTo>
                  <a:pt x="83119" y="2540"/>
                </a:lnTo>
                <a:lnTo>
                  <a:pt x="78272" y="4551"/>
                </a:lnTo>
                <a:lnTo>
                  <a:pt x="74089" y="5892"/>
                </a:lnTo>
                <a:lnTo>
                  <a:pt x="70347" y="6785"/>
                </a:lnTo>
                <a:lnTo>
                  <a:pt x="66901" y="7381"/>
                </a:lnTo>
                <a:lnTo>
                  <a:pt x="63650" y="7778"/>
                </a:lnTo>
                <a:lnTo>
                  <a:pt x="60531" y="8043"/>
                </a:lnTo>
                <a:lnTo>
                  <a:pt x="57498" y="8220"/>
                </a:lnTo>
                <a:lnTo>
                  <a:pt x="49050" y="8415"/>
                </a:lnTo>
                <a:lnTo>
                  <a:pt x="17551" y="8572"/>
                </a:lnTo>
                <a:lnTo>
                  <a:pt x="14785" y="11113"/>
                </a:lnTo>
                <a:lnTo>
                  <a:pt x="5249" y="20504"/>
                </a:lnTo>
                <a:lnTo>
                  <a:pt x="3499" y="23194"/>
                </a:lnTo>
                <a:lnTo>
                  <a:pt x="1555" y="28724"/>
                </a:lnTo>
                <a:lnTo>
                  <a:pt x="691" y="34356"/>
                </a:lnTo>
                <a:lnTo>
                  <a:pt x="307" y="40034"/>
                </a:lnTo>
                <a:lnTo>
                  <a:pt x="136" y="45733"/>
                </a:lnTo>
                <a:lnTo>
                  <a:pt x="3" y="66887"/>
                </a:lnTo>
                <a:lnTo>
                  <a:pt x="0" y="75813"/>
                </a:lnTo>
                <a:lnTo>
                  <a:pt x="4551" y="81306"/>
                </a:lnTo>
                <a:lnTo>
                  <a:pt x="7381" y="84416"/>
                </a:lnTo>
                <a:lnTo>
                  <a:pt x="8730" y="84852"/>
                </a:lnTo>
                <a:lnTo>
                  <a:pt x="12770" y="85337"/>
                </a:lnTo>
                <a:lnTo>
                  <a:pt x="15181" y="84514"/>
                </a:lnTo>
                <a:lnTo>
                  <a:pt x="17740" y="83013"/>
                </a:lnTo>
                <a:lnTo>
                  <a:pt x="20400" y="81059"/>
                </a:lnTo>
                <a:lnTo>
                  <a:pt x="24077" y="79757"/>
                </a:lnTo>
                <a:lnTo>
                  <a:pt x="28434" y="78889"/>
                </a:lnTo>
                <a:lnTo>
                  <a:pt x="33243" y="78310"/>
                </a:lnTo>
                <a:lnTo>
                  <a:pt x="37402" y="76972"/>
                </a:lnTo>
                <a:lnTo>
                  <a:pt x="41127" y="75127"/>
                </a:lnTo>
                <a:lnTo>
                  <a:pt x="44562" y="72945"/>
                </a:lnTo>
                <a:lnTo>
                  <a:pt x="47806" y="71490"/>
                </a:lnTo>
                <a:lnTo>
                  <a:pt x="50921" y="70520"/>
                </a:lnTo>
                <a:lnTo>
                  <a:pt x="53949" y="69873"/>
                </a:lnTo>
                <a:lnTo>
                  <a:pt x="57874" y="68490"/>
                </a:lnTo>
                <a:lnTo>
                  <a:pt x="62395" y="66615"/>
                </a:lnTo>
                <a:lnTo>
                  <a:pt x="67314" y="64412"/>
                </a:lnTo>
                <a:lnTo>
                  <a:pt x="72498" y="62944"/>
                </a:lnTo>
                <a:lnTo>
                  <a:pt x="77859" y="61965"/>
                </a:lnTo>
                <a:lnTo>
                  <a:pt x="83339" y="61313"/>
                </a:lnTo>
                <a:lnTo>
                  <a:pt x="88896" y="60878"/>
                </a:lnTo>
                <a:lnTo>
                  <a:pt x="94507" y="60588"/>
                </a:lnTo>
                <a:lnTo>
                  <a:pt x="100152" y="60394"/>
                </a:lnTo>
                <a:lnTo>
                  <a:pt x="104868" y="61218"/>
                </a:lnTo>
                <a:lnTo>
                  <a:pt x="108964" y="62720"/>
                </a:lnTo>
                <a:lnTo>
                  <a:pt x="117008" y="66928"/>
                </a:lnTo>
                <a:lnTo>
                  <a:pt x="126934" y="71974"/>
                </a:lnTo>
                <a:lnTo>
                  <a:pt x="131295" y="73700"/>
                </a:lnTo>
                <a:lnTo>
                  <a:pt x="135155" y="74851"/>
                </a:lnTo>
                <a:lnTo>
                  <a:pt x="138680" y="75618"/>
                </a:lnTo>
                <a:lnTo>
                  <a:pt x="141984" y="78034"/>
                </a:lnTo>
                <a:lnTo>
                  <a:pt x="145138" y="81551"/>
                </a:lnTo>
                <a:lnTo>
                  <a:pt x="148194" y="85799"/>
                </a:lnTo>
                <a:lnTo>
                  <a:pt x="150231" y="89585"/>
                </a:lnTo>
                <a:lnTo>
                  <a:pt x="151588" y="93061"/>
                </a:lnTo>
                <a:lnTo>
                  <a:pt x="152493" y="96331"/>
                </a:lnTo>
                <a:lnTo>
                  <a:pt x="153097" y="99463"/>
                </a:lnTo>
                <a:lnTo>
                  <a:pt x="153768" y="105483"/>
                </a:lnTo>
                <a:lnTo>
                  <a:pt x="154067" y="111334"/>
                </a:lnTo>
                <a:lnTo>
                  <a:pt x="154146" y="114228"/>
                </a:lnTo>
                <a:lnTo>
                  <a:pt x="153246" y="118062"/>
                </a:lnTo>
                <a:lnTo>
                  <a:pt x="151694" y="122523"/>
                </a:lnTo>
                <a:lnTo>
                  <a:pt x="149707" y="127402"/>
                </a:lnTo>
                <a:lnTo>
                  <a:pt x="147429" y="132559"/>
                </a:lnTo>
                <a:lnTo>
                  <a:pt x="142359" y="143370"/>
                </a:lnTo>
                <a:lnTo>
                  <a:pt x="138721" y="147968"/>
                </a:lnTo>
                <a:lnTo>
                  <a:pt x="134391" y="151985"/>
                </a:lnTo>
                <a:lnTo>
                  <a:pt x="129598" y="155616"/>
                </a:lnTo>
                <a:lnTo>
                  <a:pt x="124499" y="159941"/>
                </a:lnTo>
                <a:lnTo>
                  <a:pt x="119194" y="164730"/>
                </a:lnTo>
                <a:lnTo>
                  <a:pt x="113752" y="169828"/>
                </a:lnTo>
                <a:lnTo>
                  <a:pt x="108220" y="174179"/>
                </a:lnTo>
                <a:lnTo>
                  <a:pt x="102627" y="178031"/>
                </a:lnTo>
                <a:lnTo>
                  <a:pt x="96993" y="181553"/>
                </a:lnTo>
                <a:lnTo>
                  <a:pt x="91331" y="183900"/>
                </a:lnTo>
                <a:lnTo>
                  <a:pt x="85652" y="185465"/>
                </a:lnTo>
                <a:lnTo>
                  <a:pt x="79962" y="186508"/>
                </a:lnTo>
                <a:lnTo>
                  <a:pt x="75215" y="188156"/>
                </a:lnTo>
                <a:lnTo>
                  <a:pt x="71098" y="190207"/>
                </a:lnTo>
                <a:lnTo>
                  <a:pt x="67401" y="192527"/>
                </a:lnTo>
                <a:lnTo>
                  <a:pt x="63984" y="194074"/>
                </a:lnTo>
                <a:lnTo>
                  <a:pt x="60754" y="195106"/>
                </a:lnTo>
                <a:lnTo>
                  <a:pt x="57647" y="195793"/>
                </a:lnTo>
                <a:lnTo>
                  <a:pt x="53671" y="196251"/>
                </a:lnTo>
                <a:lnTo>
                  <a:pt x="49116" y="196557"/>
                </a:lnTo>
                <a:lnTo>
                  <a:pt x="39926" y="196896"/>
                </a:lnTo>
                <a:lnTo>
                  <a:pt x="29398" y="197087"/>
                </a:lnTo>
                <a:lnTo>
                  <a:pt x="17144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46"/>
          <p:cNvSpPr/>
          <p:nvPr/>
        </p:nvSpPr>
        <p:spPr bwMode="auto">
          <a:xfrm>
            <a:off x="3388995" y="3300412"/>
            <a:ext cx="985838" cy="25718"/>
          </a:xfrm>
          <a:custGeom>
            <a:avLst/>
            <a:gdLst/>
            <a:ahLst/>
            <a:cxnLst/>
            <a:rect l="0" t="0" r="0" b="0"/>
            <a:pathLst>
              <a:path w="985838" h="25718">
                <a:moveTo>
                  <a:pt x="0" y="25717"/>
                </a:moveTo>
                <a:lnTo>
                  <a:pt x="4550" y="25717"/>
                </a:lnTo>
                <a:lnTo>
                  <a:pt x="8748" y="24765"/>
                </a:lnTo>
                <a:lnTo>
                  <a:pt x="14405" y="23178"/>
                </a:lnTo>
                <a:lnTo>
                  <a:pt x="21033" y="21167"/>
                </a:lnTo>
                <a:lnTo>
                  <a:pt x="26404" y="19826"/>
                </a:lnTo>
                <a:lnTo>
                  <a:pt x="30938" y="18933"/>
                </a:lnTo>
                <a:lnTo>
                  <a:pt x="34912" y="18337"/>
                </a:lnTo>
                <a:lnTo>
                  <a:pt x="49489" y="17675"/>
                </a:lnTo>
                <a:lnTo>
                  <a:pt x="58710" y="17498"/>
                </a:lnTo>
                <a:lnTo>
                  <a:pt x="68667" y="16428"/>
                </a:lnTo>
                <a:lnTo>
                  <a:pt x="79116" y="14762"/>
                </a:lnTo>
                <a:lnTo>
                  <a:pt x="89891" y="12699"/>
                </a:lnTo>
                <a:lnTo>
                  <a:pt x="100885" y="11323"/>
                </a:lnTo>
                <a:lnTo>
                  <a:pt x="112024" y="10406"/>
                </a:lnTo>
                <a:lnTo>
                  <a:pt x="123260" y="9795"/>
                </a:lnTo>
                <a:lnTo>
                  <a:pt x="148444" y="9116"/>
                </a:lnTo>
                <a:lnTo>
                  <a:pt x="238522" y="8605"/>
                </a:lnTo>
                <a:lnTo>
                  <a:pt x="252360" y="7641"/>
                </a:lnTo>
                <a:lnTo>
                  <a:pt x="266347" y="6047"/>
                </a:lnTo>
                <a:lnTo>
                  <a:pt x="280434" y="4031"/>
                </a:lnTo>
                <a:lnTo>
                  <a:pt x="295541" y="2687"/>
                </a:lnTo>
                <a:lnTo>
                  <a:pt x="311327" y="1792"/>
                </a:lnTo>
                <a:lnTo>
                  <a:pt x="343155" y="796"/>
                </a:lnTo>
                <a:lnTo>
                  <a:pt x="416852" y="105"/>
                </a:lnTo>
                <a:lnTo>
                  <a:pt x="98583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47"/>
          <p:cNvSpPr/>
          <p:nvPr/>
        </p:nvSpPr>
        <p:spPr bwMode="auto">
          <a:xfrm>
            <a:off x="3654745" y="3429000"/>
            <a:ext cx="25715" cy="214313"/>
          </a:xfrm>
          <a:custGeom>
            <a:avLst/>
            <a:gdLst/>
            <a:ahLst/>
            <a:cxnLst/>
            <a:rect l="0" t="0" r="0" b="0"/>
            <a:pathLst>
              <a:path w="25715" h="214313">
                <a:moveTo>
                  <a:pt x="8569" y="0"/>
                </a:moveTo>
                <a:lnTo>
                  <a:pt x="350" y="0"/>
                </a:lnTo>
                <a:lnTo>
                  <a:pt x="67" y="5891"/>
                </a:lnTo>
                <a:lnTo>
                  <a:pt x="10" y="10583"/>
                </a:lnTo>
                <a:lnTo>
                  <a:pt x="0" y="24950"/>
                </a:lnTo>
                <a:lnTo>
                  <a:pt x="951" y="29968"/>
                </a:lnTo>
                <a:lnTo>
                  <a:pt x="2538" y="35219"/>
                </a:lnTo>
                <a:lnTo>
                  <a:pt x="4549" y="40624"/>
                </a:lnTo>
                <a:lnTo>
                  <a:pt x="5889" y="46132"/>
                </a:lnTo>
                <a:lnTo>
                  <a:pt x="6783" y="51710"/>
                </a:lnTo>
                <a:lnTo>
                  <a:pt x="7378" y="57333"/>
                </a:lnTo>
                <a:lnTo>
                  <a:pt x="7775" y="62987"/>
                </a:lnTo>
                <a:lnTo>
                  <a:pt x="8040" y="68661"/>
                </a:lnTo>
                <a:lnTo>
                  <a:pt x="8334" y="80998"/>
                </a:lnTo>
                <a:lnTo>
                  <a:pt x="8567" y="151343"/>
                </a:lnTo>
                <a:lnTo>
                  <a:pt x="9520" y="157093"/>
                </a:lnTo>
                <a:lnTo>
                  <a:pt x="11108" y="162831"/>
                </a:lnTo>
                <a:lnTo>
                  <a:pt x="13119" y="168561"/>
                </a:lnTo>
                <a:lnTo>
                  <a:pt x="14460" y="173334"/>
                </a:lnTo>
                <a:lnTo>
                  <a:pt x="15354" y="177469"/>
                </a:lnTo>
                <a:lnTo>
                  <a:pt x="15950" y="181177"/>
                </a:lnTo>
                <a:lnTo>
                  <a:pt x="16613" y="187838"/>
                </a:lnTo>
                <a:lnTo>
                  <a:pt x="16906" y="193973"/>
                </a:lnTo>
                <a:lnTo>
                  <a:pt x="17037" y="199875"/>
                </a:lnTo>
                <a:lnTo>
                  <a:pt x="17111" y="208553"/>
                </a:lnTo>
                <a:lnTo>
                  <a:pt x="18074" y="210473"/>
                </a:lnTo>
                <a:lnTo>
                  <a:pt x="19668" y="211752"/>
                </a:lnTo>
                <a:lnTo>
                  <a:pt x="25714" y="21431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48"/>
          <p:cNvSpPr/>
          <p:nvPr/>
        </p:nvSpPr>
        <p:spPr bwMode="auto">
          <a:xfrm>
            <a:off x="3766184" y="3411854"/>
            <a:ext cx="42864" cy="231459"/>
          </a:xfrm>
          <a:custGeom>
            <a:avLst/>
            <a:gdLst/>
            <a:ahLst/>
            <a:cxnLst/>
            <a:rect l="0" t="0" r="0" b="0"/>
            <a:pathLst>
              <a:path w="42864" h="231459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2541" y="17741"/>
                </a:lnTo>
                <a:lnTo>
                  <a:pt x="4552" y="20400"/>
                </a:lnTo>
                <a:lnTo>
                  <a:pt x="5892" y="24078"/>
                </a:lnTo>
                <a:lnTo>
                  <a:pt x="6786" y="28435"/>
                </a:lnTo>
                <a:lnTo>
                  <a:pt x="7382" y="33244"/>
                </a:lnTo>
                <a:lnTo>
                  <a:pt x="8731" y="38355"/>
                </a:lnTo>
                <a:lnTo>
                  <a:pt x="10584" y="43668"/>
                </a:lnTo>
                <a:lnTo>
                  <a:pt x="12771" y="49114"/>
                </a:lnTo>
                <a:lnTo>
                  <a:pt x="14229" y="54651"/>
                </a:lnTo>
                <a:lnTo>
                  <a:pt x="15201" y="60247"/>
                </a:lnTo>
                <a:lnTo>
                  <a:pt x="15849" y="65882"/>
                </a:lnTo>
                <a:lnTo>
                  <a:pt x="17234" y="72497"/>
                </a:lnTo>
                <a:lnTo>
                  <a:pt x="19110" y="79764"/>
                </a:lnTo>
                <a:lnTo>
                  <a:pt x="21312" y="87466"/>
                </a:lnTo>
                <a:lnTo>
                  <a:pt x="22781" y="94506"/>
                </a:lnTo>
                <a:lnTo>
                  <a:pt x="23760" y="101104"/>
                </a:lnTo>
                <a:lnTo>
                  <a:pt x="24412" y="107408"/>
                </a:lnTo>
                <a:lnTo>
                  <a:pt x="24848" y="113516"/>
                </a:lnTo>
                <a:lnTo>
                  <a:pt x="25138" y="119492"/>
                </a:lnTo>
                <a:lnTo>
                  <a:pt x="25460" y="131213"/>
                </a:lnTo>
                <a:lnTo>
                  <a:pt x="25684" y="159990"/>
                </a:lnTo>
                <a:lnTo>
                  <a:pt x="26648" y="165715"/>
                </a:lnTo>
                <a:lnTo>
                  <a:pt x="28243" y="171437"/>
                </a:lnTo>
                <a:lnTo>
                  <a:pt x="30259" y="177156"/>
                </a:lnTo>
                <a:lnTo>
                  <a:pt x="31603" y="182875"/>
                </a:lnTo>
                <a:lnTo>
                  <a:pt x="32498" y="188592"/>
                </a:lnTo>
                <a:lnTo>
                  <a:pt x="33096" y="194308"/>
                </a:lnTo>
                <a:lnTo>
                  <a:pt x="33494" y="199071"/>
                </a:lnTo>
                <a:lnTo>
                  <a:pt x="33760" y="203200"/>
                </a:lnTo>
                <a:lnTo>
                  <a:pt x="33936" y="206904"/>
                </a:lnTo>
                <a:lnTo>
                  <a:pt x="35007" y="210326"/>
                </a:lnTo>
                <a:lnTo>
                  <a:pt x="36673" y="213560"/>
                </a:lnTo>
                <a:lnTo>
                  <a:pt x="38736" y="216669"/>
                </a:lnTo>
                <a:lnTo>
                  <a:pt x="40112" y="219693"/>
                </a:lnTo>
                <a:lnTo>
                  <a:pt x="41029" y="222662"/>
                </a:lnTo>
                <a:lnTo>
                  <a:pt x="42863" y="23145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49"/>
          <p:cNvSpPr/>
          <p:nvPr/>
        </p:nvSpPr>
        <p:spPr bwMode="auto">
          <a:xfrm>
            <a:off x="3963456" y="3557587"/>
            <a:ext cx="8470" cy="25718"/>
          </a:xfrm>
          <a:custGeom>
            <a:avLst/>
            <a:gdLst/>
            <a:ahLst/>
            <a:cxnLst/>
            <a:rect l="0" t="0" r="0" b="0"/>
            <a:pathLst>
              <a:path w="8470" h="25718">
                <a:moveTo>
                  <a:pt x="8469" y="25717"/>
                </a:moveTo>
                <a:lnTo>
                  <a:pt x="0" y="25717"/>
                </a:lnTo>
                <a:lnTo>
                  <a:pt x="4478" y="25717"/>
                </a:lnTo>
                <a:lnTo>
                  <a:pt x="5808" y="24765"/>
                </a:lnTo>
                <a:lnTo>
                  <a:pt x="6695" y="23178"/>
                </a:lnTo>
                <a:lnTo>
                  <a:pt x="8118" y="18337"/>
                </a:lnTo>
                <a:lnTo>
                  <a:pt x="8235" y="16987"/>
                </a:lnTo>
                <a:lnTo>
                  <a:pt x="8313" y="15135"/>
                </a:lnTo>
                <a:lnTo>
                  <a:pt x="8460" y="8956"/>
                </a:lnTo>
                <a:lnTo>
                  <a:pt x="846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50"/>
          <p:cNvSpPr/>
          <p:nvPr/>
        </p:nvSpPr>
        <p:spPr bwMode="auto">
          <a:xfrm>
            <a:off x="4049079" y="3403282"/>
            <a:ext cx="197122" cy="197165"/>
          </a:xfrm>
          <a:custGeom>
            <a:avLst/>
            <a:gdLst/>
            <a:ahLst/>
            <a:cxnLst/>
            <a:rect l="0" t="0" r="0" b="0"/>
            <a:pathLst>
              <a:path w="197122" h="197165">
                <a:moveTo>
                  <a:pt x="145730" y="0"/>
                </a:moveTo>
                <a:lnTo>
                  <a:pt x="138349" y="0"/>
                </a:lnTo>
                <a:lnTo>
                  <a:pt x="132960" y="4551"/>
                </a:lnTo>
                <a:lnTo>
                  <a:pt x="130549" y="5892"/>
                </a:lnTo>
                <a:lnTo>
                  <a:pt x="125331" y="7381"/>
                </a:lnTo>
                <a:lnTo>
                  <a:pt x="121653" y="8731"/>
                </a:lnTo>
                <a:lnTo>
                  <a:pt x="117296" y="10583"/>
                </a:lnTo>
                <a:lnTo>
                  <a:pt x="107376" y="15181"/>
                </a:lnTo>
                <a:lnTo>
                  <a:pt x="96617" y="20400"/>
                </a:lnTo>
                <a:lnTo>
                  <a:pt x="91080" y="22172"/>
                </a:lnTo>
                <a:lnTo>
                  <a:pt x="85484" y="23354"/>
                </a:lnTo>
                <a:lnTo>
                  <a:pt x="79849" y="24142"/>
                </a:lnTo>
                <a:lnTo>
                  <a:pt x="74187" y="25620"/>
                </a:lnTo>
                <a:lnTo>
                  <a:pt x="68507" y="27557"/>
                </a:lnTo>
                <a:lnTo>
                  <a:pt x="62816" y="29802"/>
                </a:lnTo>
                <a:lnTo>
                  <a:pt x="58069" y="31298"/>
                </a:lnTo>
                <a:lnTo>
                  <a:pt x="53952" y="32295"/>
                </a:lnTo>
                <a:lnTo>
                  <a:pt x="50255" y="32960"/>
                </a:lnTo>
                <a:lnTo>
                  <a:pt x="46838" y="33403"/>
                </a:lnTo>
                <a:lnTo>
                  <a:pt x="43607" y="33699"/>
                </a:lnTo>
                <a:lnTo>
                  <a:pt x="37477" y="34027"/>
                </a:lnTo>
                <a:lnTo>
                  <a:pt x="31578" y="34174"/>
                </a:lnTo>
                <a:lnTo>
                  <a:pt x="10268" y="34287"/>
                </a:lnTo>
                <a:lnTo>
                  <a:pt x="9702" y="35241"/>
                </a:lnTo>
                <a:lnTo>
                  <a:pt x="8794" y="41075"/>
                </a:lnTo>
                <a:lnTo>
                  <a:pt x="8720" y="41671"/>
                </a:lnTo>
                <a:lnTo>
                  <a:pt x="7717" y="42068"/>
                </a:lnTo>
                <a:lnTo>
                  <a:pt x="4064" y="42509"/>
                </a:lnTo>
                <a:lnTo>
                  <a:pt x="2709" y="43580"/>
                </a:lnTo>
                <a:lnTo>
                  <a:pt x="1805" y="45246"/>
                </a:lnTo>
                <a:lnTo>
                  <a:pt x="801" y="49637"/>
                </a:lnTo>
                <a:lnTo>
                  <a:pt x="355" y="54763"/>
                </a:lnTo>
                <a:lnTo>
                  <a:pt x="157" y="60217"/>
                </a:lnTo>
                <a:lnTo>
                  <a:pt x="30" y="71479"/>
                </a:lnTo>
                <a:lnTo>
                  <a:pt x="0" y="88586"/>
                </a:lnTo>
                <a:lnTo>
                  <a:pt x="952" y="91443"/>
                </a:lnTo>
                <a:lnTo>
                  <a:pt x="4549" y="97156"/>
                </a:lnTo>
                <a:lnTo>
                  <a:pt x="6784" y="102871"/>
                </a:lnTo>
                <a:lnTo>
                  <a:pt x="7776" y="108585"/>
                </a:lnTo>
                <a:lnTo>
                  <a:pt x="8218" y="114300"/>
                </a:lnTo>
                <a:lnTo>
                  <a:pt x="8501" y="119839"/>
                </a:lnTo>
                <a:lnTo>
                  <a:pt x="8539" y="124064"/>
                </a:lnTo>
                <a:lnTo>
                  <a:pt x="9502" y="125572"/>
                </a:lnTo>
                <a:lnTo>
                  <a:pt x="11097" y="126577"/>
                </a:lnTo>
                <a:lnTo>
                  <a:pt x="15948" y="128190"/>
                </a:lnTo>
                <a:lnTo>
                  <a:pt x="21340" y="128470"/>
                </a:lnTo>
                <a:lnTo>
                  <a:pt x="28970" y="128553"/>
                </a:lnTo>
                <a:lnTo>
                  <a:pt x="31695" y="127612"/>
                </a:lnTo>
                <a:lnTo>
                  <a:pt x="37263" y="124026"/>
                </a:lnTo>
                <a:lnTo>
                  <a:pt x="42913" y="121798"/>
                </a:lnTo>
                <a:lnTo>
                  <a:pt x="45753" y="121204"/>
                </a:lnTo>
                <a:lnTo>
                  <a:pt x="51449" y="118003"/>
                </a:lnTo>
                <a:lnTo>
                  <a:pt x="54301" y="115816"/>
                </a:lnTo>
                <a:lnTo>
                  <a:pt x="58107" y="113406"/>
                </a:lnTo>
                <a:lnTo>
                  <a:pt x="62550" y="110847"/>
                </a:lnTo>
                <a:lnTo>
                  <a:pt x="67417" y="108188"/>
                </a:lnTo>
                <a:lnTo>
                  <a:pt x="71614" y="106415"/>
                </a:lnTo>
                <a:lnTo>
                  <a:pt x="75365" y="105234"/>
                </a:lnTo>
                <a:lnTo>
                  <a:pt x="78817" y="104446"/>
                </a:lnTo>
                <a:lnTo>
                  <a:pt x="83024" y="102968"/>
                </a:lnTo>
                <a:lnTo>
                  <a:pt x="87734" y="101030"/>
                </a:lnTo>
                <a:lnTo>
                  <a:pt x="92779" y="98786"/>
                </a:lnTo>
                <a:lnTo>
                  <a:pt x="98047" y="97290"/>
                </a:lnTo>
                <a:lnTo>
                  <a:pt x="103464" y="96293"/>
                </a:lnTo>
                <a:lnTo>
                  <a:pt x="108980" y="95628"/>
                </a:lnTo>
                <a:lnTo>
                  <a:pt x="113610" y="95184"/>
                </a:lnTo>
                <a:lnTo>
                  <a:pt x="117650" y="94889"/>
                </a:lnTo>
                <a:lnTo>
                  <a:pt x="121295" y="94692"/>
                </a:lnTo>
                <a:lnTo>
                  <a:pt x="130425" y="94473"/>
                </a:lnTo>
                <a:lnTo>
                  <a:pt x="161317" y="94308"/>
                </a:lnTo>
                <a:lnTo>
                  <a:pt x="165647" y="95257"/>
                </a:lnTo>
                <a:lnTo>
                  <a:pt x="169485" y="96842"/>
                </a:lnTo>
                <a:lnTo>
                  <a:pt x="172997" y="98851"/>
                </a:lnTo>
                <a:lnTo>
                  <a:pt x="176291" y="101144"/>
                </a:lnTo>
                <a:lnTo>
                  <a:pt x="179439" y="103624"/>
                </a:lnTo>
                <a:lnTo>
                  <a:pt x="185477" y="108920"/>
                </a:lnTo>
                <a:lnTo>
                  <a:pt x="191336" y="114449"/>
                </a:lnTo>
                <a:lnTo>
                  <a:pt x="193279" y="117257"/>
                </a:lnTo>
                <a:lnTo>
                  <a:pt x="195438" y="122917"/>
                </a:lnTo>
                <a:lnTo>
                  <a:pt x="196398" y="128607"/>
                </a:lnTo>
                <a:lnTo>
                  <a:pt x="196825" y="134311"/>
                </a:lnTo>
                <a:lnTo>
                  <a:pt x="197014" y="140022"/>
                </a:lnTo>
                <a:lnTo>
                  <a:pt x="197121" y="148591"/>
                </a:lnTo>
                <a:lnTo>
                  <a:pt x="196183" y="151449"/>
                </a:lnTo>
                <a:lnTo>
                  <a:pt x="192602" y="157163"/>
                </a:lnTo>
                <a:lnTo>
                  <a:pt x="187835" y="162878"/>
                </a:lnTo>
                <a:lnTo>
                  <a:pt x="182541" y="168593"/>
                </a:lnTo>
                <a:lnTo>
                  <a:pt x="177013" y="174308"/>
                </a:lnTo>
                <a:lnTo>
                  <a:pt x="173253" y="177165"/>
                </a:lnTo>
                <a:lnTo>
                  <a:pt x="168841" y="180022"/>
                </a:lnTo>
                <a:lnTo>
                  <a:pt x="163996" y="182880"/>
                </a:lnTo>
                <a:lnTo>
                  <a:pt x="159812" y="184785"/>
                </a:lnTo>
                <a:lnTo>
                  <a:pt x="156071" y="186055"/>
                </a:lnTo>
                <a:lnTo>
                  <a:pt x="152624" y="186901"/>
                </a:lnTo>
                <a:lnTo>
                  <a:pt x="148421" y="188419"/>
                </a:lnTo>
                <a:lnTo>
                  <a:pt x="143715" y="190382"/>
                </a:lnTo>
                <a:lnTo>
                  <a:pt x="138671" y="192644"/>
                </a:lnTo>
                <a:lnTo>
                  <a:pt x="134357" y="194152"/>
                </a:lnTo>
                <a:lnTo>
                  <a:pt x="130528" y="195157"/>
                </a:lnTo>
                <a:lnTo>
                  <a:pt x="127023" y="195827"/>
                </a:lnTo>
                <a:lnTo>
                  <a:pt x="122781" y="196274"/>
                </a:lnTo>
                <a:lnTo>
                  <a:pt x="118049" y="196572"/>
                </a:lnTo>
                <a:lnTo>
                  <a:pt x="108662" y="196903"/>
                </a:lnTo>
                <a:lnTo>
                  <a:pt x="97071" y="197089"/>
                </a:lnTo>
                <a:lnTo>
                  <a:pt x="66107" y="197164"/>
                </a:lnTo>
                <a:lnTo>
                  <a:pt x="63121" y="196213"/>
                </a:lnTo>
                <a:lnTo>
                  <a:pt x="57263" y="192616"/>
                </a:lnTo>
                <a:lnTo>
                  <a:pt x="51484" y="190382"/>
                </a:lnTo>
                <a:lnTo>
                  <a:pt x="42861" y="18859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51"/>
          <p:cNvSpPr/>
          <p:nvPr/>
        </p:nvSpPr>
        <p:spPr bwMode="auto">
          <a:xfrm>
            <a:off x="6800850" y="3411896"/>
            <a:ext cx="222853" cy="265707"/>
          </a:xfrm>
          <a:custGeom>
            <a:avLst/>
            <a:gdLst/>
            <a:ahLst/>
            <a:cxnLst/>
            <a:rect l="0" t="0" r="0" b="0"/>
            <a:pathLst>
              <a:path w="222853" h="265707">
                <a:moveTo>
                  <a:pt x="0" y="77111"/>
                </a:moveTo>
                <a:lnTo>
                  <a:pt x="4550" y="77111"/>
                </a:lnTo>
                <a:lnTo>
                  <a:pt x="5891" y="76158"/>
                </a:lnTo>
                <a:lnTo>
                  <a:pt x="6784" y="74571"/>
                </a:lnTo>
                <a:lnTo>
                  <a:pt x="7380" y="72560"/>
                </a:lnTo>
                <a:lnTo>
                  <a:pt x="10583" y="67786"/>
                </a:lnTo>
                <a:lnTo>
                  <a:pt x="12770" y="65180"/>
                </a:lnTo>
                <a:lnTo>
                  <a:pt x="15181" y="63442"/>
                </a:lnTo>
                <a:lnTo>
                  <a:pt x="20400" y="61511"/>
                </a:lnTo>
                <a:lnTo>
                  <a:pt x="24076" y="60044"/>
                </a:lnTo>
                <a:lnTo>
                  <a:pt x="28433" y="58113"/>
                </a:lnTo>
                <a:lnTo>
                  <a:pt x="33243" y="55873"/>
                </a:lnTo>
                <a:lnTo>
                  <a:pt x="37402" y="52475"/>
                </a:lnTo>
                <a:lnTo>
                  <a:pt x="41127" y="48304"/>
                </a:lnTo>
                <a:lnTo>
                  <a:pt x="44563" y="43619"/>
                </a:lnTo>
                <a:lnTo>
                  <a:pt x="48759" y="39543"/>
                </a:lnTo>
                <a:lnTo>
                  <a:pt x="53461" y="35873"/>
                </a:lnTo>
                <a:lnTo>
                  <a:pt x="58500" y="32474"/>
                </a:lnTo>
                <a:lnTo>
                  <a:pt x="63765" y="29256"/>
                </a:lnTo>
                <a:lnTo>
                  <a:pt x="69180" y="26158"/>
                </a:lnTo>
                <a:lnTo>
                  <a:pt x="74695" y="23140"/>
                </a:lnTo>
                <a:lnTo>
                  <a:pt x="80276" y="21127"/>
                </a:lnTo>
                <a:lnTo>
                  <a:pt x="85903" y="19786"/>
                </a:lnTo>
                <a:lnTo>
                  <a:pt x="91558" y="18892"/>
                </a:lnTo>
                <a:lnTo>
                  <a:pt x="98186" y="17343"/>
                </a:lnTo>
                <a:lnTo>
                  <a:pt x="105463" y="15358"/>
                </a:lnTo>
                <a:lnTo>
                  <a:pt x="121167" y="10613"/>
                </a:lnTo>
                <a:lnTo>
                  <a:pt x="137672" y="5329"/>
                </a:lnTo>
                <a:lnTo>
                  <a:pt x="145121" y="3539"/>
                </a:lnTo>
                <a:lnTo>
                  <a:pt x="151993" y="2345"/>
                </a:lnTo>
                <a:lnTo>
                  <a:pt x="158477" y="1550"/>
                </a:lnTo>
                <a:lnTo>
                  <a:pt x="163755" y="1019"/>
                </a:lnTo>
                <a:lnTo>
                  <a:pt x="168224" y="666"/>
                </a:lnTo>
                <a:lnTo>
                  <a:pt x="172157" y="430"/>
                </a:lnTo>
                <a:lnTo>
                  <a:pt x="181607" y="168"/>
                </a:lnTo>
                <a:lnTo>
                  <a:pt x="198644" y="0"/>
                </a:lnTo>
                <a:lnTo>
                  <a:pt x="201962" y="939"/>
                </a:lnTo>
                <a:lnTo>
                  <a:pt x="208188" y="4522"/>
                </a:lnTo>
                <a:lnTo>
                  <a:pt x="210230" y="6811"/>
                </a:lnTo>
                <a:lnTo>
                  <a:pt x="211590" y="9289"/>
                </a:lnTo>
                <a:lnTo>
                  <a:pt x="213102" y="14583"/>
                </a:lnTo>
                <a:lnTo>
                  <a:pt x="213775" y="20111"/>
                </a:lnTo>
                <a:lnTo>
                  <a:pt x="214907" y="22918"/>
                </a:lnTo>
                <a:lnTo>
                  <a:pt x="218704" y="28578"/>
                </a:lnTo>
                <a:lnTo>
                  <a:pt x="221026" y="36808"/>
                </a:lnTo>
                <a:lnTo>
                  <a:pt x="221646" y="41670"/>
                </a:lnTo>
                <a:lnTo>
                  <a:pt x="222058" y="46816"/>
                </a:lnTo>
                <a:lnTo>
                  <a:pt x="222334" y="52152"/>
                </a:lnTo>
                <a:lnTo>
                  <a:pt x="222639" y="63161"/>
                </a:lnTo>
                <a:lnTo>
                  <a:pt x="222852" y="91443"/>
                </a:lnTo>
                <a:lnTo>
                  <a:pt x="221911" y="97143"/>
                </a:lnTo>
                <a:lnTo>
                  <a:pt x="220330" y="102848"/>
                </a:lnTo>
                <a:lnTo>
                  <a:pt x="218324" y="108557"/>
                </a:lnTo>
                <a:lnTo>
                  <a:pt x="216987" y="114267"/>
                </a:lnTo>
                <a:lnTo>
                  <a:pt x="216095" y="119979"/>
                </a:lnTo>
                <a:lnTo>
                  <a:pt x="215501" y="125692"/>
                </a:lnTo>
                <a:lnTo>
                  <a:pt x="215105" y="131406"/>
                </a:lnTo>
                <a:lnTo>
                  <a:pt x="214841" y="137120"/>
                </a:lnTo>
                <a:lnTo>
                  <a:pt x="214664" y="142835"/>
                </a:lnTo>
                <a:lnTo>
                  <a:pt x="213594" y="148549"/>
                </a:lnTo>
                <a:lnTo>
                  <a:pt x="211928" y="154264"/>
                </a:lnTo>
                <a:lnTo>
                  <a:pt x="209866" y="159979"/>
                </a:lnTo>
                <a:lnTo>
                  <a:pt x="207538" y="164741"/>
                </a:lnTo>
                <a:lnTo>
                  <a:pt x="202411" y="172573"/>
                </a:lnTo>
                <a:lnTo>
                  <a:pt x="200663" y="176947"/>
                </a:lnTo>
                <a:lnTo>
                  <a:pt x="199498" y="181769"/>
                </a:lnTo>
                <a:lnTo>
                  <a:pt x="198721" y="186888"/>
                </a:lnTo>
                <a:lnTo>
                  <a:pt x="197251" y="192206"/>
                </a:lnTo>
                <a:lnTo>
                  <a:pt x="195318" y="197656"/>
                </a:lnTo>
                <a:lnTo>
                  <a:pt x="193077" y="203194"/>
                </a:lnTo>
                <a:lnTo>
                  <a:pt x="191582" y="207839"/>
                </a:lnTo>
                <a:lnTo>
                  <a:pt x="189923" y="215540"/>
                </a:lnTo>
                <a:lnTo>
                  <a:pt x="186645" y="222137"/>
                </a:lnTo>
                <a:lnTo>
                  <a:pt x="184438" y="225230"/>
                </a:lnTo>
                <a:lnTo>
                  <a:pt x="181985" y="231207"/>
                </a:lnTo>
                <a:lnTo>
                  <a:pt x="180894" y="237038"/>
                </a:lnTo>
                <a:lnTo>
                  <a:pt x="180281" y="244723"/>
                </a:lnTo>
                <a:lnTo>
                  <a:pt x="180056" y="252607"/>
                </a:lnTo>
                <a:lnTo>
                  <a:pt x="180023" y="265318"/>
                </a:lnTo>
                <a:lnTo>
                  <a:pt x="186807" y="265655"/>
                </a:lnTo>
                <a:lnTo>
                  <a:pt x="188594" y="26570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52"/>
          <p:cNvSpPr/>
          <p:nvPr/>
        </p:nvSpPr>
        <p:spPr bwMode="auto">
          <a:xfrm>
            <a:off x="7169509" y="3411886"/>
            <a:ext cx="188554" cy="274290"/>
          </a:xfrm>
          <a:custGeom>
            <a:avLst/>
            <a:gdLst/>
            <a:ahLst/>
            <a:cxnLst/>
            <a:rect l="0" t="0" r="0" b="0"/>
            <a:pathLst>
              <a:path w="188554" h="274290">
                <a:moveTo>
                  <a:pt x="145691" y="17114"/>
                </a:moveTo>
                <a:lnTo>
                  <a:pt x="153910" y="8894"/>
                </a:lnTo>
                <a:lnTo>
                  <a:pt x="149608" y="8646"/>
                </a:lnTo>
                <a:lnTo>
                  <a:pt x="148302" y="7658"/>
                </a:lnTo>
                <a:lnTo>
                  <a:pt x="147431" y="6048"/>
                </a:lnTo>
                <a:lnTo>
                  <a:pt x="146852" y="4021"/>
                </a:lnTo>
                <a:lnTo>
                  <a:pt x="144560" y="2670"/>
                </a:lnTo>
                <a:lnTo>
                  <a:pt x="141126" y="1770"/>
                </a:lnTo>
                <a:lnTo>
                  <a:pt x="136933" y="1170"/>
                </a:lnTo>
                <a:lnTo>
                  <a:pt x="133184" y="769"/>
                </a:lnTo>
                <a:lnTo>
                  <a:pt x="129733" y="502"/>
                </a:lnTo>
                <a:lnTo>
                  <a:pt x="126480" y="324"/>
                </a:lnTo>
                <a:lnTo>
                  <a:pt x="120325" y="127"/>
                </a:lnTo>
                <a:lnTo>
                  <a:pt x="108965" y="15"/>
                </a:lnTo>
                <a:lnTo>
                  <a:pt x="104061" y="0"/>
                </a:lnTo>
                <a:lnTo>
                  <a:pt x="99841" y="942"/>
                </a:lnTo>
                <a:lnTo>
                  <a:pt x="96073" y="2523"/>
                </a:lnTo>
                <a:lnTo>
                  <a:pt x="92611" y="4529"/>
                </a:lnTo>
                <a:lnTo>
                  <a:pt x="88396" y="5867"/>
                </a:lnTo>
                <a:lnTo>
                  <a:pt x="83682" y="6758"/>
                </a:lnTo>
                <a:lnTo>
                  <a:pt x="78634" y="7352"/>
                </a:lnTo>
                <a:lnTo>
                  <a:pt x="73364" y="8701"/>
                </a:lnTo>
                <a:lnTo>
                  <a:pt x="67945" y="10553"/>
                </a:lnTo>
                <a:lnTo>
                  <a:pt x="62428" y="12740"/>
                </a:lnTo>
                <a:lnTo>
                  <a:pt x="57797" y="15150"/>
                </a:lnTo>
                <a:lnTo>
                  <a:pt x="53757" y="17710"/>
                </a:lnTo>
                <a:lnTo>
                  <a:pt x="50112" y="20369"/>
                </a:lnTo>
                <a:lnTo>
                  <a:pt x="45776" y="22141"/>
                </a:lnTo>
                <a:lnTo>
                  <a:pt x="40981" y="23323"/>
                </a:lnTo>
                <a:lnTo>
                  <a:pt x="35879" y="24111"/>
                </a:lnTo>
                <a:lnTo>
                  <a:pt x="31525" y="26541"/>
                </a:lnTo>
                <a:lnTo>
                  <a:pt x="27671" y="30066"/>
                </a:lnTo>
                <a:lnTo>
                  <a:pt x="21800" y="38110"/>
                </a:lnTo>
                <a:lnTo>
                  <a:pt x="19190" y="44860"/>
                </a:lnTo>
                <a:lnTo>
                  <a:pt x="17542" y="48946"/>
                </a:lnTo>
                <a:lnTo>
                  <a:pt x="15491" y="53576"/>
                </a:lnTo>
                <a:lnTo>
                  <a:pt x="13171" y="58566"/>
                </a:lnTo>
                <a:lnTo>
                  <a:pt x="8053" y="66652"/>
                </a:lnTo>
                <a:lnTo>
                  <a:pt x="5355" y="70142"/>
                </a:lnTo>
                <a:lnTo>
                  <a:pt x="2357" y="76559"/>
                </a:lnTo>
                <a:lnTo>
                  <a:pt x="1024" y="83539"/>
                </a:lnTo>
                <a:lnTo>
                  <a:pt x="669" y="88067"/>
                </a:lnTo>
                <a:lnTo>
                  <a:pt x="274" y="97226"/>
                </a:lnTo>
                <a:lnTo>
                  <a:pt x="99" y="104472"/>
                </a:lnTo>
                <a:lnTo>
                  <a:pt x="0" y="118457"/>
                </a:lnTo>
                <a:lnTo>
                  <a:pt x="938" y="122776"/>
                </a:lnTo>
                <a:lnTo>
                  <a:pt x="5858" y="133405"/>
                </a:lnTo>
                <a:lnTo>
                  <a:pt x="7343" y="139601"/>
                </a:lnTo>
                <a:lnTo>
                  <a:pt x="8691" y="141635"/>
                </a:lnTo>
                <a:lnTo>
                  <a:pt x="10543" y="142990"/>
                </a:lnTo>
                <a:lnTo>
                  <a:pt x="15140" y="144496"/>
                </a:lnTo>
                <a:lnTo>
                  <a:pt x="20358" y="145165"/>
                </a:lnTo>
                <a:lnTo>
                  <a:pt x="25852" y="145463"/>
                </a:lnTo>
                <a:lnTo>
                  <a:pt x="28651" y="145542"/>
                </a:lnTo>
                <a:lnTo>
                  <a:pt x="53070" y="145687"/>
                </a:lnTo>
                <a:lnTo>
                  <a:pt x="57273" y="144739"/>
                </a:lnTo>
                <a:lnTo>
                  <a:pt x="61980" y="143155"/>
                </a:lnTo>
                <a:lnTo>
                  <a:pt x="67024" y="141146"/>
                </a:lnTo>
                <a:lnTo>
                  <a:pt x="72291" y="138855"/>
                </a:lnTo>
                <a:lnTo>
                  <a:pt x="83224" y="133768"/>
                </a:lnTo>
                <a:lnTo>
                  <a:pt x="87854" y="130126"/>
                </a:lnTo>
                <a:lnTo>
                  <a:pt x="91893" y="125793"/>
                </a:lnTo>
                <a:lnTo>
                  <a:pt x="95538" y="120999"/>
                </a:lnTo>
                <a:lnTo>
                  <a:pt x="99873" y="116850"/>
                </a:lnTo>
                <a:lnTo>
                  <a:pt x="104668" y="113132"/>
                </a:lnTo>
                <a:lnTo>
                  <a:pt x="109769" y="109701"/>
                </a:lnTo>
                <a:lnTo>
                  <a:pt x="115075" y="105508"/>
                </a:lnTo>
                <a:lnTo>
                  <a:pt x="120518" y="100809"/>
                </a:lnTo>
                <a:lnTo>
                  <a:pt x="126051" y="95770"/>
                </a:lnTo>
                <a:lnTo>
                  <a:pt x="130693" y="90506"/>
                </a:lnTo>
                <a:lnTo>
                  <a:pt x="134739" y="85092"/>
                </a:lnTo>
                <a:lnTo>
                  <a:pt x="138390" y="79578"/>
                </a:lnTo>
                <a:lnTo>
                  <a:pt x="141776" y="73996"/>
                </a:lnTo>
                <a:lnTo>
                  <a:pt x="144986" y="68370"/>
                </a:lnTo>
                <a:lnTo>
                  <a:pt x="151092" y="57039"/>
                </a:lnTo>
                <a:lnTo>
                  <a:pt x="156981" y="45653"/>
                </a:lnTo>
                <a:lnTo>
                  <a:pt x="158933" y="40903"/>
                </a:lnTo>
                <a:lnTo>
                  <a:pt x="161101" y="33084"/>
                </a:lnTo>
                <a:lnTo>
                  <a:pt x="164605" y="26434"/>
                </a:lnTo>
                <a:lnTo>
                  <a:pt x="170064" y="18955"/>
                </a:lnTo>
                <a:lnTo>
                  <a:pt x="175891" y="15392"/>
                </a:lnTo>
                <a:lnTo>
                  <a:pt x="180112" y="13108"/>
                </a:lnTo>
                <a:lnTo>
                  <a:pt x="181973" y="12539"/>
                </a:lnTo>
                <a:lnTo>
                  <a:pt x="182261" y="13111"/>
                </a:lnTo>
                <a:lnTo>
                  <a:pt x="180432" y="16323"/>
                </a:lnTo>
                <a:lnTo>
                  <a:pt x="180070" y="23801"/>
                </a:lnTo>
                <a:lnTo>
                  <a:pt x="180020" y="28976"/>
                </a:lnTo>
                <a:lnTo>
                  <a:pt x="179054" y="31689"/>
                </a:lnTo>
                <a:lnTo>
                  <a:pt x="175441" y="37244"/>
                </a:lnTo>
                <a:lnTo>
                  <a:pt x="173200" y="45428"/>
                </a:lnTo>
                <a:lnTo>
                  <a:pt x="172603" y="50278"/>
                </a:lnTo>
                <a:lnTo>
                  <a:pt x="172205" y="56368"/>
                </a:lnTo>
                <a:lnTo>
                  <a:pt x="171939" y="63286"/>
                </a:lnTo>
                <a:lnTo>
                  <a:pt x="171566" y="84134"/>
                </a:lnTo>
                <a:lnTo>
                  <a:pt x="171408" y="259601"/>
                </a:lnTo>
                <a:lnTo>
                  <a:pt x="172361" y="262592"/>
                </a:lnTo>
                <a:lnTo>
                  <a:pt x="177299" y="270400"/>
                </a:lnTo>
                <a:lnTo>
                  <a:pt x="178789" y="272560"/>
                </a:lnTo>
                <a:lnTo>
                  <a:pt x="180139" y="273136"/>
                </a:lnTo>
                <a:lnTo>
                  <a:pt x="185637" y="273947"/>
                </a:lnTo>
                <a:lnTo>
                  <a:pt x="188553" y="27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53"/>
          <p:cNvSpPr/>
          <p:nvPr/>
        </p:nvSpPr>
        <p:spPr bwMode="auto">
          <a:xfrm>
            <a:off x="7486650" y="3523297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4550" y="34290"/>
                </a:lnTo>
                <a:lnTo>
                  <a:pt x="5891" y="33337"/>
                </a:lnTo>
                <a:lnTo>
                  <a:pt x="6784" y="31750"/>
                </a:lnTo>
                <a:lnTo>
                  <a:pt x="7380" y="29740"/>
                </a:lnTo>
                <a:lnTo>
                  <a:pt x="9683" y="28398"/>
                </a:lnTo>
                <a:lnTo>
                  <a:pt x="13123" y="27505"/>
                </a:lnTo>
                <a:lnTo>
                  <a:pt x="17321" y="26909"/>
                </a:lnTo>
                <a:lnTo>
                  <a:pt x="21072" y="26512"/>
                </a:lnTo>
                <a:lnTo>
                  <a:pt x="24526" y="26247"/>
                </a:lnTo>
                <a:lnTo>
                  <a:pt x="27780" y="26070"/>
                </a:lnTo>
                <a:lnTo>
                  <a:pt x="30903" y="25001"/>
                </a:lnTo>
                <a:lnTo>
                  <a:pt x="33936" y="23334"/>
                </a:lnTo>
                <a:lnTo>
                  <a:pt x="36912" y="21271"/>
                </a:lnTo>
                <a:lnTo>
                  <a:pt x="40801" y="19896"/>
                </a:lnTo>
                <a:lnTo>
                  <a:pt x="45298" y="18979"/>
                </a:lnTo>
                <a:lnTo>
                  <a:pt x="50201" y="18368"/>
                </a:lnTo>
                <a:lnTo>
                  <a:pt x="55374" y="17008"/>
                </a:lnTo>
                <a:lnTo>
                  <a:pt x="60728" y="15149"/>
                </a:lnTo>
                <a:lnTo>
                  <a:pt x="66203" y="12956"/>
                </a:lnTo>
                <a:lnTo>
                  <a:pt x="71758" y="11495"/>
                </a:lnTo>
                <a:lnTo>
                  <a:pt x="77366" y="10521"/>
                </a:lnTo>
                <a:lnTo>
                  <a:pt x="83009" y="9871"/>
                </a:lnTo>
                <a:lnTo>
                  <a:pt x="88677" y="8486"/>
                </a:lnTo>
                <a:lnTo>
                  <a:pt x="94360" y="6610"/>
                </a:lnTo>
                <a:lnTo>
                  <a:pt x="100054" y="4407"/>
                </a:lnTo>
                <a:lnTo>
                  <a:pt x="105755" y="2938"/>
                </a:lnTo>
                <a:lnTo>
                  <a:pt x="111461" y="1959"/>
                </a:lnTo>
                <a:lnTo>
                  <a:pt x="117169" y="1306"/>
                </a:lnTo>
                <a:lnTo>
                  <a:pt x="122880" y="870"/>
                </a:lnTo>
                <a:lnTo>
                  <a:pt x="128592" y="580"/>
                </a:lnTo>
                <a:lnTo>
                  <a:pt x="140020" y="258"/>
                </a:lnTo>
                <a:lnTo>
                  <a:pt x="176831" y="7"/>
                </a:lnTo>
                <a:lnTo>
                  <a:pt x="19716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54"/>
          <p:cNvSpPr/>
          <p:nvPr/>
        </p:nvSpPr>
        <p:spPr bwMode="auto">
          <a:xfrm>
            <a:off x="7529512" y="360902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4551" y="12594"/>
                </a:lnTo>
                <a:lnTo>
                  <a:pt x="7796" y="11253"/>
                </a:lnTo>
                <a:lnTo>
                  <a:pt x="11865" y="10360"/>
                </a:lnTo>
                <a:lnTo>
                  <a:pt x="16483" y="9764"/>
                </a:lnTo>
                <a:lnTo>
                  <a:pt x="21466" y="8414"/>
                </a:lnTo>
                <a:lnTo>
                  <a:pt x="26694" y="6562"/>
                </a:lnTo>
                <a:lnTo>
                  <a:pt x="32083" y="4375"/>
                </a:lnTo>
                <a:lnTo>
                  <a:pt x="37581" y="2916"/>
                </a:lnTo>
                <a:lnTo>
                  <a:pt x="43152" y="1944"/>
                </a:lnTo>
                <a:lnTo>
                  <a:pt x="48770" y="1296"/>
                </a:lnTo>
                <a:lnTo>
                  <a:pt x="54421" y="864"/>
                </a:lnTo>
                <a:lnTo>
                  <a:pt x="60093" y="576"/>
                </a:lnTo>
                <a:lnTo>
                  <a:pt x="71475" y="256"/>
                </a:lnTo>
                <a:lnTo>
                  <a:pt x="117159" y="10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55"/>
          <p:cNvSpPr/>
          <p:nvPr/>
        </p:nvSpPr>
        <p:spPr bwMode="auto">
          <a:xfrm>
            <a:off x="7803832" y="3412252"/>
            <a:ext cx="170941" cy="230940"/>
          </a:xfrm>
          <a:custGeom>
            <a:avLst/>
            <a:gdLst/>
            <a:ahLst/>
            <a:cxnLst/>
            <a:rect l="0" t="0" r="0" b="0"/>
            <a:pathLst>
              <a:path w="170941" h="230940">
                <a:moveTo>
                  <a:pt x="0" y="68183"/>
                </a:moveTo>
                <a:lnTo>
                  <a:pt x="0" y="52583"/>
                </a:lnTo>
                <a:lnTo>
                  <a:pt x="2541" y="46644"/>
                </a:lnTo>
                <a:lnTo>
                  <a:pt x="4551" y="42394"/>
                </a:lnTo>
                <a:lnTo>
                  <a:pt x="6844" y="38607"/>
                </a:lnTo>
                <a:lnTo>
                  <a:pt x="11932" y="31861"/>
                </a:lnTo>
                <a:lnTo>
                  <a:pt x="14622" y="28728"/>
                </a:lnTo>
                <a:lnTo>
                  <a:pt x="17368" y="25687"/>
                </a:lnTo>
                <a:lnTo>
                  <a:pt x="20151" y="22707"/>
                </a:lnTo>
                <a:lnTo>
                  <a:pt x="24864" y="19768"/>
                </a:lnTo>
                <a:lnTo>
                  <a:pt x="30864" y="16856"/>
                </a:lnTo>
                <a:lnTo>
                  <a:pt x="37721" y="13963"/>
                </a:lnTo>
                <a:lnTo>
                  <a:pt x="44197" y="12033"/>
                </a:lnTo>
                <a:lnTo>
                  <a:pt x="50420" y="10747"/>
                </a:lnTo>
                <a:lnTo>
                  <a:pt x="56474" y="9890"/>
                </a:lnTo>
                <a:lnTo>
                  <a:pt x="62414" y="8366"/>
                </a:lnTo>
                <a:lnTo>
                  <a:pt x="68280" y="6397"/>
                </a:lnTo>
                <a:lnTo>
                  <a:pt x="74095" y="4132"/>
                </a:lnTo>
                <a:lnTo>
                  <a:pt x="78924" y="2622"/>
                </a:lnTo>
                <a:lnTo>
                  <a:pt x="83096" y="1616"/>
                </a:lnTo>
                <a:lnTo>
                  <a:pt x="86830" y="945"/>
                </a:lnTo>
                <a:lnTo>
                  <a:pt x="90272" y="498"/>
                </a:lnTo>
                <a:lnTo>
                  <a:pt x="93519" y="199"/>
                </a:lnTo>
                <a:lnTo>
                  <a:pt x="96636" y="0"/>
                </a:lnTo>
                <a:lnTo>
                  <a:pt x="100619" y="820"/>
                </a:lnTo>
                <a:lnTo>
                  <a:pt x="105179" y="2319"/>
                </a:lnTo>
                <a:lnTo>
                  <a:pt x="117084" y="7019"/>
                </a:lnTo>
                <a:lnTo>
                  <a:pt x="118061" y="8357"/>
                </a:lnTo>
                <a:lnTo>
                  <a:pt x="119147" y="12383"/>
                </a:lnTo>
                <a:lnTo>
                  <a:pt x="119629" y="17348"/>
                </a:lnTo>
                <a:lnTo>
                  <a:pt x="119844" y="23682"/>
                </a:lnTo>
                <a:lnTo>
                  <a:pt x="119939" y="32847"/>
                </a:lnTo>
                <a:lnTo>
                  <a:pt x="119012" y="37006"/>
                </a:lnTo>
                <a:lnTo>
                  <a:pt x="115442" y="44166"/>
                </a:lnTo>
                <a:lnTo>
                  <a:pt x="110680" y="53064"/>
                </a:lnTo>
                <a:lnTo>
                  <a:pt x="108076" y="58104"/>
                </a:lnTo>
                <a:lnTo>
                  <a:pt x="104437" y="62416"/>
                </a:lnTo>
                <a:lnTo>
                  <a:pt x="100104" y="66243"/>
                </a:lnTo>
                <a:lnTo>
                  <a:pt x="95310" y="69747"/>
                </a:lnTo>
                <a:lnTo>
                  <a:pt x="91163" y="73036"/>
                </a:lnTo>
                <a:lnTo>
                  <a:pt x="87446" y="76180"/>
                </a:lnTo>
                <a:lnTo>
                  <a:pt x="84015" y="79229"/>
                </a:lnTo>
                <a:lnTo>
                  <a:pt x="77662" y="85157"/>
                </a:lnTo>
                <a:lnTo>
                  <a:pt x="70374" y="92173"/>
                </a:lnTo>
                <a:lnTo>
                  <a:pt x="69776" y="93701"/>
                </a:lnTo>
                <a:lnTo>
                  <a:pt x="68816" y="100458"/>
                </a:lnTo>
                <a:lnTo>
                  <a:pt x="68627" y="102074"/>
                </a:lnTo>
                <a:lnTo>
                  <a:pt x="73145" y="97804"/>
                </a:lnTo>
                <a:lnTo>
                  <a:pt x="75433" y="96503"/>
                </a:lnTo>
                <a:lnTo>
                  <a:pt x="80516" y="95057"/>
                </a:lnTo>
                <a:lnTo>
                  <a:pt x="83205" y="94671"/>
                </a:lnTo>
                <a:lnTo>
                  <a:pt x="85950" y="94414"/>
                </a:lnTo>
                <a:lnTo>
                  <a:pt x="88732" y="94243"/>
                </a:lnTo>
                <a:lnTo>
                  <a:pt x="92492" y="93176"/>
                </a:lnTo>
                <a:lnTo>
                  <a:pt x="96904" y="91512"/>
                </a:lnTo>
                <a:lnTo>
                  <a:pt x="101750" y="89451"/>
                </a:lnTo>
                <a:lnTo>
                  <a:pt x="105933" y="88076"/>
                </a:lnTo>
                <a:lnTo>
                  <a:pt x="109675" y="87160"/>
                </a:lnTo>
                <a:lnTo>
                  <a:pt x="113122" y="86549"/>
                </a:lnTo>
                <a:lnTo>
                  <a:pt x="116372" y="86142"/>
                </a:lnTo>
                <a:lnTo>
                  <a:pt x="119492" y="85871"/>
                </a:lnTo>
                <a:lnTo>
                  <a:pt x="122523" y="85690"/>
                </a:lnTo>
                <a:lnTo>
                  <a:pt x="126449" y="86521"/>
                </a:lnTo>
                <a:lnTo>
                  <a:pt x="130972" y="88028"/>
                </a:lnTo>
                <a:lnTo>
                  <a:pt x="135893" y="89986"/>
                </a:lnTo>
                <a:lnTo>
                  <a:pt x="140124" y="92243"/>
                </a:lnTo>
                <a:lnTo>
                  <a:pt x="143899" y="94700"/>
                </a:lnTo>
                <a:lnTo>
                  <a:pt x="147368" y="97291"/>
                </a:lnTo>
                <a:lnTo>
                  <a:pt x="150633" y="99018"/>
                </a:lnTo>
                <a:lnTo>
                  <a:pt x="153762" y="100170"/>
                </a:lnTo>
                <a:lnTo>
                  <a:pt x="156801" y="100937"/>
                </a:lnTo>
                <a:lnTo>
                  <a:pt x="159779" y="103354"/>
                </a:lnTo>
                <a:lnTo>
                  <a:pt x="162716" y="106870"/>
                </a:lnTo>
                <a:lnTo>
                  <a:pt x="165628" y="111119"/>
                </a:lnTo>
                <a:lnTo>
                  <a:pt x="167569" y="114905"/>
                </a:lnTo>
                <a:lnTo>
                  <a:pt x="169724" y="121650"/>
                </a:lnTo>
                <a:lnTo>
                  <a:pt x="170300" y="125735"/>
                </a:lnTo>
                <a:lnTo>
                  <a:pt x="170683" y="130363"/>
                </a:lnTo>
                <a:lnTo>
                  <a:pt x="170940" y="135354"/>
                </a:lnTo>
                <a:lnTo>
                  <a:pt x="170157" y="139634"/>
                </a:lnTo>
                <a:lnTo>
                  <a:pt x="168683" y="143439"/>
                </a:lnTo>
                <a:lnTo>
                  <a:pt x="166748" y="146929"/>
                </a:lnTo>
                <a:lnTo>
                  <a:pt x="162058" y="155886"/>
                </a:lnTo>
                <a:lnTo>
                  <a:pt x="151286" y="177158"/>
                </a:lnTo>
                <a:lnTo>
                  <a:pt x="146577" y="181791"/>
                </a:lnTo>
                <a:lnTo>
                  <a:pt x="140581" y="185831"/>
                </a:lnTo>
                <a:lnTo>
                  <a:pt x="133726" y="189478"/>
                </a:lnTo>
                <a:lnTo>
                  <a:pt x="128203" y="193813"/>
                </a:lnTo>
                <a:lnTo>
                  <a:pt x="123569" y="198609"/>
                </a:lnTo>
                <a:lnTo>
                  <a:pt x="119527" y="203711"/>
                </a:lnTo>
                <a:lnTo>
                  <a:pt x="114928" y="208065"/>
                </a:lnTo>
                <a:lnTo>
                  <a:pt x="109956" y="211920"/>
                </a:lnTo>
                <a:lnTo>
                  <a:pt x="104736" y="215443"/>
                </a:lnTo>
                <a:lnTo>
                  <a:pt x="100304" y="217791"/>
                </a:lnTo>
                <a:lnTo>
                  <a:pt x="96397" y="219356"/>
                </a:lnTo>
                <a:lnTo>
                  <a:pt x="92840" y="220400"/>
                </a:lnTo>
                <a:lnTo>
                  <a:pt x="88563" y="222049"/>
                </a:lnTo>
                <a:lnTo>
                  <a:pt x="83807" y="224100"/>
                </a:lnTo>
                <a:lnTo>
                  <a:pt x="71588" y="229685"/>
                </a:lnTo>
                <a:lnTo>
                  <a:pt x="67377" y="230449"/>
                </a:lnTo>
                <a:lnTo>
                  <a:pt x="61463" y="230939"/>
                </a:lnTo>
                <a:lnTo>
                  <a:pt x="58115" y="228466"/>
                </a:lnTo>
                <a:lnTo>
                  <a:pt x="55889" y="226473"/>
                </a:lnTo>
                <a:lnTo>
                  <a:pt x="54404" y="224193"/>
                </a:lnTo>
                <a:lnTo>
                  <a:pt x="52755" y="219118"/>
                </a:lnTo>
                <a:lnTo>
                  <a:pt x="53267" y="216431"/>
                </a:lnTo>
                <a:lnTo>
                  <a:pt x="56377" y="210906"/>
                </a:lnTo>
                <a:lnTo>
                  <a:pt x="58394" y="205275"/>
                </a:lnTo>
                <a:lnTo>
                  <a:pt x="58932" y="202440"/>
                </a:lnTo>
                <a:lnTo>
                  <a:pt x="62069" y="196750"/>
                </a:lnTo>
                <a:lnTo>
                  <a:pt x="68580" y="1881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56"/>
          <p:cNvSpPr/>
          <p:nvPr/>
        </p:nvSpPr>
        <p:spPr bwMode="auto">
          <a:xfrm>
            <a:off x="8121132" y="3377565"/>
            <a:ext cx="212499" cy="248603"/>
          </a:xfrm>
          <a:custGeom>
            <a:avLst/>
            <a:gdLst/>
            <a:ahLst/>
            <a:cxnLst/>
            <a:rect l="0" t="0" r="0" b="0"/>
            <a:pathLst>
              <a:path w="212499" h="248603">
                <a:moveTo>
                  <a:pt x="42745" y="0"/>
                </a:moveTo>
                <a:lnTo>
                  <a:pt x="42745" y="20151"/>
                </a:lnTo>
                <a:lnTo>
                  <a:pt x="41793" y="23911"/>
                </a:lnTo>
                <a:lnTo>
                  <a:pt x="40205" y="28323"/>
                </a:lnTo>
                <a:lnTo>
                  <a:pt x="38194" y="33170"/>
                </a:lnTo>
                <a:lnTo>
                  <a:pt x="35901" y="37353"/>
                </a:lnTo>
                <a:lnTo>
                  <a:pt x="30813" y="44541"/>
                </a:lnTo>
                <a:lnTo>
                  <a:pt x="28123" y="48744"/>
                </a:lnTo>
                <a:lnTo>
                  <a:pt x="25377" y="53451"/>
                </a:lnTo>
                <a:lnTo>
                  <a:pt x="22594" y="58494"/>
                </a:lnTo>
                <a:lnTo>
                  <a:pt x="16961" y="69177"/>
                </a:lnTo>
                <a:lnTo>
                  <a:pt x="14126" y="74693"/>
                </a:lnTo>
                <a:lnTo>
                  <a:pt x="12236" y="80275"/>
                </a:lnTo>
                <a:lnTo>
                  <a:pt x="10976" y="85902"/>
                </a:lnTo>
                <a:lnTo>
                  <a:pt x="10136" y="91558"/>
                </a:lnTo>
                <a:lnTo>
                  <a:pt x="8622" y="96281"/>
                </a:lnTo>
                <a:lnTo>
                  <a:pt x="6662" y="100382"/>
                </a:lnTo>
                <a:lnTo>
                  <a:pt x="4402" y="104069"/>
                </a:lnTo>
                <a:lnTo>
                  <a:pt x="2895" y="108431"/>
                </a:lnTo>
                <a:lnTo>
                  <a:pt x="1892" y="113245"/>
                </a:lnTo>
                <a:lnTo>
                  <a:pt x="1221" y="118359"/>
                </a:lnTo>
                <a:lnTo>
                  <a:pt x="775" y="123674"/>
                </a:lnTo>
                <a:lnTo>
                  <a:pt x="478" y="129121"/>
                </a:lnTo>
                <a:lnTo>
                  <a:pt x="147" y="140254"/>
                </a:lnTo>
                <a:lnTo>
                  <a:pt x="0" y="151553"/>
                </a:lnTo>
                <a:lnTo>
                  <a:pt x="914" y="156280"/>
                </a:lnTo>
                <a:lnTo>
                  <a:pt x="2475" y="160384"/>
                </a:lnTo>
                <a:lnTo>
                  <a:pt x="5797" y="167484"/>
                </a:lnTo>
                <a:lnTo>
                  <a:pt x="7274" y="173815"/>
                </a:lnTo>
                <a:lnTo>
                  <a:pt x="8620" y="177789"/>
                </a:lnTo>
                <a:lnTo>
                  <a:pt x="10470" y="182343"/>
                </a:lnTo>
                <a:lnTo>
                  <a:pt x="12656" y="187285"/>
                </a:lnTo>
                <a:lnTo>
                  <a:pt x="15065" y="191531"/>
                </a:lnTo>
                <a:lnTo>
                  <a:pt x="20283" y="198790"/>
                </a:lnTo>
                <a:lnTo>
                  <a:pt x="25777" y="205191"/>
                </a:lnTo>
                <a:lnTo>
                  <a:pt x="28575" y="208231"/>
                </a:lnTo>
                <a:lnTo>
                  <a:pt x="32347" y="211211"/>
                </a:lnTo>
                <a:lnTo>
                  <a:pt x="36765" y="214150"/>
                </a:lnTo>
                <a:lnTo>
                  <a:pt x="41616" y="217061"/>
                </a:lnTo>
                <a:lnTo>
                  <a:pt x="45803" y="219002"/>
                </a:lnTo>
                <a:lnTo>
                  <a:pt x="49546" y="220296"/>
                </a:lnTo>
                <a:lnTo>
                  <a:pt x="52994" y="221159"/>
                </a:lnTo>
                <a:lnTo>
                  <a:pt x="59365" y="222118"/>
                </a:lnTo>
                <a:lnTo>
                  <a:pt x="62398" y="222373"/>
                </a:lnTo>
                <a:lnTo>
                  <a:pt x="66324" y="223496"/>
                </a:lnTo>
                <a:lnTo>
                  <a:pt x="70847" y="225198"/>
                </a:lnTo>
                <a:lnTo>
                  <a:pt x="75768" y="227284"/>
                </a:lnTo>
                <a:lnTo>
                  <a:pt x="79999" y="227723"/>
                </a:lnTo>
                <a:lnTo>
                  <a:pt x="83774" y="227063"/>
                </a:lnTo>
                <a:lnTo>
                  <a:pt x="87243" y="225670"/>
                </a:lnTo>
                <a:lnTo>
                  <a:pt x="93637" y="224122"/>
                </a:lnTo>
                <a:lnTo>
                  <a:pt x="96676" y="223710"/>
                </a:lnTo>
                <a:lnTo>
                  <a:pt x="100606" y="222482"/>
                </a:lnTo>
                <a:lnTo>
                  <a:pt x="105132" y="220711"/>
                </a:lnTo>
                <a:lnTo>
                  <a:pt x="110053" y="218579"/>
                </a:lnTo>
                <a:lnTo>
                  <a:pt x="120603" y="213668"/>
                </a:lnTo>
                <a:lnTo>
                  <a:pt x="126083" y="211026"/>
                </a:lnTo>
                <a:lnTo>
                  <a:pt x="131641" y="209264"/>
                </a:lnTo>
                <a:lnTo>
                  <a:pt x="137252" y="208089"/>
                </a:lnTo>
                <a:lnTo>
                  <a:pt x="142897" y="207306"/>
                </a:lnTo>
                <a:lnTo>
                  <a:pt x="148566" y="204879"/>
                </a:lnTo>
                <a:lnTo>
                  <a:pt x="154249" y="201356"/>
                </a:lnTo>
                <a:lnTo>
                  <a:pt x="159944" y="197102"/>
                </a:lnTo>
                <a:lnTo>
                  <a:pt x="164693" y="193314"/>
                </a:lnTo>
                <a:lnTo>
                  <a:pt x="168812" y="189836"/>
                </a:lnTo>
                <a:lnTo>
                  <a:pt x="172509" y="186565"/>
                </a:lnTo>
                <a:lnTo>
                  <a:pt x="179158" y="180390"/>
                </a:lnTo>
                <a:lnTo>
                  <a:pt x="185288" y="173518"/>
                </a:lnTo>
                <a:lnTo>
                  <a:pt x="188256" y="169019"/>
                </a:lnTo>
                <a:lnTo>
                  <a:pt x="191188" y="164114"/>
                </a:lnTo>
                <a:lnTo>
                  <a:pt x="194094" y="159891"/>
                </a:lnTo>
                <a:lnTo>
                  <a:pt x="199864" y="152660"/>
                </a:lnTo>
                <a:lnTo>
                  <a:pt x="202736" y="148446"/>
                </a:lnTo>
                <a:lnTo>
                  <a:pt x="205603" y="143731"/>
                </a:lnTo>
                <a:lnTo>
                  <a:pt x="208467" y="138683"/>
                </a:lnTo>
                <a:lnTo>
                  <a:pt x="210377" y="134365"/>
                </a:lnTo>
                <a:lnTo>
                  <a:pt x="212498" y="127028"/>
                </a:lnTo>
                <a:lnTo>
                  <a:pt x="212112" y="123737"/>
                </a:lnTo>
                <a:lnTo>
                  <a:pt x="210901" y="120592"/>
                </a:lnTo>
                <a:lnTo>
                  <a:pt x="206665" y="113250"/>
                </a:lnTo>
                <a:lnTo>
                  <a:pt x="201005" y="112246"/>
                </a:lnTo>
                <a:lnTo>
                  <a:pt x="196830" y="111978"/>
                </a:lnTo>
                <a:lnTo>
                  <a:pt x="193093" y="112752"/>
                </a:lnTo>
                <a:lnTo>
                  <a:pt x="189649" y="114220"/>
                </a:lnTo>
                <a:lnTo>
                  <a:pt x="183284" y="118392"/>
                </a:lnTo>
                <a:lnTo>
                  <a:pt x="177279" y="123421"/>
                </a:lnTo>
                <a:lnTo>
                  <a:pt x="173392" y="126095"/>
                </a:lnTo>
                <a:lnTo>
                  <a:pt x="168896" y="128831"/>
                </a:lnTo>
                <a:lnTo>
                  <a:pt x="163993" y="131607"/>
                </a:lnTo>
                <a:lnTo>
                  <a:pt x="158819" y="135363"/>
                </a:lnTo>
                <a:lnTo>
                  <a:pt x="153466" y="139772"/>
                </a:lnTo>
                <a:lnTo>
                  <a:pt x="147991" y="144616"/>
                </a:lnTo>
                <a:lnTo>
                  <a:pt x="142437" y="148798"/>
                </a:lnTo>
                <a:lnTo>
                  <a:pt x="136829" y="152539"/>
                </a:lnTo>
                <a:lnTo>
                  <a:pt x="131185" y="155985"/>
                </a:lnTo>
                <a:lnTo>
                  <a:pt x="125518" y="160187"/>
                </a:lnTo>
                <a:lnTo>
                  <a:pt x="119835" y="164894"/>
                </a:lnTo>
                <a:lnTo>
                  <a:pt x="114140" y="169937"/>
                </a:lnTo>
                <a:lnTo>
                  <a:pt x="109392" y="175203"/>
                </a:lnTo>
                <a:lnTo>
                  <a:pt x="105273" y="180620"/>
                </a:lnTo>
                <a:lnTo>
                  <a:pt x="101576" y="186136"/>
                </a:lnTo>
                <a:lnTo>
                  <a:pt x="97206" y="191718"/>
                </a:lnTo>
                <a:lnTo>
                  <a:pt x="92387" y="197344"/>
                </a:lnTo>
                <a:lnTo>
                  <a:pt x="82905" y="207723"/>
                </a:lnTo>
                <a:lnTo>
                  <a:pt x="75517" y="215511"/>
                </a:lnTo>
                <a:lnTo>
                  <a:pt x="72213" y="219874"/>
                </a:lnTo>
                <a:lnTo>
                  <a:pt x="69058" y="224687"/>
                </a:lnTo>
                <a:lnTo>
                  <a:pt x="61701" y="236999"/>
                </a:lnTo>
                <a:lnTo>
                  <a:pt x="55876" y="243682"/>
                </a:lnTo>
                <a:lnTo>
                  <a:pt x="51318" y="2486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57"/>
          <p:cNvSpPr/>
          <p:nvPr/>
        </p:nvSpPr>
        <p:spPr bwMode="auto">
          <a:xfrm>
            <a:off x="8433258" y="3429000"/>
            <a:ext cx="30658" cy="205741"/>
          </a:xfrm>
          <a:custGeom>
            <a:avLst/>
            <a:gdLst/>
            <a:ahLst/>
            <a:cxnLst/>
            <a:rect l="0" t="0" r="0" b="0"/>
            <a:pathLst>
              <a:path w="30658" h="205741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5333" y="952"/>
                </a:lnTo>
                <a:lnTo>
                  <a:pt x="7106" y="2540"/>
                </a:lnTo>
                <a:lnTo>
                  <a:pt x="9241" y="4550"/>
                </a:lnTo>
                <a:lnTo>
                  <a:pt x="10665" y="6844"/>
                </a:lnTo>
                <a:lnTo>
                  <a:pt x="11614" y="9325"/>
                </a:lnTo>
                <a:lnTo>
                  <a:pt x="12246" y="11931"/>
                </a:lnTo>
                <a:lnTo>
                  <a:pt x="12950" y="17368"/>
                </a:lnTo>
                <a:lnTo>
                  <a:pt x="13137" y="20151"/>
                </a:lnTo>
                <a:lnTo>
                  <a:pt x="13345" y="28323"/>
                </a:lnTo>
                <a:lnTo>
                  <a:pt x="13400" y="33170"/>
                </a:lnTo>
                <a:lnTo>
                  <a:pt x="14390" y="38305"/>
                </a:lnTo>
                <a:lnTo>
                  <a:pt x="16002" y="43634"/>
                </a:lnTo>
                <a:lnTo>
                  <a:pt x="18030" y="49092"/>
                </a:lnTo>
                <a:lnTo>
                  <a:pt x="19381" y="54635"/>
                </a:lnTo>
                <a:lnTo>
                  <a:pt x="20282" y="60236"/>
                </a:lnTo>
                <a:lnTo>
                  <a:pt x="20883" y="65875"/>
                </a:lnTo>
                <a:lnTo>
                  <a:pt x="21284" y="71539"/>
                </a:lnTo>
                <a:lnTo>
                  <a:pt x="21550" y="77220"/>
                </a:lnTo>
                <a:lnTo>
                  <a:pt x="21846" y="88612"/>
                </a:lnTo>
                <a:lnTo>
                  <a:pt x="22084" y="204002"/>
                </a:lnTo>
                <a:lnTo>
                  <a:pt x="23036" y="204582"/>
                </a:lnTo>
                <a:lnTo>
                  <a:pt x="24624" y="204968"/>
                </a:lnTo>
                <a:lnTo>
                  <a:pt x="30657" y="20574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58"/>
          <p:cNvSpPr/>
          <p:nvPr/>
        </p:nvSpPr>
        <p:spPr bwMode="auto">
          <a:xfrm>
            <a:off x="8386771" y="3523297"/>
            <a:ext cx="205732" cy="25719"/>
          </a:xfrm>
          <a:custGeom>
            <a:avLst/>
            <a:gdLst/>
            <a:ahLst/>
            <a:cxnLst/>
            <a:rect l="0" t="0" r="0" b="0"/>
            <a:pathLst>
              <a:path w="205732" h="25719">
                <a:moveTo>
                  <a:pt x="8563" y="25718"/>
                </a:moveTo>
                <a:lnTo>
                  <a:pt x="12" y="17166"/>
                </a:lnTo>
                <a:lnTo>
                  <a:pt x="0" y="17154"/>
                </a:lnTo>
                <a:lnTo>
                  <a:pt x="24693" y="17145"/>
                </a:lnTo>
                <a:lnTo>
                  <a:pt x="29794" y="16193"/>
                </a:lnTo>
                <a:lnTo>
                  <a:pt x="35100" y="14605"/>
                </a:lnTo>
                <a:lnTo>
                  <a:pt x="40542" y="12594"/>
                </a:lnTo>
                <a:lnTo>
                  <a:pt x="45122" y="11254"/>
                </a:lnTo>
                <a:lnTo>
                  <a:pt x="49129" y="10360"/>
                </a:lnTo>
                <a:lnTo>
                  <a:pt x="52752" y="9764"/>
                </a:lnTo>
                <a:lnTo>
                  <a:pt x="58025" y="9367"/>
                </a:lnTo>
                <a:lnTo>
                  <a:pt x="64398" y="9102"/>
                </a:lnTo>
                <a:lnTo>
                  <a:pt x="71504" y="8926"/>
                </a:lnTo>
                <a:lnTo>
                  <a:pt x="78146" y="7856"/>
                </a:lnTo>
                <a:lnTo>
                  <a:pt x="84480" y="6189"/>
                </a:lnTo>
                <a:lnTo>
                  <a:pt x="90607" y="4126"/>
                </a:lnTo>
                <a:lnTo>
                  <a:pt x="97549" y="2751"/>
                </a:lnTo>
                <a:lnTo>
                  <a:pt x="105034" y="1834"/>
                </a:lnTo>
                <a:lnTo>
                  <a:pt x="112883" y="1223"/>
                </a:lnTo>
                <a:lnTo>
                  <a:pt x="120019" y="815"/>
                </a:lnTo>
                <a:lnTo>
                  <a:pt x="133030" y="362"/>
                </a:lnTo>
                <a:lnTo>
                  <a:pt x="156904" y="72"/>
                </a:lnTo>
                <a:lnTo>
                  <a:pt x="20573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59"/>
          <p:cNvSpPr/>
          <p:nvPr/>
        </p:nvSpPr>
        <p:spPr bwMode="auto">
          <a:xfrm>
            <a:off x="8636557" y="3394710"/>
            <a:ext cx="152613" cy="238718"/>
          </a:xfrm>
          <a:custGeom>
            <a:avLst/>
            <a:gdLst/>
            <a:ahLst/>
            <a:cxnLst/>
            <a:rect l="0" t="0" r="0" b="0"/>
            <a:pathLst>
              <a:path w="152613" h="238718">
                <a:moveTo>
                  <a:pt x="7380" y="0"/>
                </a:moveTo>
                <a:lnTo>
                  <a:pt x="0" y="0"/>
                </a:lnTo>
                <a:lnTo>
                  <a:pt x="3711" y="0"/>
                </a:lnTo>
                <a:lnTo>
                  <a:pt x="4934" y="952"/>
                </a:lnTo>
                <a:lnTo>
                  <a:pt x="5750" y="2540"/>
                </a:lnTo>
                <a:lnTo>
                  <a:pt x="7059" y="7380"/>
                </a:lnTo>
                <a:lnTo>
                  <a:pt x="7285" y="12770"/>
                </a:lnTo>
                <a:lnTo>
                  <a:pt x="7371" y="40624"/>
                </a:lnTo>
                <a:lnTo>
                  <a:pt x="8327" y="46133"/>
                </a:lnTo>
                <a:lnTo>
                  <a:pt x="9916" y="51710"/>
                </a:lnTo>
                <a:lnTo>
                  <a:pt x="11929" y="57333"/>
                </a:lnTo>
                <a:lnTo>
                  <a:pt x="13270" y="62987"/>
                </a:lnTo>
                <a:lnTo>
                  <a:pt x="14164" y="68661"/>
                </a:lnTo>
                <a:lnTo>
                  <a:pt x="14761" y="74349"/>
                </a:lnTo>
                <a:lnTo>
                  <a:pt x="15157" y="80046"/>
                </a:lnTo>
                <a:lnTo>
                  <a:pt x="15423" y="85749"/>
                </a:lnTo>
                <a:lnTo>
                  <a:pt x="15717" y="98118"/>
                </a:lnTo>
                <a:lnTo>
                  <a:pt x="15952" y="212606"/>
                </a:lnTo>
                <a:lnTo>
                  <a:pt x="16905" y="213174"/>
                </a:lnTo>
                <a:lnTo>
                  <a:pt x="20503" y="213806"/>
                </a:lnTo>
                <a:lnTo>
                  <a:pt x="24173" y="214268"/>
                </a:lnTo>
                <a:lnTo>
                  <a:pt x="24455" y="207460"/>
                </a:lnTo>
                <a:lnTo>
                  <a:pt x="24515" y="189609"/>
                </a:lnTo>
                <a:lnTo>
                  <a:pt x="25471" y="184509"/>
                </a:lnTo>
                <a:lnTo>
                  <a:pt x="27061" y="179203"/>
                </a:lnTo>
                <a:lnTo>
                  <a:pt x="29073" y="173761"/>
                </a:lnTo>
                <a:lnTo>
                  <a:pt x="31367" y="169180"/>
                </a:lnTo>
                <a:lnTo>
                  <a:pt x="33849" y="165174"/>
                </a:lnTo>
                <a:lnTo>
                  <a:pt x="36457" y="161551"/>
                </a:lnTo>
                <a:lnTo>
                  <a:pt x="39147" y="157231"/>
                </a:lnTo>
                <a:lnTo>
                  <a:pt x="41893" y="152445"/>
                </a:lnTo>
                <a:lnTo>
                  <a:pt x="47484" y="142048"/>
                </a:lnTo>
                <a:lnTo>
                  <a:pt x="53145" y="131077"/>
                </a:lnTo>
                <a:lnTo>
                  <a:pt x="57892" y="126437"/>
                </a:lnTo>
                <a:lnTo>
                  <a:pt x="63915" y="122391"/>
                </a:lnTo>
                <a:lnTo>
                  <a:pt x="70788" y="118742"/>
                </a:lnTo>
                <a:lnTo>
                  <a:pt x="76321" y="115356"/>
                </a:lnTo>
                <a:lnTo>
                  <a:pt x="80963" y="112146"/>
                </a:lnTo>
                <a:lnTo>
                  <a:pt x="85011" y="109054"/>
                </a:lnTo>
                <a:lnTo>
                  <a:pt x="88662" y="106040"/>
                </a:lnTo>
                <a:lnTo>
                  <a:pt x="92048" y="103078"/>
                </a:lnTo>
                <a:lnTo>
                  <a:pt x="95258" y="100151"/>
                </a:lnTo>
                <a:lnTo>
                  <a:pt x="99302" y="98200"/>
                </a:lnTo>
                <a:lnTo>
                  <a:pt x="103904" y="96899"/>
                </a:lnTo>
                <a:lnTo>
                  <a:pt x="115876" y="94811"/>
                </a:lnTo>
                <a:lnTo>
                  <a:pt x="117810" y="95592"/>
                </a:lnTo>
                <a:lnTo>
                  <a:pt x="122501" y="99000"/>
                </a:lnTo>
                <a:lnTo>
                  <a:pt x="125084" y="100290"/>
                </a:lnTo>
                <a:lnTo>
                  <a:pt x="127760" y="101150"/>
                </a:lnTo>
                <a:lnTo>
                  <a:pt x="130496" y="101723"/>
                </a:lnTo>
                <a:lnTo>
                  <a:pt x="133272" y="103058"/>
                </a:lnTo>
                <a:lnTo>
                  <a:pt x="136075" y="104900"/>
                </a:lnTo>
                <a:lnTo>
                  <a:pt x="138897" y="107081"/>
                </a:lnTo>
                <a:lnTo>
                  <a:pt x="141731" y="109487"/>
                </a:lnTo>
                <a:lnTo>
                  <a:pt x="144572" y="112044"/>
                </a:lnTo>
                <a:lnTo>
                  <a:pt x="147419" y="114701"/>
                </a:lnTo>
                <a:lnTo>
                  <a:pt x="149317" y="118377"/>
                </a:lnTo>
                <a:lnTo>
                  <a:pt x="150582" y="122733"/>
                </a:lnTo>
                <a:lnTo>
                  <a:pt x="151425" y="127542"/>
                </a:lnTo>
                <a:lnTo>
                  <a:pt x="151987" y="131700"/>
                </a:lnTo>
                <a:lnTo>
                  <a:pt x="152612" y="138861"/>
                </a:lnTo>
                <a:lnTo>
                  <a:pt x="151826" y="143056"/>
                </a:lnTo>
                <a:lnTo>
                  <a:pt x="150351" y="147758"/>
                </a:lnTo>
                <a:lnTo>
                  <a:pt x="148414" y="152798"/>
                </a:lnTo>
                <a:lnTo>
                  <a:pt x="146171" y="157110"/>
                </a:lnTo>
                <a:lnTo>
                  <a:pt x="143722" y="160938"/>
                </a:lnTo>
                <a:lnTo>
                  <a:pt x="141137" y="164442"/>
                </a:lnTo>
                <a:lnTo>
                  <a:pt x="138461" y="168682"/>
                </a:lnTo>
                <a:lnTo>
                  <a:pt x="135725" y="173415"/>
                </a:lnTo>
                <a:lnTo>
                  <a:pt x="132948" y="178474"/>
                </a:lnTo>
                <a:lnTo>
                  <a:pt x="130145" y="182801"/>
                </a:lnTo>
                <a:lnTo>
                  <a:pt x="127323" y="186637"/>
                </a:lnTo>
                <a:lnTo>
                  <a:pt x="124490" y="190147"/>
                </a:lnTo>
                <a:lnTo>
                  <a:pt x="121648" y="194392"/>
                </a:lnTo>
                <a:lnTo>
                  <a:pt x="118802" y="199127"/>
                </a:lnTo>
                <a:lnTo>
                  <a:pt x="115951" y="204189"/>
                </a:lnTo>
                <a:lnTo>
                  <a:pt x="112145" y="208516"/>
                </a:lnTo>
                <a:lnTo>
                  <a:pt x="107704" y="212353"/>
                </a:lnTo>
                <a:lnTo>
                  <a:pt x="102838" y="215863"/>
                </a:lnTo>
                <a:lnTo>
                  <a:pt x="98641" y="218204"/>
                </a:lnTo>
                <a:lnTo>
                  <a:pt x="94892" y="219764"/>
                </a:lnTo>
                <a:lnTo>
                  <a:pt x="91438" y="220804"/>
                </a:lnTo>
                <a:lnTo>
                  <a:pt x="88184" y="222450"/>
                </a:lnTo>
                <a:lnTo>
                  <a:pt x="85062" y="224500"/>
                </a:lnTo>
                <a:lnTo>
                  <a:pt x="82028" y="226819"/>
                </a:lnTo>
                <a:lnTo>
                  <a:pt x="79053" y="228365"/>
                </a:lnTo>
                <a:lnTo>
                  <a:pt x="76117" y="229396"/>
                </a:lnTo>
                <a:lnTo>
                  <a:pt x="73208" y="230083"/>
                </a:lnTo>
                <a:lnTo>
                  <a:pt x="71268" y="231493"/>
                </a:lnTo>
                <a:lnTo>
                  <a:pt x="69975" y="233386"/>
                </a:lnTo>
                <a:lnTo>
                  <a:pt x="69112" y="235601"/>
                </a:lnTo>
                <a:lnTo>
                  <a:pt x="67586" y="237077"/>
                </a:lnTo>
                <a:lnTo>
                  <a:pt x="65614" y="238061"/>
                </a:lnTo>
                <a:lnTo>
                  <a:pt x="63347" y="238717"/>
                </a:lnTo>
                <a:lnTo>
                  <a:pt x="60884" y="238202"/>
                </a:lnTo>
                <a:lnTo>
                  <a:pt x="58290" y="236907"/>
                </a:lnTo>
                <a:lnTo>
                  <a:pt x="51832" y="232534"/>
                </a:lnTo>
                <a:lnTo>
                  <a:pt x="48409" y="231936"/>
                </a:lnTo>
                <a:lnTo>
                  <a:pt x="46162" y="231776"/>
                </a:lnTo>
                <a:lnTo>
                  <a:pt x="44665" y="230717"/>
                </a:lnTo>
                <a:lnTo>
                  <a:pt x="43667" y="229059"/>
                </a:lnTo>
                <a:lnTo>
                  <a:pt x="43001" y="227001"/>
                </a:lnTo>
                <a:lnTo>
                  <a:pt x="41605" y="225629"/>
                </a:lnTo>
                <a:lnTo>
                  <a:pt x="39721" y="224714"/>
                </a:lnTo>
                <a:lnTo>
                  <a:pt x="33098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60"/>
          <p:cNvSpPr/>
          <p:nvPr/>
        </p:nvSpPr>
        <p:spPr bwMode="auto">
          <a:xfrm>
            <a:off x="8798242" y="3609023"/>
            <a:ext cx="128589" cy="75947"/>
          </a:xfrm>
          <a:custGeom>
            <a:avLst/>
            <a:gdLst/>
            <a:ahLst/>
            <a:cxnLst/>
            <a:rect l="0" t="0" r="0" b="0"/>
            <a:pathLst>
              <a:path w="128589" h="75947">
                <a:moveTo>
                  <a:pt x="0" y="25717"/>
                </a:moveTo>
                <a:lnTo>
                  <a:pt x="0" y="4128"/>
                </a:lnTo>
                <a:lnTo>
                  <a:pt x="952" y="2752"/>
                </a:lnTo>
                <a:lnTo>
                  <a:pt x="2540" y="1834"/>
                </a:lnTo>
                <a:lnTo>
                  <a:pt x="7382" y="362"/>
                </a:lnTo>
                <a:lnTo>
                  <a:pt x="10583" y="160"/>
                </a:lnTo>
                <a:lnTo>
                  <a:pt x="15182" y="71"/>
                </a:lnTo>
                <a:lnTo>
                  <a:pt x="32960" y="0"/>
                </a:lnTo>
                <a:lnTo>
                  <a:pt x="34356" y="952"/>
                </a:lnTo>
                <a:lnTo>
                  <a:pt x="36238" y="2539"/>
                </a:lnTo>
                <a:lnTo>
                  <a:pt x="41554" y="7380"/>
                </a:lnTo>
                <a:lnTo>
                  <a:pt x="41990" y="8730"/>
                </a:lnTo>
                <a:lnTo>
                  <a:pt x="42281" y="10582"/>
                </a:lnTo>
                <a:lnTo>
                  <a:pt x="42475" y="12769"/>
                </a:lnTo>
                <a:lnTo>
                  <a:pt x="42604" y="15180"/>
                </a:lnTo>
                <a:lnTo>
                  <a:pt x="42747" y="20399"/>
                </a:lnTo>
                <a:lnTo>
                  <a:pt x="41834" y="23124"/>
                </a:lnTo>
                <a:lnTo>
                  <a:pt x="40271" y="25893"/>
                </a:lnTo>
                <a:lnTo>
                  <a:pt x="38278" y="28692"/>
                </a:lnTo>
                <a:lnTo>
                  <a:pt x="36949" y="32462"/>
                </a:lnTo>
                <a:lnTo>
                  <a:pt x="36062" y="36881"/>
                </a:lnTo>
                <a:lnTo>
                  <a:pt x="35473" y="41732"/>
                </a:lnTo>
                <a:lnTo>
                  <a:pt x="34126" y="45919"/>
                </a:lnTo>
                <a:lnTo>
                  <a:pt x="32276" y="49662"/>
                </a:lnTo>
                <a:lnTo>
                  <a:pt x="30090" y="53110"/>
                </a:lnTo>
                <a:lnTo>
                  <a:pt x="27680" y="56362"/>
                </a:lnTo>
                <a:lnTo>
                  <a:pt x="25121" y="59482"/>
                </a:lnTo>
                <a:lnTo>
                  <a:pt x="18721" y="66782"/>
                </a:lnTo>
                <a:lnTo>
                  <a:pt x="17243" y="67381"/>
                </a:lnTo>
                <a:lnTo>
                  <a:pt x="15306" y="67780"/>
                </a:lnTo>
                <a:lnTo>
                  <a:pt x="9903" y="68421"/>
                </a:lnTo>
                <a:lnTo>
                  <a:pt x="9459" y="69426"/>
                </a:lnTo>
                <a:lnTo>
                  <a:pt x="9164" y="71049"/>
                </a:lnTo>
                <a:lnTo>
                  <a:pt x="8967" y="73083"/>
                </a:lnTo>
                <a:lnTo>
                  <a:pt x="9789" y="74439"/>
                </a:lnTo>
                <a:lnTo>
                  <a:pt x="11288" y="75343"/>
                </a:lnTo>
                <a:lnTo>
                  <a:pt x="13241" y="75946"/>
                </a:lnTo>
                <a:lnTo>
                  <a:pt x="14541" y="75395"/>
                </a:lnTo>
                <a:lnTo>
                  <a:pt x="15410" y="74076"/>
                </a:lnTo>
                <a:lnTo>
                  <a:pt x="17043" y="68901"/>
                </a:lnTo>
                <a:lnTo>
                  <a:pt x="19639" y="68722"/>
                </a:lnTo>
                <a:lnTo>
                  <a:pt x="21666" y="68674"/>
                </a:lnTo>
                <a:lnTo>
                  <a:pt x="23969" y="67690"/>
                </a:lnTo>
                <a:lnTo>
                  <a:pt x="26458" y="66082"/>
                </a:lnTo>
                <a:lnTo>
                  <a:pt x="29068" y="64057"/>
                </a:lnTo>
                <a:lnTo>
                  <a:pt x="32714" y="61754"/>
                </a:lnTo>
                <a:lnTo>
                  <a:pt x="37049" y="59267"/>
                </a:lnTo>
                <a:lnTo>
                  <a:pt x="41844" y="56656"/>
                </a:lnTo>
                <a:lnTo>
                  <a:pt x="46946" y="54915"/>
                </a:lnTo>
                <a:lnTo>
                  <a:pt x="52252" y="53755"/>
                </a:lnTo>
                <a:lnTo>
                  <a:pt x="57695" y="52981"/>
                </a:lnTo>
                <a:lnTo>
                  <a:pt x="63228" y="51513"/>
                </a:lnTo>
                <a:lnTo>
                  <a:pt x="68822" y="49582"/>
                </a:lnTo>
                <a:lnTo>
                  <a:pt x="74457" y="47342"/>
                </a:lnTo>
                <a:lnTo>
                  <a:pt x="80118" y="45848"/>
                </a:lnTo>
                <a:lnTo>
                  <a:pt x="85797" y="44853"/>
                </a:lnTo>
                <a:lnTo>
                  <a:pt x="91488" y="44189"/>
                </a:lnTo>
                <a:lnTo>
                  <a:pt x="96235" y="42794"/>
                </a:lnTo>
                <a:lnTo>
                  <a:pt x="100352" y="40911"/>
                </a:lnTo>
                <a:lnTo>
                  <a:pt x="104048" y="38704"/>
                </a:lnTo>
                <a:lnTo>
                  <a:pt x="107466" y="37233"/>
                </a:lnTo>
                <a:lnTo>
                  <a:pt x="110697" y="36251"/>
                </a:lnTo>
                <a:lnTo>
                  <a:pt x="113803" y="35597"/>
                </a:lnTo>
                <a:lnTo>
                  <a:pt x="116827" y="35161"/>
                </a:lnTo>
                <a:lnTo>
                  <a:pt x="119795" y="34871"/>
                </a:lnTo>
                <a:lnTo>
                  <a:pt x="128588" y="3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61"/>
          <p:cNvSpPr/>
          <p:nvPr/>
        </p:nvSpPr>
        <p:spPr bwMode="auto">
          <a:xfrm>
            <a:off x="7392352" y="3849052"/>
            <a:ext cx="142001" cy="188561"/>
          </a:xfrm>
          <a:custGeom>
            <a:avLst/>
            <a:gdLst/>
            <a:ahLst/>
            <a:cxnLst/>
            <a:rect l="0" t="0" r="0" b="0"/>
            <a:pathLst>
              <a:path w="142001" h="188561">
                <a:moveTo>
                  <a:pt x="0" y="0"/>
                </a:moveTo>
                <a:lnTo>
                  <a:pt x="7381" y="7381"/>
                </a:lnTo>
                <a:lnTo>
                  <a:pt x="8043" y="13123"/>
                </a:lnTo>
                <a:lnTo>
                  <a:pt x="8220" y="17321"/>
                </a:lnTo>
                <a:lnTo>
                  <a:pt x="8416" y="27066"/>
                </a:lnTo>
                <a:lnTo>
                  <a:pt x="8573" y="188560"/>
                </a:lnTo>
                <a:lnTo>
                  <a:pt x="8573" y="159976"/>
                </a:lnTo>
                <a:lnTo>
                  <a:pt x="9525" y="156181"/>
                </a:lnTo>
                <a:lnTo>
                  <a:pt x="11113" y="151746"/>
                </a:lnTo>
                <a:lnTo>
                  <a:pt x="13123" y="146884"/>
                </a:lnTo>
                <a:lnTo>
                  <a:pt x="15417" y="142690"/>
                </a:lnTo>
                <a:lnTo>
                  <a:pt x="17898" y="138942"/>
                </a:lnTo>
                <a:lnTo>
                  <a:pt x="20504" y="135490"/>
                </a:lnTo>
                <a:lnTo>
                  <a:pt x="23195" y="132237"/>
                </a:lnTo>
                <a:lnTo>
                  <a:pt x="25940" y="129116"/>
                </a:lnTo>
                <a:lnTo>
                  <a:pt x="28724" y="126082"/>
                </a:lnTo>
                <a:lnTo>
                  <a:pt x="36896" y="117631"/>
                </a:lnTo>
                <a:lnTo>
                  <a:pt x="53115" y="101235"/>
                </a:lnTo>
                <a:lnTo>
                  <a:pt x="56365" y="98923"/>
                </a:lnTo>
                <a:lnTo>
                  <a:pt x="59484" y="97381"/>
                </a:lnTo>
                <a:lnTo>
                  <a:pt x="62516" y="96353"/>
                </a:lnTo>
                <a:lnTo>
                  <a:pt x="66442" y="94716"/>
                </a:lnTo>
                <a:lnTo>
                  <a:pt x="70965" y="92671"/>
                </a:lnTo>
                <a:lnTo>
                  <a:pt x="75885" y="90356"/>
                </a:lnTo>
                <a:lnTo>
                  <a:pt x="80118" y="88812"/>
                </a:lnTo>
                <a:lnTo>
                  <a:pt x="83892" y="87783"/>
                </a:lnTo>
                <a:lnTo>
                  <a:pt x="87360" y="87097"/>
                </a:lnTo>
                <a:lnTo>
                  <a:pt x="90625" y="86640"/>
                </a:lnTo>
                <a:lnTo>
                  <a:pt x="93754" y="86335"/>
                </a:lnTo>
                <a:lnTo>
                  <a:pt x="96793" y="86132"/>
                </a:lnTo>
                <a:lnTo>
                  <a:pt x="99771" y="85996"/>
                </a:lnTo>
                <a:lnTo>
                  <a:pt x="105620" y="85846"/>
                </a:lnTo>
                <a:lnTo>
                  <a:pt x="108514" y="86758"/>
                </a:lnTo>
                <a:lnTo>
                  <a:pt x="111395" y="88319"/>
                </a:lnTo>
                <a:lnTo>
                  <a:pt x="114268" y="90312"/>
                </a:lnTo>
                <a:lnTo>
                  <a:pt x="117136" y="91640"/>
                </a:lnTo>
                <a:lnTo>
                  <a:pt x="120001" y="92526"/>
                </a:lnTo>
                <a:lnTo>
                  <a:pt x="122863" y="93117"/>
                </a:lnTo>
                <a:lnTo>
                  <a:pt x="125724" y="94463"/>
                </a:lnTo>
                <a:lnTo>
                  <a:pt x="128583" y="96313"/>
                </a:lnTo>
                <a:lnTo>
                  <a:pt x="131443" y="98498"/>
                </a:lnTo>
                <a:lnTo>
                  <a:pt x="133349" y="100908"/>
                </a:lnTo>
                <a:lnTo>
                  <a:pt x="134619" y="103467"/>
                </a:lnTo>
                <a:lnTo>
                  <a:pt x="136031" y="108850"/>
                </a:lnTo>
                <a:lnTo>
                  <a:pt x="136658" y="114418"/>
                </a:lnTo>
                <a:lnTo>
                  <a:pt x="137778" y="117236"/>
                </a:lnTo>
                <a:lnTo>
                  <a:pt x="141562" y="122908"/>
                </a:lnTo>
                <a:lnTo>
                  <a:pt x="142000" y="125754"/>
                </a:lnTo>
                <a:lnTo>
                  <a:pt x="141339" y="128603"/>
                </a:lnTo>
                <a:lnTo>
                  <a:pt x="139017" y="134309"/>
                </a:lnTo>
                <a:lnTo>
                  <a:pt x="137986" y="140021"/>
                </a:lnTo>
                <a:lnTo>
                  <a:pt x="137527" y="145734"/>
                </a:lnTo>
                <a:lnTo>
                  <a:pt x="137404" y="148591"/>
                </a:lnTo>
                <a:lnTo>
                  <a:pt x="135418" y="151448"/>
                </a:lnTo>
                <a:lnTo>
                  <a:pt x="132189" y="154305"/>
                </a:lnTo>
                <a:lnTo>
                  <a:pt x="128131" y="157163"/>
                </a:lnTo>
                <a:lnTo>
                  <a:pt x="124473" y="160020"/>
                </a:lnTo>
                <a:lnTo>
                  <a:pt x="121082" y="162878"/>
                </a:lnTo>
                <a:lnTo>
                  <a:pt x="117869" y="165735"/>
                </a:lnTo>
                <a:lnTo>
                  <a:pt x="114775" y="167640"/>
                </a:lnTo>
                <a:lnTo>
                  <a:pt x="111758" y="168910"/>
                </a:lnTo>
                <a:lnTo>
                  <a:pt x="108796" y="169757"/>
                </a:lnTo>
                <a:lnTo>
                  <a:pt x="105868" y="171274"/>
                </a:lnTo>
                <a:lnTo>
                  <a:pt x="102964" y="173238"/>
                </a:lnTo>
                <a:lnTo>
                  <a:pt x="100075" y="175499"/>
                </a:lnTo>
                <a:lnTo>
                  <a:pt x="97197" y="177007"/>
                </a:lnTo>
                <a:lnTo>
                  <a:pt x="94325" y="178012"/>
                </a:lnTo>
                <a:lnTo>
                  <a:pt x="91458" y="178682"/>
                </a:lnTo>
                <a:lnTo>
                  <a:pt x="88595" y="179129"/>
                </a:lnTo>
                <a:lnTo>
                  <a:pt x="85734" y="179427"/>
                </a:lnTo>
                <a:lnTo>
                  <a:pt x="82873" y="179626"/>
                </a:lnTo>
                <a:lnTo>
                  <a:pt x="80014" y="179758"/>
                </a:lnTo>
                <a:lnTo>
                  <a:pt x="74296" y="179905"/>
                </a:lnTo>
                <a:lnTo>
                  <a:pt x="54321" y="180012"/>
                </a:lnTo>
                <a:lnTo>
                  <a:pt x="52406" y="179063"/>
                </a:lnTo>
                <a:lnTo>
                  <a:pt x="50178" y="177478"/>
                </a:lnTo>
                <a:lnTo>
                  <a:pt x="47739" y="175469"/>
                </a:lnTo>
                <a:lnTo>
                  <a:pt x="45161" y="174129"/>
                </a:lnTo>
                <a:lnTo>
                  <a:pt x="42490" y="173236"/>
                </a:lnTo>
                <a:lnTo>
                  <a:pt x="35910" y="171803"/>
                </a:lnTo>
                <a:lnTo>
                  <a:pt x="32470" y="171607"/>
                </a:lnTo>
                <a:lnTo>
                  <a:pt x="30218" y="171555"/>
                </a:lnTo>
                <a:lnTo>
                  <a:pt x="28719" y="170567"/>
                </a:lnTo>
                <a:lnTo>
                  <a:pt x="27719" y="168957"/>
                </a:lnTo>
                <a:lnTo>
                  <a:pt x="25717" y="16287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62"/>
          <p:cNvSpPr/>
          <p:nvPr/>
        </p:nvSpPr>
        <p:spPr bwMode="auto">
          <a:xfrm>
            <a:off x="7589519" y="3977650"/>
            <a:ext cx="94299" cy="84521"/>
          </a:xfrm>
          <a:custGeom>
            <a:avLst/>
            <a:gdLst/>
            <a:ahLst/>
            <a:cxnLst/>
            <a:rect l="0" t="0" r="0" b="0"/>
            <a:pathLst>
              <a:path w="94299" h="84521">
                <a:moveTo>
                  <a:pt x="0" y="25707"/>
                </a:moveTo>
                <a:lnTo>
                  <a:pt x="8563" y="25707"/>
                </a:lnTo>
                <a:lnTo>
                  <a:pt x="21343" y="12937"/>
                </a:lnTo>
                <a:lnTo>
                  <a:pt x="23754" y="11478"/>
                </a:lnTo>
                <a:lnTo>
                  <a:pt x="26314" y="10506"/>
                </a:lnTo>
                <a:lnTo>
                  <a:pt x="28973" y="9858"/>
                </a:lnTo>
                <a:lnTo>
                  <a:pt x="30745" y="8474"/>
                </a:lnTo>
                <a:lnTo>
                  <a:pt x="31927" y="6599"/>
                </a:lnTo>
                <a:lnTo>
                  <a:pt x="32715" y="4396"/>
                </a:lnTo>
                <a:lnTo>
                  <a:pt x="35145" y="2927"/>
                </a:lnTo>
                <a:lnTo>
                  <a:pt x="38671" y="1948"/>
                </a:lnTo>
                <a:lnTo>
                  <a:pt x="42925" y="1295"/>
                </a:lnTo>
                <a:lnTo>
                  <a:pt x="46715" y="860"/>
                </a:lnTo>
                <a:lnTo>
                  <a:pt x="50193" y="570"/>
                </a:lnTo>
                <a:lnTo>
                  <a:pt x="58070" y="104"/>
                </a:lnTo>
                <a:lnTo>
                  <a:pt x="61686" y="40"/>
                </a:lnTo>
                <a:lnTo>
                  <a:pt x="67219" y="0"/>
                </a:lnTo>
                <a:lnTo>
                  <a:pt x="67673" y="949"/>
                </a:lnTo>
                <a:lnTo>
                  <a:pt x="67976" y="2534"/>
                </a:lnTo>
                <a:lnTo>
                  <a:pt x="68177" y="4544"/>
                </a:lnTo>
                <a:lnTo>
                  <a:pt x="69264" y="5883"/>
                </a:lnTo>
                <a:lnTo>
                  <a:pt x="70942" y="6776"/>
                </a:lnTo>
                <a:lnTo>
                  <a:pt x="73012" y="7371"/>
                </a:lnTo>
                <a:lnTo>
                  <a:pt x="74393" y="8721"/>
                </a:lnTo>
                <a:lnTo>
                  <a:pt x="75313" y="10573"/>
                </a:lnTo>
                <a:lnTo>
                  <a:pt x="75926" y="12761"/>
                </a:lnTo>
                <a:lnTo>
                  <a:pt x="75382" y="15171"/>
                </a:lnTo>
                <a:lnTo>
                  <a:pt x="74068" y="17730"/>
                </a:lnTo>
                <a:lnTo>
                  <a:pt x="72239" y="20389"/>
                </a:lnTo>
                <a:lnTo>
                  <a:pt x="71019" y="23115"/>
                </a:lnTo>
                <a:lnTo>
                  <a:pt x="70207" y="25884"/>
                </a:lnTo>
                <a:lnTo>
                  <a:pt x="69665" y="28682"/>
                </a:lnTo>
                <a:lnTo>
                  <a:pt x="69303" y="31501"/>
                </a:lnTo>
                <a:lnTo>
                  <a:pt x="69063" y="34332"/>
                </a:lnTo>
                <a:lnTo>
                  <a:pt x="68901" y="37172"/>
                </a:lnTo>
                <a:lnTo>
                  <a:pt x="67843" y="39066"/>
                </a:lnTo>
                <a:lnTo>
                  <a:pt x="66184" y="40328"/>
                </a:lnTo>
                <a:lnTo>
                  <a:pt x="64125" y="41169"/>
                </a:lnTo>
                <a:lnTo>
                  <a:pt x="61800" y="42682"/>
                </a:lnTo>
                <a:lnTo>
                  <a:pt x="59298" y="44644"/>
                </a:lnTo>
                <a:lnTo>
                  <a:pt x="56677" y="46904"/>
                </a:lnTo>
                <a:lnTo>
                  <a:pt x="54930" y="49364"/>
                </a:lnTo>
                <a:lnTo>
                  <a:pt x="53765" y="51955"/>
                </a:lnTo>
                <a:lnTo>
                  <a:pt x="52989" y="54636"/>
                </a:lnTo>
                <a:lnTo>
                  <a:pt x="51519" y="56423"/>
                </a:lnTo>
                <a:lnTo>
                  <a:pt x="49586" y="57614"/>
                </a:lnTo>
                <a:lnTo>
                  <a:pt x="47345" y="58409"/>
                </a:lnTo>
                <a:lnTo>
                  <a:pt x="45851" y="59891"/>
                </a:lnTo>
                <a:lnTo>
                  <a:pt x="44856" y="61831"/>
                </a:lnTo>
                <a:lnTo>
                  <a:pt x="42980" y="68175"/>
                </a:lnTo>
                <a:lnTo>
                  <a:pt x="42941" y="69259"/>
                </a:lnTo>
                <a:lnTo>
                  <a:pt x="42864" y="77035"/>
                </a:lnTo>
                <a:lnTo>
                  <a:pt x="45404" y="77094"/>
                </a:lnTo>
                <a:lnTo>
                  <a:pt x="47414" y="77110"/>
                </a:lnTo>
                <a:lnTo>
                  <a:pt x="48755" y="78073"/>
                </a:lnTo>
                <a:lnTo>
                  <a:pt x="49648" y="79668"/>
                </a:lnTo>
                <a:lnTo>
                  <a:pt x="50244" y="81684"/>
                </a:lnTo>
                <a:lnTo>
                  <a:pt x="51594" y="83027"/>
                </a:lnTo>
                <a:lnTo>
                  <a:pt x="53447" y="83923"/>
                </a:lnTo>
                <a:lnTo>
                  <a:pt x="55634" y="84520"/>
                </a:lnTo>
                <a:lnTo>
                  <a:pt x="58045" y="83966"/>
                </a:lnTo>
                <a:lnTo>
                  <a:pt x="60604" y="82644"/>
                </a:lnTo>
                <a:lnTo>
                  <a:pt x="63263" y="80810"/>
                </a:lnTo>
                <a:lnTo>
                  <a:pt x="65988" y="79587"/>
                </a:lnTo>
                <a:lnTo>
                  <a:pt x="68757" y="78772"/>
                </a:lnTo>
                <a:lnTo>
                  <a:pt x="71556" y="78229"/>
                </a:lnTo>
                <a:lnTo>
                  <a:pt x="74374" y="77866"/>
                </a:lnTo>
                <a:lnTo>
                  <a:pt x="77206" y="77625"/>
                </a:lnTo>
                <a:lnTo>
                  <a:pt x="80046" y="77464"/>
                </a:lnTo>
                <a:lnTo>
                  <a:pt x="82891" y="76404"/>
                </a:lnTo>
                <a:lnTo>
                  <a:pt x="85741" y="74745"/>
                </a:lnTo>
                <a:lnTo>
                  <a:pt x="94298" y="685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63"/>
          <p:cNvSpPr/>
          <p:nvPr/>
        </p:nvSpPr>
        <p:spPr bwMode="auto">
          <a:xfrm>
            <a:off x="7795259" y="3909060"/>
            <a:ext cx="137161" cy="17145"/>
          </a:xfrm>
          <a:custGeom>
            <a:avLst/>
            <a:gdLst/>
            <a:ahLst/>
            <a:cxnLst/>
            <a:rect l="0" t="0" r="0" b="0"/>
            <a:pathLst>
              <a:path w="137161" h="17145">
                <a:moveTo>
                  <a:pt x="0" y="17144"/>
                </a:moveTo>
                <a:lnTo>
                  <a:pt x="20152" y="17144"/>
                </a:lnTo>
                <a:lnTo>
                  <a:pt x="22959" y="16192"/>
                </a:lnTo>
                <a:lnTo>
                  <a:pt x="25785" y="14605"/>
                </a:lnTo>
                <a:lnTo>
                  <a:pt x="28620" y="12594"/>
                </a:lnTo>
                <a:lnTo>
                  <a:pt x="31463" y="11253"/>
                </a:lnTo>
                <a:lnTo>
                  <a:pt x="34311" y="10360"/>
                </a:lnTo>
                <a:lnTo>
                  <a:pt x="37161" y="9764"/>
                </a:lnTo>
                <a:lnTo>
                  <a:pt x="40967" y="9367"/>
                </a:lnTo>
                <a:lnTo>
                  <a:pt x="45409" y="9102"/>
                </a:lnTo>
                <a:lnTo>
                  <a:pt x="54472" y="8807"/>
                </a:lnTo>
                <a:lnTo>
                  <a:pt x="61675" y="8677"/>
                </a:lnTo>
                <a:lnTo>
                  <a:pt x="64930" y="7690"/>
                </a:lnTo>
                <a:lnTo>
                  <a:pt x="68051" y="6079"/>
                </a:lnTo>
                <a:lnTo>
                  <a:pt x="71086" y="4053"/>
                </a:lnTo>
                <a:lnTo>
                  <a:pt x="75013" y="2702"/>
                </a:lnTo>
                <a:lnTo>
                  <a:pt x="79537" y="1801"/>
                </a:lnTo>
                <a:lnTo>
                  <a:pt x="84457" y="1200"/>
                </a:lnTo>
                <a:lnTo>
                  <a:pt x="88690" y="800"/>
                </a:lnTo>
                <a:lnTo>
                  <a:pt x="92464" y="533"/>
                </a:lnTo>
                <a:lnTo>
                  <a:pt x="95933" y="356"/>
                </a:lnTo>
                <a:lnTo>
                  <a:pt x="104867" y="158"/>
                </a:lnTo>
                <a:lnTo>
                  <a:pt x="13716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64"/>
          <p:cNvSpPr/>
          <p:nvPr/>
        </p:nvSpPr>
        <p:spPr bwMode="auto">
          <a:xfrm>
            <a:off x="7812405" y="398621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20399" y="8573"/>
                </a:lnTo>
                <a:lnTo>
                  <a:pt x="24077" y="7620"/>
                </a:lnTo>
                <a:lnTo>
                  <a:pt x="28434" y="6033"/>
                </a:lnTo>
                <a:lnTo>
                  <a:pt x="33244" y="4022"/>
                </a:lnTo>
                <a:lnTo>
                  <a:pt x="38355" y="2681"/>
                </a:lnTo>
                <a:lnTo>
                  <a:pt x="43667" y="1787"/>
                </a:lnTo>
                <a:lnTo>
                  <a:pt x="49114" y="1192"/>
                </a:lnTo>
                <a:lnTo>
                  <a:pt x="53698" y="795"/>
                </a:lnTo>
                <a:lnTo>
                  <a:pt x="57706" y="530"/>
                </a:lnTo>
                <a:lnTo>
                  <a:pt x="61331" y="353"/>
                </a:lnTo>
                <a:lnTo>
                  <a:pt x="70438" y="157"/>
                </a:lnTo>
                <a:lnTo>
                  <a:pt x="14573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65"/>
          <p:cNvSpPr/>
          <p:nvPr/>
        </p:nvSpPr>
        <p:spPr bwMode="auto">
          <a:xfrm>
            <a:off x="8086725" y="3797617"/>
            <a:ext cx="171451" cy="94299"/>
          </a:xfrm>
          <a:custGeom>
            <a:avLst/>
            <a:gdLst/>
            <a:ahLst/>
            <a:cxnLst/>
            <a:rect l="0" t="0" r="0" b="0"/>
            <a:pathLst>
              <a:path w="171451" h="94299">
                <a:moveTo>
                  <a:pt x="8572" y="0"/>
                </a:moveTo>
                <a:lnTo>
                  <a:pt x="15954" y="7381"/>
                </a:lnTo>
                <a:lnTo>
                  <a:pt x="16350" y="8731"/>
                </a:lnTo>
                <a:lnTo>
                  <a:pt x="16615" y="10583"/>
                </a:lnTo>
                <a:lnTo>
                  <a:pt x="16791" y="12770"/>
                </a:lnTo>
                <a:lnTo>
                  <a:pt x="16909" y="15181"/>
                </a:lnTo>
                <a:lnTo>
                  <a:pt x="17040" y="20400"/>
                </a:lnTo>
                <a:lnTo>
                  <a:pt x="17113" y="28693"/>
                </a:lnTo>
                <a:lnTo>
                  <a:pt x="16171" y="32463"/>
                </a:lnTo>
                <a:lnTo>
                  <a:pt x="14591" y="36883"/>
                </a:lnTo>
                <a:lnTo>
                  <a:pt x="12585" y="41733"/>
                </a:lnTo>
                <a:lnTo>
                  <a:pt x="11248" y="45920"/>
                </a:lnTo>
                <a:lnTo>
                  <a:pt x="10355" y="49663"/>
                </a:lnTo>
                <a:lnTo>
                  <a:pt x="9761" y="53111"/>
                </a:lnTo>
                <a:lnTo>
                  <a:pt x="9364" y="56362"/>
                </a:lnTo>
                <a:lnTo>
                  <a:pt x="9100" y="59483"/>
                </a:lnTo>
                <a:lnTo>
                  <a:pt x="8925" y="62515"/>
                </a:lnTo>
                <a:lnTo>
                  <a:pt x="7854" y="65489"/>
                </a:lnTo>
                <a:lnTo>
                  <a:pt x="6188" y="68425"/>
                </a:lnTo>
                <a:lnTo>
                  <a:pt x="1223" y="75429"/>
                </a:lnTo>
                <a:lnTo>
                  <a:pt x="815" y="76956"/>
                </a:lnTo>
                <a:lnTo>
                  <a:pt x="544" y="78926"/>
                </a:lnTo>
                <a:lnTo>
                  <a:pt x="3" y="85673"/>
                </a:lnTo>
                <a:lnTo>
                  <a:pt x="0" y="85722"/>
                </a:lnTo>
                <a:lnTo>
                  <a:pt x="0" y="85724"/>
                </a:lnTo>
                <a:lnTo>
                  <a:pt x="58494" y="85725"/>
                </a:lnTo>
                <a:lnTo>
                  <a:pt x="63761" y="84773"/>
                </a:lnTo>
                <a:lnTo>
                  <a:pt x="69177" y="83185"/>
                </a:lnTo>
                <a:lnTo>
                  <a:pt x="74693" y="81174"/>
                </a:lnTo>
                <a:lnTo>
                  <a:pt x="80274" y="79833"/>
                </a:lnTo>
                <a:lnTo>
                  <a:pt x="85901" y="78940"/>
                </a:lnTo>
                <a:lnTo>
                  <a:pt x="91557" y="78344"/>
                </a:lnTo>
                <a:lnTo>
                  <a:pt x="96281" y="77947"/>
                </a:lnTo>
                <a:lnTo>
                  <a:pt x="100382" y="77682"/>
                </a:lnTo>
                <a:lnTo>
                  <a:pt x="104069" y="77506"/>
                </a:lnTo>
                <a:lnTo>
                  <a:pt x="108432" y="78340"/>
                </a:lnTo>
                <a:lnTo>
                  <a:pt x="113245" y="79850"/>
                </a:lnTo>
                <a:lnTo>
                  <a:pt x="118359" y="81808"/>
                </a:lnTo>
                <a:lnTo>
                  <a:pt x="122721" y="83114"/>
                </a:lnTo>
                <a:lnTo>
                  <a:pt x="126581" y="83984"/>
                </a:lnTo>
                <a:lnTo>
                  <a:pt x="130108" y="84565"/>
                </a:lnTo>
                <a:lnTo>
                  <a:pt x="133412" y="84951"/>
                </a:lnTo>
                <a:lnTo>
                  <a:pt x="136565" y="85209"/>
                </a:lnTo>
                <a:lnTo>
                  <a:pt x="139620" y="85381"/>
                </a:lnTo>
                <a:lnTo>
                  <a:pt x="145557" y="85572"/>
                </a:lnTo>
                <a:lnTo>
                  <a:pt x="148473" y="85623"/>
                </a:lnTo>
                <a:lnTo>
                  <a:pt x="151369" y="86610"/>
                </a:lnTo>
                <a:lnTo>
                  <a:pt x="154252" y="88220"/>
                </a:lnTo>
                <a:lnTo>
                  <a:pt x="157128" y="90246"/>
                </a:lnTo>
                <a:lnTo>
                  <a:pt x="159996" y="91596"/>
                </a:lnTo>
                <a:lnTo>
                  <a:pt x="162862" y="92497"/>
                </a:lnTo>
                <a:lnTo>
                  <a:pt x="171450" y="942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66"/>
          <p:cNvSpPr/>
          <p:nvPr/>
        </p:nvSpPr>
        <p:spPr bwMode="auto">
          <a:xfrm>
            <a:off x="8232460" y="3797617"/>
            <a:ext cx="34288" cy="231459"/>
          </a:xfrm>
          <a:custGeom>
            <a:avLst/>
            <a:gdLst/>
            <a:ahLst/>
            <a:cxnLst/>
            <a:rect l="0" t="0" r="0" b="0"/>
            <a:pathLst>
              <a:path w="34288" h="231459">
                <a:moveTo>
                  <a:pt x="8570" y="0"/>
                </a:moveTo>
                <a:lnTo>
                  <a:pt x="28" y="0"/>
                </a:ln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49" y="20151"/>
                </a:lnTo>
                <a:lnTo>
                  <a:pt x="5889" y="23912"/>
                </a:lnTo>
                <a:lnTo>
                  <a:pt x="6782" y="28324"/>
                </a:lnTo>
                <a:lnTo>
                  <a:pt x="7378" y="33170"/>
                </a:lnTo>
                <a:lnTo>
                  <a:pt x="7775" y="38306"/>
                </a:lnTo>
                <a:lnTo>
                  <a:pt x="8040" y="43635"/>
                </a:lnTo>
                <a:lnTo>
                  <a:pt x="8217" y="49092"/>
                </a:lnTo>
                <a:lnTo>
                  <a:pt x="9286" y="54636"/>
                </a:lnTo>
                <a:lnTo>
                  <a:pt x="10953" y="60237"/>
                </a:lnTo>
                <a:lnTo>
                  <a:pt x="13016" y="65875"/>
                </a:lnTo>
                <a:lnTo>
                  <a:pt x="14391" y="71539"/>
                </a:lnTo>
                <a:lnTo>
                  <a:pt x="15309" y="77220"/>
                </a:lnTo>
                <a:lnTo>
                  <a:pt x="15920" y="82913"/>
                </a:lnTo>
                <a:lnTo>
                  <a:pt x="17280" y="88613"/>
                </a:lnTo>
                <a:lnTo>
                  <a:pt x="19139" y="94318"/>
                </a:lnTo>
                <a:lnTo>
                  <a:pt x="21331" y="100026"/>
                </a:lnTo>
                <a:lnTo>
                  <a:pt x="22791" y="105736"/>
                </a:lnTo>
                <a:lnTo>
                  <a:pt x="23766" y="111449"/>
                </a:lnTo>
                <a:lnTo>
                  <a:pt x="24416" y="117162"/>
                </a:lnTo>
                <a:lnTo>
                  <a:pt x="24849" y="122875"/>
                </a:lnTo>
                <a:lnTo>
                  <a:pt x="25138" y="128589"/>
                </a:lnTo>
                <a:lnTo>
                  <a:pt x="25458" y="140019"/>
                </a:lnTo>
                <a:lnTo>
                  <a:pt x="25705" y="181187"/>
                </a:lnTo>
                <a:lnTo>
                  <a:pt x="25715" y="216773"/>
                </a:lnTo>
                <a:lnTo>
                  <a:pt x="26667" y="218810"/>
                </a:lnTo>
                <a:lnTo>
                  <a:pt x="28254" y="220169"/>
                </a:lnTo>
                <a:lnTo>
                  <a:pt x="30265" y="221074"/>
                </a:lnTo>
                <a:lnTo>
                  <a:pt x="31606" y="222630"/>
                </a:lnTo>
                <a:lnTo>
                  <a:pt x="32499" y="224620"/>
                </a:lnTo>
                <a:lnTo>
                  <a:pt x="34287" y="23145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67"/>
          <p:cNvSpPr/>
          <p:nvPr/>
        </p:nvSpPr>
        <p:spPr bwMode="auto">
          <a:xfrm>
            <a:off x="8283892" y="3780871"/>
            <a:ext cx="248067" cy="248193"/>
          </a:xfrm>
          <a:custGeom>
            <a:avLst/>
            <a:gdLst/>
            <a:ahLst/>
            <a:cxnLst/>
            <a:rect l="0" t="0" r="0" b="0"/>
            <a:pathLst>
              <a:path w="248067" h="248193">
                <a:moveTo>
                  <a:pt x="42863" y="59608"/>
                </a:moveTo>
                <a:lnTo>
                  <a:pt x="42863" y="55058"/>
                </a:lnTo>
                <a:lnTo>
                  <a:pt x="43815" y="52765"/>
                </a:lnTo>
                <a:lnTo>
                  <a:pt x="48754" y="45939"/>
                </a:lnTo>
                <a:lnTo>
                  <a:pt x="50245" y="44008"/>
                </a:lnTo>
                <a:lnTo>
                  <a:pt x="53445" y="38070"/>
                </a:lnTo>
                <a:lnTo>
                  <a:pt x="55633" y="33820"/>
                </a:lnTo>
                <a:lnTo>
                  <a:pt x="60604" y="26557"/>
                </a:lnTo>
                <a:lnTo>
                  <a:pt x="63263" y="23287"/>
                </a:lnTo>
                <a:lnTo>
                  <a:pt x="66940" y="20154"/>
                </a:lnTo>
                <a:lnTo>
                  <a:pt x="71297" y="17113"/>
                </a:lnTo>
                <a:lnTo>
                  <a:pt x="76106" y="14133"/>
                </a:lnTo>
                <a:lnTo>
                  <a:pt x="81218" y="12147"/>
                </a:lnTo>
                <a:lnTo>
                  <a:pt x="86530" y="10822"/>
                </a:lnTo>
                <a:lnTo>
                  <a:pt x="91978" y="9939"/>
                </a:lnTo>
                <a:lnTo>
                  <a:pt x="97513" y="8398"/>
                </a:lnTo>
                <a:lnTo>
                  <a:pt x="103109" y="6418"/>
                </a:lnTo>
                <a:lnTo>
                  <a:pt x="108745" y="4146"/>
                </a:lnTo>
                <a:lnTo>
                  <a:pt x="115358" y="2631"/>
                </a:lnTo>
                <a:lnTo>
                  <a:pt x="122626" y="1621"/>
                </a:lnTo>
                <a:lnTo>
                  <a:pt x="136416" y="499"/>
                </a:lnTo>
                <a:lnTo>
                  <a:pt x="145719" y="0"/>
                </a:lnTo>
                <a:lnTo>
                  <a:pt x="150486" y="820"/>
                </a:lnTo>
                <a:lnTo>
                  <a:pt x="155569" y="2319"/>
                </a:lnTo>
                <a:lnTo>
                  <a:pt x="160863" y="4270"/>
                </a:lnTo>
                <a:lnTo>
                  <a:pt x="165344" y="5571"/>
                </a:lnTo>
                <a:lnTo>
                  <a:pt x="172864" y="7017"/>
                </a:lnTo>
                <a:lnTo>
                  <a:pt x="179381" y="10199"/>
                </a:lnTo>
                <a:lnTo>
                  <a:pt x="182453" y="12381"/>
                </a:lnTo>
                <a:lnTo>
                  <a:pt x="184501" y="15741"/>
                </a:lnTo>
                <a:lnTo>
                  <a:pt x="185865" y="19886"/>
                </a:lnTo>
                <a:lnTo>
                  <a:pt x="186775" y="24555"/>
                </a:lnTo>
                <a:lnTo>
                  <a:pt x="187787" y="32282"/>
                </a:lnTo>
                <a:lnTo>
                  <a:pt x="188056" y="35675"/>
                </a:lnTo>
                <a:lnTo>
                  <a:pt x="187283" y="38891"/>
                </a:lnTo>
                <a:lnTo>
                  <a:pt x="183885" y="45003"/>
                </a:lnTo>
                <a:lnTo>
                  <a:pt x="181644" y="48919"/>
                </a:lnTo>
                <a:lnTo>
                  <a:pt x="176617" y="58350"/>
                </a:lnTo>
                <a:lnTo>
                  <a:pt x="173942" y="62580"/>
                </a:lnTo>
                <a:lnTo>
                  <a:pt x="168430" y="69819"/>
                </a:lnTo>
                <a:lnTo>
                  <a:pt x="165627" y="72131"/>
                </a:lnTo>
                <a:lnTo>
                  <a:pt x="162805" y="73672"/>
                </a:lnTo>
                <a:lnTo>
                  <a:pt x="159972" y="74699"/>
                </a:lnTo>
                <a:lnTo>
                  <a:pt x="154284" y="78381"/>
                </a:lnTo>
                <a:lnTo>
                  <a:pt x="151434" y="80696"/>
                </a:lnTo>
                <a:lnTo>
                  <a:pt x="148581" y="82239"/>
                </a:lnTo>
                <a:lnTo>
                  <a:pt x="140967" y="84412"/>
                </a:lnTo>
                <a:lnTo>
                  <a:pt x="137336" y="85055"/>
                </a:lnTo>
                <a:lnTo>
                  <a:pt x="129928" y="85291"/>
                </a:lnTo>
                <a:lnTo>
                  <a:pt x="128706" y="85323"/>
                </a:lnTo>
                <a:lnTo>
                  <a:pt x="194470" y="85326"/>
                </a:lnTo>
                <a:lnTo>
                  <a:pt x="199179" y="86279"/>
                </a:lnTo>
                <a:lnTo>
                  <a:pt x="203272" y="87866"/>
                </a:lnTo>
                <a:lnTo>
                  <a:pt x="206952" y="89877"/>
                </a:lnTo>
                <a:lnTo>
                  <a:pt x="221233" y="97258"/>
                </a:lnTo>
                <a:lnTo>
                  <a:pt x="225594" y="99948"/>
                </a:lnTo>
                <a:lnTo>
                  <a:pt x="232979" y="105477"/>
                </a:lnTo>
                <a:lnTo>
                  <a:pt x="236282" y="109238"/>
                </a:lnTo>
                <a:lnTo>
                  <a:pt x="239437" y="113650"/>
                </a:lnTo>
                <a:lnTo>
                  <a:pt x="242492" y="118496"/>
                </a:lnTo>
                <a:lnTo>
                  <a:pt x="244529" y="122679"/>
                </a:lnTo>
                <a:lnTo>
                  <a:pt x="246792" y="129868"/>
                </a:lnTo>
                <a:lnTo>
                  <a:pt x="247798" y="136237"/>
                </a:lnTo>
                <a:lnTo>
                  <a:pt x="248066" y="139269"/>
                </a:lnTo>
                <a:lnTo>
                  <a:pt x="247292" y="143196"/>
                </a:lnTo>
                <a:lnTo>
                  <a:pt x="245824" y="147719"/>
                </a:lnTo>
                <a:lnTo>
                  <a:pt x="243892" y="152638"/>
                </a:lnTo>
                <a:lnTo>
                  <a:pt x="241653" y="157824"/>
                </a:lnTo>
                <a:lnTo>
                  <a:pt x="236624" y="168665"/>
                </a:lnTo>
                <a:lnTo>
                  <a:pt x="232997" y="174223"/>
                </a:lnTo>
                <a:lnTo>
                  <a:pt x="228674" y="179833"/>
                </a:lnTo>
                <a:lnTo>
                  <a:pt x="223887" y="185478"/>
                </a:lnTo>
                <a:lnTo>
                  <a:pt x="218790" y="191147"/>
                </a:lnTo>
                <a:lnTo>
                  <a:pt x="208047" y="202525"/>
                </a:lnTo>
                <a:lnTo>
                  <a:pt x="202516" y="207273"/>
                </a:lnTo>
                <a:lnTo>
                  <a:pt x="196924" y="211392"/>
                </a:lnTo>
                <a:lnTo>
                  <a:pt x="169708" y="229396"/>
                </a:lnTo>
                <a:lnTo>
                  <a:pt x="162669" y="232808"/>
                </a:lnTo>
                <a:lnTo>
                  <a:pt x="156071" y="235083"/>
                </a:lnTo>
                <a:lnTo>
                  <a:pt x="149766" y="236599"/>
                </a:lnTo>
                <a:lnTo>
                  <a:pt x="142707" y="238562"/>
                </a:lnTo>
                <a:lnTo>
                  <a:pt x="127243" y="243284"/>
                </a:lnTo>
                <a:lnTo>
                  <a:pt x="120071" y="244923"/>
                </a:lnTo>
                <a:lnTo>
                  <a:pt x="113385" y="246017"/>
                </a:lnTo>
                <a:lnTo>
                  <a:pt x="107022" y="246745"/>
                </a:lnTo>
                <a:lnTo>
                  <a:pt x="100876" y="247232"/>
                </a:lnTo>
                <a:lnTo>
                  <a:pt x="94873" y="247555"/>
                </a:lnTo>
                <a:lnTo>
                  <a:pt x="83124" y="247916"/>
                </a:lnTo>
                <a:lnTo>
                  <a:pt x="49552" y="248178"/>
                </a:lnTo>
                <a:lnTo>
                  <a:pt x="41709" y="248192"/>
                </a:lnTo>
                <a:lnTo>
                  <a:pt x="37331" y="247244"/>
                </a:lnTo>
                <a:lnTo>
                  <a:pt x="32507" y="245659"/>
                </a:lnTo>
                <a:lnTo>
                  <a:pt x="27386" y="243650"/>
                </a:lnTo>
                <a:lnTo>
                  <a:pt x="23020" y="242310"/>
                </a:lnTo>
                <a:lnTo>
                  <a:pt x="15629" y="240822"/>
                </a:lnTo>
                <a:lnTo>
                  <a:pt x="13276" y="239472"/>
                </a:lnTo>
                <a:lnTo>
                  <a:pt x="11709" y="237620"/>
                </a:lnTo>
                <a:lnTo>
                  <a:pt x="10663" y="235433"/>
                </a:lnTo>
                <a:lnTo>
                  <a:pt x="9014" y="233975"/>
                </a:lnTo>
                <a:lnTo>
                  <a:pt x="6962" y="233003"/>
                </a:lnTo>
                <a:lnTo>
                  <a:pt x="0" y="23105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68"/>
          <p:cNvSpPr/>
          <p:nvPr/>
        </p:nvSpPr>
        <p:spPr bwMode="auto">
          <a:xfrm>
            <a:off x="7203788" y="3704507"/>
            <a:ext cx="1560162" cy="478842"/>
          </a:xfrm>
          <a:custGeom>
            <a:avLst/>
            <a:gdLst/>
            <a:ahLst/>
            <a:cxnLst/>
            <a:rect l="0" t="0" r="0" b="0"/>
            <a:pathLst>
              <a:path w="1560162" h="478842">
                <a:moveTo>
                  <a:pt x="34259" y="127400"/>
                </a:moveTo>
                <a:lnTo>
                  <a:pt x="25718" y="127400"/>
                </a:lnTo>
                <a:lnTo>
                  <a:pt x="25687" y="160644"/>
                </a:lnTo>
                <a:lnTo>
                  <a:pt x="24735" y="164802"/>
                </a:lnTo>
                <a:lnTo>
                  <a:pt x="19795" y="176159"/>
                </a:lnTo>
                <a:lnTo>
                  <a:pt x="18306" y="185901"/>
                </a:lnTo>
                <a:lnTo>
                  <a:pt x="17644" y="196580"/>
                </a:lnTo>
                <a:lnTo>
                  <a:pt x="17271" y="210763"/>
                </a:lnTo>
                <a:lnTo>
                  <a:pt x="17123" y="244921"/>
                </a:lnTo>
                <a:lnTo>
                  <a:pt x="14579" y="256149"/>
                </a:lnTo>
                <a:lnTo>
                  <a:pt x="11225" y="267490"/>
                </a:lnTo>
                <a:lnTo>
                  <a:pt x="9734" y="278880"/>
                </a:lnTo>
                <a:lnTo>
                  <a:pt x="8895" y="291451"/>
                </a:lnTo>
                <a:lnTo>
                  <a:pt x="8646" y="305759"/>
                </a:lnTo>
                <a:lnTo>
                  <a:pt x="6048" y="316526"/>
                </a:lnTo>
                <a:lnTo>
                  <a:pt x="2671" y="327661"/>
                </a:lnTo>
                <a:lnTo>
                  <a:pt x="1170" y="338960"/>
                </a:lnTo>
                <a:lnTo>
                  <a:pt x="503" y="350332"/>
                </a:lnTo>
                <a:lnTo>
                  <a:pt x="128" y="364904"/>
                </a:lnTo>
                <a:lnTo>
                  <a:pt x="0" y="378361"/>
                </a:lnTo>
                <a:lnTo>
                  <a:pt x="942" y="381385"/>
                </a:lnTo>
                <a:lnTo>
                  <a:pt x="4530" y="387285"/>
                </a:lnTo>
                <a:lnTo>
                  <a:pt x="6758" y="395622"/>
                </a:lnTo>
                <a:lnTo>
                  <a:pt x="7353" y="400512"/>
                </a:lnTo>
                <a:lnTo>
                  <a:pt x="8701" y="404725"/>
                </a:lnTo>
                <a:lnTo>
                  <a:pt x="15818" y="416815"/>
                </a:lnTo>
                <a:lnTo>
                  <a:pt x="28932" y="430617"/>
                </a:lnTo>
                <a:lnTo>
                  <a:pt x="32613" y="432415"/>
                </a:lnTo>
                <a:lnTo>
                  <a:pt x="45942" y="435897"/>
                </a:lnTo>
                <a:lnTo>
                  <a:pt x="57300" y="441586"/>
                </a:lnTo>
                <a:lnTo>
                  <a:pt x="71354" y="444647"/>
                </a:lnTo>
                <a:lnTo>
                  <a:pt x="82927" y="450211"/>
                </a:lnTo>
                <a:lnTo>
                  <a:pt x="103421" y="455113"/>
                </a:lnTo>
                <a:lnTo>
                  <a:pt x="108943" y="457318"/>
                </a:lnTo>
                <a:lnTo>
                  <a:pt x="130365" y="460421"/>
                </a:lnTo>
                <a:lnTo>
                  <a:pt x="151421" y="462422"/>
                </a:lnTo>
                <a:lnTo>
                  <a:pt x="184767" y="469075"/>
                </a:lnTo>
                <a:lnTo>
                  <a:pt x="223483" y="472679"/>
                </a:lnTo>
                <a:lnTo>
                  <a:pt x="248758" y="477037"/>
                </a:lnTo>
                <a:lnTo>
                  <a:pt x="292411" y="478631"/>
                </a:lnTo>
                <a:lnTo>
                  <a:pt x="341681" y="478841"/>
                </a:lnTo>
                <a:lnTo>
                  <a:pt x="392360" y="472083"/>
                </a:lnTo>
                <a:lnTo>
                  <a:pt x="437863" y="469582"/>
                </a:lnTo>
                <a:lnTo>
                  <a:pt x="480731" y="463561"/>
                </a:lnTo>
                <a:lnTo>
                  <a:pt x="525888" y="462090"/>
                </a:lnTo>
                <a:lnTo>
                  <a:pt x="692648" y="461729"/>
                </a:lnTo>
                <a:lnTo>
                  <a:pt x="753091" y="454942"/>
                </a:lnTo>
                <a:lnTo>
                  <a:pt x="799821" y="448958"/>
                </a:lnTo>
                <a:lnTo>
                  <a:pt x="845740" y="445447"/>
                </a:lnTo>
                <a:lnTo>
                  <a:pt x="891500" y="442213"/>
                </a:lnTo>
                <a:lnTo>
                  <a:pt x="942766" y="430935"/>
                </a:lnTo>
                <a:lnTo>
                  <a:pt x="986336" y="425588"/>
                </a:lnTo>
                <a:lnTo>
                  <a:pt x="1031631" y="420193"/>
                </a:lnTo>
                <a:lnTo>
                  <a:pt x="1070398" y="414708"/>
                </a:lnTo>
                <a:lnTo>
                  <a:pt x="1107497" y="407050"/>
                </a:lnTo>
                <a:lnTo>
                  <a:pt x="1154166" y="395929"/>
                </a:lnTo>
                <a:lnTo>
                  <a:pt x="1200073" y="387100"/>
                </a:lnTo>
                <a:lnTo>
                  <a:pt x="1245830" y="380523"/>
                </a:lnTo>
                <a:lnTo>
                  <a:pt x="1285666" y="375943"/>
                </a:lnTo>
                <a:lnTo>
                  <a:pt x="1326696" y="369394"/>
                </a:lnTo>
                <a:lnTo>
                  <a:pt x="1371304" y="366736"/>
                </a:lnTo>
                <a:lnTo>
                  <a:pt x="1414397" y="360083"/>
                </a:lnTo>
                <a:lnTo>
                  <a:pt x="1447762" y="358147"/>
                </a:lnTo>
                <a:lnTo>
                  <a:pt x="1491361" y="348289"/>
                </a:lnTo>
                <a:lnTo>
                  <a:pt x="1506123" y="343661"/>
                </a:lnTo>
                <a:lnTo>
                  <a:pt x="1528565" y="341017"/>
                </a:lnTo>
                <a:lnTo>
                  <a:pt x="1535961" y="337276"/>
                </a:lnTo>
                <a:lnTo>
                  <a:pt x="1545478" y="329815"/>
                </a:lnTo>
                <a:lnTo>
                  <a:pt x="1547517" y="327113"/>
                </a:lnTo>
                <a:lnTo>
                  <a:pt x="1551336" y="318760"/>
                </a:lnTo>
                <a:lnTo>
                  <a:pt x="1557125" y="310253"/>
                </a:lnTo>
                <a:lnTo>
                  <a:pt x="1558813" y="304553"/>
                </a:lnTo>
                <a:lnTo>
                  <a:pt x="1559764" y="291438"/>
                </a:lnTo>
                <a:lnTo>
                  <a:pt x="1559986" y="280951"/>
                </a:lnTo>
                <a:lnTo>
                  <a:pt x="1560161" y="224542"/>
                </a:lnTo>
                <a:lnTo>
                  <a:pt x="1557623" y="213119"/>
                </a:lnTo>
                <a:lnTo>
                  <a:pt x="1554272" y="200740"/>
                </a:lnTo>
                <a:lnTo>
                  <a:pt x="1553379" y="193439"/>
                </a:lnTo>
                <a:lnTo>
                  <a:pt x="1552386" y="178658"/>
                </a:lnTo>
                <a:lnTo>
                  <a:pt x="1551945" y="165739"/>
                </a:lnTo>
                <a:lnTo>
                  <a:pt x="1551696" y="147755"/>
                </a:lnTo>
                <a:lnTo>
                  <a:pt x="1549098" y="136129"/>
                </a:lnTo>
                <a:lnTo>
                  <a:pt x="1545721" y="124612"/>
                </a:lnTo>
                <a:lnTo>
                  <a:pt x="1544219" y="113144"/>
                </a:lnTo>
                <a:lnTo>
                  <a:pt x="1541013" y="101697"/>
                </a:lnTo>
                <a:lnTo>
                  <a:pt x="1536413" y="90259"/>
                </a:lnTo>
                <a:lnTo>
                  <a:pt x="1531193" y="78825"/>
                </a:lnTo>
                <a:lnTo>
                  <a:pt x="1527450" y="66229"/>
                </a:lnTo>
                <a:lnTo>
                  <a:pt x="1525019" y="62807"/>
                </a:lnTo>
                <a:lnTo>
                  <a:pt x="1503567" y="44632"/>
                </a:lnTo>
                <a:lnTo>
                  <a:pt x="1493653" y="35989"/>
                </a:lnTo>
                <a:lnTo>
                  <a:pt x="1472795" y="21676"/>
                </a:lnTo>
                <a:lnTo>
                  <a:pt x="1468581" y="19770"/>
                </a:lnTo>
                <a:lnTo>
                  <a:pt x="1425744" y="8726"/>
                </a:lnTo>
                <a:lnTo>
                  <a:pt x="1377596" y="7437"/>
                </a:lnTo>
                <a:lnTo>
                  <a:pt x="1342836" y="6440"/>
                </a:lnTo>
                <a:lnTo>
                  <a:pt x="1302592" y="5"/>
                </a:lnTo>
                <a:lnTo>
                  <a:pt x="1268621" y="0"/>
                </a:lnTo>
                <a:lnTo>
                  <a:pt x="1225826" y="6225"/>
                </a:lnTo>
                <a:lnTo>
                  <a:pt x="1180433" y="7232"/>
                </a:lnTo>
                <a:lnTo>
                  <a:pt x="1047390" y="7384"/>
                </a:lnTo>
                <a:lnTo>
                  <a:pt x="996374" y="14170"/>
                </a:lnTo>
                <a:lnTo>
                  <a:pt x="955933" y="15605"/>
                </a:lnTo>
                <a:lnTo>
                  <a:pt x="900469" y="15927"/>
                </a:lnTo>
                <a:lnTo>
                  <a:pt x="850485" y="22739"/>
                </a:lnTo>
                <a:lnTo>
                  <a:pt x="810169" y="24176"/>
                </a:lnTo>
                <a:lnTo>
                  <a:pt x="763499" y="17698"/>
                </a:lnTo>
                <a:lnTo>
                  <a:pt x="719183" y="16187"/>
                </a:lnTo>
                <a:lnTo>
                  <a:pt x="402845" y="15958"/>
                </a:lnTo>
                <a:lnTo>
                  <a:pt x="388257" y="18497"/>
                </a:lnTo>
                <a:lnTo>
                  <a:pt x="374471" y="21849"/>
                </a:lnTo>
                <a:lnTo>
                  <a:pt x="326440" y="25247"/>
                </a:lnTo>
                <a:lnTo>
                  <a:pt x="298173" y="31269"/>
                </a:lnTo>
                <a:lnTo>
                  <a:pt x="273746" y="35099"/>
                </a:lnTo>
                <a:lnTo>
                  <a:pt x="250950" y="39727"/>
                </a:lnTo>
                <a:lnTo>
                  <a:pt x="207705" y="44044"/>
                </a:lnTo>
                <a:lnTo>
                  <a:pt x="171595" y="56488"/>
                </a:lnTo>
                <a:lnTo>
                  <a:pt x="160067" y="58736"/>
                </a:lnTo>
                <a:lnTo>
                  <a:pt x="139684" y="65401"/>
                </a:lnTo>
                <a:lnTo>
                  <a:pt x="122226" y="68083"/>
                </a:lnTo>
                <a:lnTo>
                  <a:pt x="103839" y="75148"/>
                </a:lnTo>
                <a:lnTo>
                  <a:pt x="94267" y="759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69"/>
          <p:cNvSpPr/>
          <p:nvPr/>
        </p:nvSpPr>
        <p:spPr bwMode="auto">
          <a:xfrm>
            <a:off x="6672262" y="4672012"/>
            <a:ext cx="728664" cy="788671"/>
          </a:xfrm>
          <a:custGeom>
            <a:avLst/>
            <a:gdLst/>
            <a:ahLst/>
            <a:cxnLst/>
            <a:rect l="0" t="0" r="0" b="0"/>
            <a:pathLst>
              <a:path w="728664" h="788671">
                <a:moveTo>
                  <a:pt x="0" y="788670"/>
                </a:moveTo>
                <a:lnTo>
                  <a:pt x="0" y="784120"/>
                </a:lnTo>
                <a:lnTo>
                  <a:pt x="953" y="782779"/>
                </a:lnTo>
                <a:lnTo>
                  <a:pt x="2540" y="781885"/>
                </a:lnTo>
                <a:lnTo>
                  <a:pt x="4551" y="781289"/>
                </a:lnTo>
                <a:lnTo>
                  <a:pt x="9326" y="778087"/>
                </a:lnTo>
                <a:lnTo>
                  <a:pt x="28619" y="759978"/>
                </a:lnTo>
                <a:lnTo>
                  <a:pt x="45409" y="736467"/>
                </a:lnTo>
                <a:lnTo>
                  <a:pt x="66225" y="714224"/>
                </a:lnTo>
                <a:lnTo>
                  <a:pt x="124551" y="655556"/>
                </a:lnTo>
                <a:lnTo>
                  <a:pt x="142526" y="633024"/>
                </a:lnTo>
                <a:lnTo>
                  <a:pt x="156690" y="616624"/>
                </a:lnTo>
                <a:lnTo>
                  <a:pt x="172510" y="599810"/>
                </a:lnTo>
                <a:lnTo>
                  <a:pt x="222978" y="548617"/>
                </a:lnTo>
                <a:lnTo>
                  <a:pt x="265760" y="505775"/>
                </a:lnTo>
                <a:lnTo>
                  <a:pt x="282898" y="486091"/>
                </a:lnTo>
                <a:lnTo>
                  <a:pt x="300040" y="464643"/>
                </a:lnTo>
                <a:lnTo>
                  <a:pt x="317184" y="442411"/>
                </a:lnTo>
                <a:lnTo>
                  <a:pt x="334328" y="422370"/>
                </a:lnTo>
                <a:lnTo>
                  <a:pt x="351473" y="402985"/>
                </a:lnTo>
                <a:lnTo>
                  <a:pt x="368618" y="381669"/>
                </a:lnTo>
                <a:lnTo>
                  <a:pt x="394335" y="348249"/>
                </a:lnTo>
                <a:lnTo>
                  <a:pt x="411480" y="328133"/>
                </a:lnTo>
                <a:lnTo>
                  <a:pt x="428625" y="308714"/>
                </a:lnTo>
                <a:lnTo>
                  <a:pt x="445770" y="287384"/>
                </a:lnTo>
                <a:lnTo>
                  <a:pt x="462915" y="267744"/>
                </a:lnTo>
                <a:lnTo>
                  <a:pt x="480060" y="248537"/>
                </a:lnTo>
                <a:lnTo>
                  <a:pt x="497205" y="227301"/>
                </a:lnTo>
                <a:lnTo>
                  <a:pt x="514350" y="207703"/>
                </a:lnTo>
                <a:lnTo>
                  <a:pt x="531495" y="189467"/>
                </a:lnTo>
                <a:lnTo>
                  <a:pt x="574357" y="145847"/>
                </a:lnTo>
                <a:lnTo>
                  <a:pt x="588963" y="128639"/>
                </a:lnTo>
                <a:lnTo>
                  <a:pt x="602756" y="112418"/>
                </a:lnTo>
                <a:lnTo>
                  <a:pt x="618412" y="98859"/>
                </a:lnTo>
                <a:lnTo>
                  <a:pt x="638740" y="80515"/>
                </a:lnTo>
                <a:lnTo>
                  <a:pt x="656828" y="58464"/>
                </a:lnTo>
                <a:lnTo>
                  <a:pt x="668479" y="47257"/>
                </a:lnTo>
                <a:lnTo>
                  <a:pt x="685748" y="33052"/>
                </a:lnTo>
                <a:lnTo>
                  <a:pt x="707524" y="13348"/>
                </a:lnTo>
                <a:lnTo>
                  <a:pt x="716897" y="9035"/>
                </a:lnTo>
                <a:lnTo>
                  <a:pt x="72866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70"/>
          <p:cNvSpPr/>
          <p:nvPr/>
        </p:nvSpPr>
        <p:spPr bwMode="auto">
          <a:xfrm>
            <a:off x="7400925" y="4526282"/>
            <a:ext cx="1645920" cy="694371"/>
          </a:xfrm>
          <a:custGeom>
            <a:avLst/>
            <a:gdLst/>
            <a:ahLst/>
            <a:cxnLst/>
            <a:rect l="0" t="0" r="0" b="0"/>
            <a:pathLst>
              <a:path w="1645920" h="694371">
                <a:moveTo>
                  <a:pt x="0" y="120013"/>
                </a:moveTo>
                <a:lnTo>
                  <a:pt x="0" y="127394"/>
                </a:lnTo>
                <a:lnTo>
                  <a:pt x="952" y="127791"/>
                </a:lnTo>
                <a:lnTo>
                  <a:pt x="8731" y="128516"/>
                </a:lnTo>
                <a:lnTo>
                  <a:pt x="16760" y="128583"/>
                </a:lnTo>
                <a:lnTo>
                  <a:pt x="24492" y="135966"/>
                </a:lnTo>
                <a:lnTo>
                  <a:pt x="27713" y="136628"/>
                </a:lnTo>
                <a:lnTo>
                  <a:pt x="78932" y="137158"/>
                </a:lnTo>
                <a:lnTo>
                  <a:pt x="82149" y="136205"/>
                </a:lnTo>
                <a:lnTo>
                  <a:pt x="92179" y="131266"/>
                </a:lnTo>
                <a:lnTo>
                  <a:pt x="112152" y="129115"/>
                </a:lnTo>
                <a:lnTo>
                  <a:pt x="124141" y="127868"/>
                </a:lnTo>
                <a:lnTo>
                  <a:pt x="158870" y="121235"/>
                </a:lnTo>
                <a:lnTo>
                  <a:pt x="188544" y="119301"/>
                </a:lnTo>
                <a:lnTo>
                  <a:pt x="218818" y="113275"/>
                </a:lnTo>
                <a:lnTo>
                  <a:pt x="259320" y="110729"/>
                </a:lnTo>
                <a:lnTo>
                  <a:pt x="317307" y="100871"/>
                </a:lnTo>
                <a:lnTo>
                  <a:pt x="335336" y="97218"/>
                </a:lnTo>
                <a:lnTo>
                  <a:pt x="384578" y="90129"/>
                </a:lnTo>
                <a:lnTo>
                  <a:pt x="435254" y="83763"/>
                </a:lnTo>
                <a:lnTo>
                  <a:pt x="464879" y="79110"/>
                </a:lnTo>
                <a:lnTo>
                  <a:pt x="509023" y="72986"/>
                </a:lnTo>
                <a:lnTo>
                  <a:pt x="559051" y="66618"/>
                </a:lnTo>
                <a:lnTo>
                  <a:pt x="603295" y="61312"/>
                </a:lnTo>
                <a:lnTo>
                  <a:pt x="653345" y="53392"/>
                </a:lnTo>
                <a:lnTo>
                  <a:pt x="697592" y="51820"/>
                </a:lnTo>
                <a:lnTo>
                  <a:pt x="751887" y="44699"/>
                </a:lnTo>
                <a:lnTo>
                  <a:pt x="792729" y="43223"/>
                </a:lnTo>
                <a:lnTo>
                  <a:pt x="846295" y="36123"/>
                </a:lnTo>
                <a:lnTo>
                  <a:pt x="873690" y="32292"/>
                </a:lnTo>
                <a:lnTo>
                  <a:pt x="899903" y="27664"/>
                </a:lnTo>
                <a:lnTo>
                  <a:pt x="942947" y="25019"/>
                </a:lnTo>
                <a:lnTo>
                  <a:pt x="985834" y="18368"/>
                </a:lnTo>
                <a:lnTo>
                  <a:pt x="1032721" y="17250"/>
                </a:lnTo>
                <a:lnTo>
                  <a:pt x="1062832" y="16211"/>
                </a:lnTo>
                <a:lnTo>
                  <a:pt x="1094025" y="9765"/>
                </a:lnTo>
                <a:lnTo>
                  <a:pt x="1144372" y="8617"/>
                </a:lnTo>
                <a:lnTo>
                  <a:pt x="1180395" y="8573"/>
                </a:lnTo>
                <a:lnTo>
                  <a:pt x="1185074" y="7619"/>
                </a:lnTo>
                <a:lnTo>
                  <a:pt x="1199429" y="1785"/>
                </a:lnTo>
                <a:lnTo>
                  <a:pt x="1211050" y="528"/>
                </a:lnTo>
                <a:lnTo>
                  <a:pt x="1241391" y="0"/>
                </a:lnTo>
                <a:lnTo>
                  <a:pt x="1244832" y="2539"/>
                </a:lnTo>
                <a:lnTo>
                  <a:pt x="1251550" y="8539"/>
                </a:lnTo>
                <a:lnTo>
                  <a:pt x="1259803" y="8569"/>
                </a:lnTo>
                <a:lnTo>
                  <a:pt x="1260126" y="15951"/>
                </a:lnTo>
                <a:lnTo>
                  <a:pt x="1267535" y="24419"/>
                </a:lnTo>
                <a:lnTo>
                  <a:pt x="1268376" y="34433"/>
                </a:lnTo>
                <a:lnTo>
                  <a:pt x="1269446" y="37242"/>
                </a:lnTo>
                <a:lnTo>
                  <a:pt x="1271113" y="39115"/>
                </a:lnTo>
                <a:lnTo>
                  <a:pt x="1273176" y="40363"/>
                </a:lnTo>
                <a:lnTo>
                  <a:pt x="1278008" y="46830"/>
                </a:lnTo>
                <a:lnTo>
                  <a:pt x="1282379" y="55103"/>
                </a:lnTo>
                <a:lnTo>
                  <a:pt x="1284320" y="61954"/>
                </a:lnTo>
                <a:lnTo>
                  <a:pt x="1286520" y="80004"/>
                </a:lnTo>
                <a:lnTo>
                  <a:pt x="1297766" y="101327"/>
                </a:lnTo>
                <a:lnTo>
                  <a:pt x="1323035" y="151480"/>
                </a:lnTo>
                <a:lnTo>
                  <a:pt x="1337312" y="173240"/>
                </a:lnTo>
                <a:lnTo>
                  <a:pt x="1348423" y="191663"/>
                </a:lnTo>
                <a:lnTo>
                  <a:pt x="1361240" y="212680"/>
                </a:lnTo>
                <a:lnTo>
                  <a:pt x="1371070" y="233512"/>
                </a:lnTo>
                <a:lnTo>
                  <a:pt x="1378032" y="248562"/>
                </a:lnTo>
                <a:lnTo>
                  <a:pt x="1391709" y="267745"/>
                </a:lnTo>
                <a:lnTo>
                  <a:pt x="1402218" y="286446"/>
                </a:lnTo>
                <a:lnTo>
                  <a:pt x="1408386" y="301616"/>
                </a:lnTo>
                <a:lnTo>
                  <a:pt x="1416842" y="317883"/>
                </a:lnTo>
                <a:lnTo>
                  <a:pt x="1426950" y="333685"/>
                </a:lnTo>
                <a:lnTo>
                  <a:pt x="1443350" y="354244"/>
                </a:lnTo>
                <a:lnTo>
                  <a:pt x="1454607" y="369848"/>
                </a:lnTo>
                <a:lnTo>
                  <a:pt x="1471654" y="394698"/>
                </a:lnTo>
                <a:lnTo>
                  <a:pt x="1480522" y="411640"/>
                </a:lnTo>
                <a:lnTo>
                  <a:pt x="1488589" y="428695"/>
                </a:lnTo>
                <a:lnTo>
                  <a:pt x="1506750" y="460387"/>
                </a:lnTo>
                <a:lnTo>
                  <a:pt x="1516736" y="481849"/>
                </a:lnTo>
                <a:lnTo>
                  <a:pt x="1523735" y="497999"/>
                </a:lnTo>
                <a:lnTo>
                  <a:pt x="1533195" y="514701"/>
                </a:lnTo>
                <a:lnTo>
                  <a:pt x="1544681" y="535619"/>
                </a:lnTo>
                <a:lnTo>
                  <a:pt x="1551077" y="550472"/>
                </a:lnTo>
                <a:lnTo>
                  <a:pt x="1558047" y="565645"/>
                </a:lnTo>
                <a:lnTo>
                  <a:pt x="1571730" y="585850"/>
                </a:lnTo>
                <a:lnTo>
                  <a:pt x="1578974" y="601371"/>
                </a:lnTo>
                <a:lnTo>
                  <a:pt x="1591385" y="621884"/>
                </a:lnTo>
                <a:lnTo>
                  <a:pt x="1603010" y="640753"/>
                </a:lnTo>
                <a:lnTo>
                  <a:pt x="1611616" y="653401"/>
                </a:lnTo>
                <a:lnTo>
                  <a:pt x="1620198" y="666674"/>
                </a:lnTo>
                <a:lnTo>
                  <a:pt x="1623057" y="670191"/>
                </a:lnTo>
                <a:lnTo>
                  <a:pt x="1626234" y="676639"/>
                </a:lnTo>
                <a:lnTo>
                  <a:pt x="1627080" y="679692"/>
                </a:lnTo>
                <a:lnTo>
                  <a:pt x="1628598" y="681727"/>
                </a:lnTo>
                <a:lnTo>
                  <a:pt x="1630562" y="683084"/>
                </a:lnTo>
                <a:lnTo>
                  <a:pt x="1632823" y="683988"/>
                </a:lnTo>
                <a:lnTo>
                  <a:pt x="1634332" y="685544"/>
                </a:lnTo>
                <a:lnTo>
                  <a:pt x="1635337" y="687534"/>
                </a:lnTo>
                <a:lnTo>
                  <a:pt x="1636951" y="693019"/>
                </a:lnTo>
                <a:lnTo>
                  <a:pt x="1638034" y="693470"/>
                </a:lnTo>
                <a:lnTo>
                  <a:pt x="1645919" y="6943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71"/>
          <p:cNvSpPr/>
          <p:nvPr/>
        </p:nvSpPr>
        <p:spPr bwMode="auto">
          <a:xfrm>
            <a:off x="6749415" y="5272087"/>
            <a:ext cx="2306003" cy="186847"/>
          </a:xfrm>
          <a:custGeom>
            <a:avLst/>
            <a:gdLst/>
            <a:ahLst/>
            <a:cxnLst/>
            <a:rect l="0" t="0" r="0" b="0"/>
            <a:pathLst>
              <a:path w="2306003" h="186847">
                <a:moveTo>
                  <a:pt x="0" y="137160"/>
                </a:moveTo>
                <a:lnTo>
                  <a:pt x="20399" y="137160"/>
                </a:lnTo>
                <a:lnTo>
                  <a:pt x="33243" y="141711"/>
                </a:lnTo>
                <a:lnTo>
                  <a:pt x="47806" y="145891"/>
                </a:lnTo>
                <a:lnTo>
                  <a:pt x="53950" y="149930"/>
                </a:lnTo>
                <a:lnTo>
                  <a:pt x="62395" y="152361"/>
                </a:lnTo>
                <a:lnTo>
                  <a:pt x="72498" y="154394"/>
                </a:lnTo>
                <a:lnTo>
                  <a:pt x="88897" y="159941"/>
                </a:lnTo>
                <a:lnTo>
                  <a:pt x="111504" y="164838"/>
                </a:lnTo>
                <a:lnTo>
                  <a:pt x="122900" y="168511"/>
                </a:lnTo>
                <a:lnTo>
                  <a:pt x="148277" y="173410"/>
                </a:lnTo>
                <a:lnTo>
                  <a:pt x="169664" y="178063"/>
                </a:lnTo>
                <a:lnTo>
                  <a:pt x="240207" y="179972"/>
                </a:lnTo>
                <a:lnTo>
                  <a:pt x="257253" y="180953"/>
                </a:lnTo>
                <a:lnTo>
                  <a:pt x="291480" y="186803"/>
                </a:lnTo>
                <a:lnTo>
                  <a:pt x="309569" y="186846"/>
                </a:lnTo>
                <a:lnTo>
                  <a:pt x="363405" y="181109"/>
                </a:lnTo>
                <a:lnTo>
                  <a:pt x="435163" y="180086"/>
                </a:lnTo>
                <a:lnTo>
                  <a:pt x="525812" y="180025"/>
                </a:lnTo>
                <a:lnTo>
                  <a:pt x="560079" y="175473"/>
                </a:lnTo>
                <a:lnTo>
                  <a:pt x="605792" y="171292"/>
                </a:lnTo>
                <a:lnTo>
                  <a:pt x="628651" y="167253"/>
                </a:lnTo>
                <a:lnTo>
                  <a:pt x="667491" y="159623"/>
                </a:lnTo>
                <a:lnTo>
                  <a:pt x="722329" y="154403"/>
                </a:lnTo>
                <a:lnTo>
                  <a:pt x="747120" y="150221"/>
                </a:lnTo>
                <a:lnTo>
                  <a:pt x="871646" y="125699"/>
                </a:lnTo>
                <a:lnTo>
                  <a:pt x="897620" y="120001"/>
                </a:lnTo>
                <a:lnTo>
                  <a:pt x="922817" y="114294"/>
                </a:lnTo>
                <a:lnTo>
                  <a:pt x="949891" y="108582"/>
                </a:lnTo>
                <a:lnTo>
                  <a:pt x="1005124" y="103046"/>
                </a:lnTo>
                <a:lnTo>
                  <a:pt x="1029969" y="98821"/>
                </a:lnTo>
                <a:lnTo>
                  <a:pt x="1111929" y="82763"/>
                </a:lnTo>
                <a:lnTo>
                  <a:pt x="1167836" y="77308"/>
                </a:lnTo>
                <a:lnTo>
                  <a:pt x="1205709" y="71590"/>
                </a:lnTo>
                <a:lnTo>
                  <a:pt x="1260691" y="66635"/>
                </a:lnTo>
                <a:lnTo>
                  <a:pt x="1325774" y="60880"/>
                </a:lnTo>
                <a:lnTo>
                  <a:pt x="1394821" y="60123"/>
                </a:lnTo>
                <a:lnTo>
                  <a:pt x="1432878" y="55491"/>
                </a:lnTo>
                <a:lnTo>
                  <a:pt x="1498191" y="51969"/>
                </a:lnTo>
                <a:lnTo>
                  <a:pt x="1605219" y="51456"/>
                </a:lnTo>
                <a:lnTo>
                  <a:pt x="1665454" y="51438"/>
                </a:lnTo>
                <a:lnTo>
                  <a:pt x="1704624" y="46885"/>
                </a:lnTo>
                <a:lnTo>
                  <a:pt x="1765387" y="43393"/>
                </a:lnTo>
                <a:lnTo>
                  <a:pt x="1816097" y="38416"/>
                </a:lnTo>
                <a:lnTo>
                  <a:pt x="1876833" y="34834"/>
                </a:lnTo>
                <a:lnTo>
                  <a:pt x="1911506" y="31911"/>
                </a:lnTo>
                <a:lnTo>
                  <a:pt x="1968796" y="26533"/>
                </a:lnTo>
                <a:lnTo>
                  <a:pt x="2030552" y="24836"/>
                </a:lnTo>
                <a:lnTo>
                  <a:pt x="2057065" y="19848"/>
                </a:lnTo>
                <a:lnTo>
                  <a:pt x="2125967" y="17251"/>
                </a:lnTo>
                <a:lnTo>
                  <a:pt x="2159314" y="16214"/>
                </a:lnTo>
                <a:lnTo>
                  <a:pt x="2185234" y="10364"/>
                </a:lnTo>
                <a:lnTo>
                  <a:pt x="2255976" y="8582"/>
                </a:lnTo>
                <a:lnTo>
                  <a:pt x="2259317" y="7626"/>
                </a:lnTo>
                <a:lnTo>
                  <a:pt x="2268568" y="2683"/>
                </a:lnTo>
                <a:lnTo>
                  <a:pt x="2274442" y="1193"/>
                </a:lnTo>
                <a:lnTo>
                  <a:pt x="230600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72"/>
          <p:cNvSpPr/>
          <p:nvPr/>
        </p:nvSpPr>
        <p:spPr bwMode="auto">
          <a:xfrm>
            <a:off x="7838240" y="5477827"/>
            <a:ext cx="162363" cy="222873"/>
          </a:xfrm>
          <a:custGeom>
            <a:avLst/>
            <a:gdLst/>
            <a:ahLst/>
            <a:cxnLst/>
            <a:rect l="0" t="0" r="0" b="0"/>
            <a:pathLst>
              <a:path w="162363" h="222873">
                <a:moveTo>
                  <a:pt x="154187" y="77152"/>
                </a:moveTo>
                <a:lnTo>
                  <a:pt x="149636" y="77152"/>
                </a:lnTo>
                <a:lnTo>
                  <a:pt x="148295" y="76200"/>
                </a:lnTo>
                <a:lnTo>
                  <a:pt x="147402" y="74613"/>
                </a:lnTo>
                <a:lnTo>
                  <a:pt x="146806" y="72602"/>
                </a:lnTo>
                <a:lnTo>
                  <a:pt x="145457" y="71261"/>
                </a:lnTo>
                <a:lnTo>
                  <a:pt x="143604" y="70368"/>
                </a:lnTo>
                <a:lnTo>
                  <a:pt x="141417" y="69771"/>
                </a:lnTo>
                <a:lnTo>
                  <a:pt x="139006" y="67469"/>
                </a:lnTo>
                <a:lnTo>
                  <a:pt x="136446" y="64030"/>
                </a:lnTo>
                <a:lnTo>
                  <a:pt x="130045" y="53923"/>
                </a:lnTo>
                <a:lnTo>
                  <a:pt x="126630" y="50001"/>
                </a:lnTo>
                <a:lnTo>
                  <a:pt x="124385" y="47621"/>
                </a:lnTo>
                <a:lnTo>
                  <a:pt x="122890" y="45083"/>
                </a:lnTo>
                <a:lnTo>
                  <a:pt x="121227" y="39722"/>
                </a:lnTo>
                <a:lnTo>
                  <a:pt x="117948" y="34164"/>
                </a:lnTo>
                <a:lnTo>
                  <a:pt x="112632" y="27386"/>
                </a:lnTo>
                <a:lnTo>
                  <a:pt x="109367" y="23919"/>
                </a:lnTo>
                <a:lnTo>
                  <a:pt x="107162" y="21661"/>
                </a:lnTo>
                <a:lnTo>
                  <a:pt x="104739" y="20156"/>
                </a:lnTo>
                <a:lnTo>
                  <a:pt x="102173" y="19152"/>
                </a:lnTo>
                <a:lnTo>
                  <a:pt x="99508" y="18484"/>
                </a:lnTo>
                <a:lnTo>
                  <a:pt x="96779" y="17085"/>
                </a:lnTo>
                <a:lnTo>
                  <a:pt x="94008" y="15200"/>
                </a:lnTo>
                <a:lnTo>
                  <a:pt x="87266" y="9882"/>
                </a:lnTo>
                <a:lnTo>
                  <a:pt x="83805" y="9154"/>
                </a:lnTo>
                <a:lnTo>
                  <a:pt x="81548" y="8960"/>
                </a:lnTo>
                <a:lnTo>
                  <a:pt x="79091" y="7879"/>
                </a:lnTo>
                <a:lnTo>
                  <a:pt x="76501" y="6205"/>
                </a:lnTo>
                <a:lnTo>
                  <a:pt x="73821" y="4137"/>
                </a:lnTo>
                <a:lnTo>
                  <a:pt x="71082" y="3710"/>
                </a:lnTo>
                <a:lnTo>
                  <a:pt x="68304" y="4379"/>
                </a:lnTo>
                <a:lnTo>
                  <a:pt x="65500" y="5777"/>
                </a:lnTo>
                <a:lnTo>
                  <a:pt x="62677" y="6708"/>
                </a:lnTo>
                <a:lnTo>
                  <a:pt x="59843" y="7330"/>
                </a:lnTo>
                <a:lnTo>
                  <a:pt x="57002" y="7744"/>
                </a:lnTo>
                <a:lnTo>
                  <a:pt x="54154" y="8973"/>
                </a:lnTo>
                <a:lnTo>
                  <a:pt x="51304" y="10744"/>
                </a:lnTo>
                <a:lnTo>
                  <a:pt x="48451" y="12878"/>
                </a:lnTo>
                <a:lnTo>
                  <a:pt x="45596" y="15253"/>
                </a:lnTo>
                <a:lnTo>
                  <a:pt x="42740" y="17789"/>
                </a:lnTo>
                <a:lnTo>
                  <a:pt x="37028" y="23146"/>
                </a:lnTo>
                <a:lnTo>
                  <a:pt x="31314" y="28702"/>
                </a:lnTo>
                <a:lnTo>
                  <a:pt x="28456" y="32470"/>
                </a:lnTo>
                <a:lnTo>
                  <a:pt x="25600" y="36887"/>
                </a:lnTo>
                <a:lnTo>
                  <a:pt x="22742" y="41736"/>
                </a:lnTo>
                <a:lnTo>
                  <a:pt x="19885" y="45922"/>
                </a:lnTo>
                <a:lnTo>
                  <a:pt x="17027" y="49665"/>
                </a:lnTo>
                <a:lnTo>
                  <a:pt x="14169" y="53112"/>
                </a:lnTo>
                <a:lnTo>
                  <a:pt x="10995" y="59483"/>
                </a:lnTo>
                <a:lnTo>
                  <a:pt x="10148" y="62515"/>
                </a:lnTo>
                <a:lnTo>
                  <a:pt x="6667" y="68425"/>
                </a:lnTo>
                <a:lnTo>
                  <a:pt x="4406" y="71334"/>
                </a:lnTo>
                <a:lnTo>
                  <a:pt x="1893" y="77107"/>
                </a:lnTo>
                <a:lnTo>
                  <a:pt x="776" y="82847"/>
                </a:lnTo>
                <a:lnTo>
                  <a:pt x="279" y="88573"/>
                </a:lnTo>
                <a:lnTo>
                  <a:pt x="59" y="94294"/>
                </a:lnTo>
                <a:lnTo>
                  <a:pt x="0" y="97152"/>
                </a:lnTo>
                <a:lnTo>
                  <a:pt x="914" y="99058"/>
                </a:lnTo>
                <a:lnTo>
                  <a:pt x="2475" y="100329"/>
                </a:lnTo>
                <a:lnTo>
                  <a:pt x="4468" y="101176"/>
                </a:lnTo>
                <a:lnTo>
                  <a:pt x="9222" y="104657"/>
                </a:lnTo>
                <a:lnTo>
                  <a:pt x="11824" y="106919"/>
                </a:lnTo>
                <a:lnTo>
                  <a:pt x="14511" y="108427"/>
                </a:lnTo>
                <a:lnTo>
                  <a:pt x="17254" y="109432"/>
                </a:lnTo>
                <a:lnTo>
                  <a:pt x="20036" y="110102"/>
                </a:lnTo>
                <a:lnTo>
                  <a:pt x="22843" y="110549"/>
                </a:lnTo>
                <a:lnTo>
                  <a:pt x="25668" y="110847"/>
                </a:lnTo>
                <a:lnTo>
                  <a:pt x="28503" y="111045"/>
                </a:lnTo>
                <a:lnTo>
                  <a:pt x="31344" y="111178"/>
                </a:lnTo>
                <a:lnTo>
                  <a:pt x="37043" y="111325"/>
                </a:lnTo>
                <a:lnTo>
                  <a:pt x="58727" y="111433"/>
                </a:lnTo>
                <a:lnTo>
                  <a:pt x="62925" y="112388"/>
                </a:lnTo>
                <a:lnTo>
                  <a:pt x="66675" y="113978"/>
                </a:lnTo>
                <a:lnTo>
                  <a:pt x="70128" y="115990"/>
                </a:lnTo>
                <a:lnTo>
                  <a:pt x="74335" y="117332"/>
                </a:lnTo>
                <a:lnTo>
                  <a:pt x="79044" y="118227"/>
                </a:lnTo>
                <a:lnTo>
                  <a:pt x="84091" y="118823"/>
                </a:lnTo>
                <a:lnTo>
                  <a:pt x="88406" y="119220"/>
                </a:lnTo>
                <a:lnTo>
                  <a:pt x="92235" y="119485"/>
                </a:lnTo>
                <a:lnTo>
                  <a:pt x="95741" y="119662"/>
                </a:lnTo>
                <a:lnTo>
                  <a:pt x="99983" y="120732"/>
                </a:lnTo>
                <a:lnTo>
                  <a:pt x="104717" y="122398"/>
                </a:lnTo>
                <a:lnTo>
                  <a:pt x="109776" y="124462"/>
                </a:lnTo>
                <a:lnTo>
                  <a:pt x="114102" y="125837"/>
                </a:lnTo>
                <a:lnTo>
                  <a:pt x="117939" y="126754"/>
                </a:lnTo>
                <a:lnTo>
                  <a:pt x="121449" y="127365"/>
                </a:lnTo>
                <a:lnTo>
                  <a:pt x="124742" y="128725"/>
                </a:lnTo>
                <a:lnTo>
                  <a:pt x="127890" y="130584"/>
                </a:lnTo>
                <a:lnTo>
                  <a:pt x="130941" y="132776"/>
                </a:lnTo>
                <a:lnTo>
                  <a:pt x="133926" y="135190"/>
                </a:lnTo>
                <a:lnTo>
                  <a:pt x="136870" y="137752"/>
                </a:lnTo>
                <a:lnTo>
                  <a:pt x="139785" y="140412"/>
                </a:lnTo>
                <a:lnTo>
                  <a:pt x="145563" y="145908"/>
                </a:lnTo>
                <a:lnTo>
                  <a:pt x="148438" y="148707"/>
                </a:lnTo>
                <a:lnTo>
                  <a:pt x="150354" y="151526"/>
                </a:lnTo>
                <a:lnTo>
                  <a:pt x="152483" y="157198"/>
                </a:lnTo>
                <a:lnTo>
                  <a:pt x="155970" y="162893"/>
                </a:lnTo>
                <a:lnTo>
                  <a:pt x="158233" y="165745"/>
                </a:lnTo>
                <a:lnTo>
                  <a:pt x="159743" y="168600"/>
                </a:lnTo>
                <a:lnTo>
                  <a:pt x="161418" y="174310"/>
                </a:lnTo>
                <a:lnTo>
                  <a:pt x="162163" y="180024"/>
                </a:lnTo>
                <a:lnTo>
                  <a:pt x="162362" y="182881"/>
                </a:lnTo>
                <a:lnTo>
                  <a:pt x="161543" y="185738"/>
                </a:lnTo>
                <a:lnTo>
                  <a:pt x="158090" y="191453"/>
                </a:lnTo>
                <a:lnTo>
                  <a:pt x="155922" y="197168"/>
                </a:lnTo>
                <a:lnTo>
                  <a:pt x="155344" y="200025"/>
                </a:lnTo>
                <a:lnTo>
                  <a:pt x="152161" y="205740"/>
                </a:lnTo>
                <a:lnTo>
                  <a:pt x="149979" y="208598"/>
                </a:lnTo>
                <a:lnTo>
                  <a:pt x="147555" y="214313"/>
                </a:lnTo>
                <a:lnTo>
                  <a:pt x="146908" y="217170"/>
                </a:lnTo>
                <a:lnTo>
                  <a:pt x="145525" y="219075"/>
                </a:lnTo>
                <a:lnTo>
                  <a:pt x="143649" y="220345"/>
                </a:lnTo>
                <a:lnTo>
                  <a:pt x="139026" y="221756"/>
                </a:lnTo>
                <a:lnTo>
                  <a:pt x="136460" y="222133"/>
                </a:lnTo>
                <a:lnTo>
                  <a:pt x="133796" y="222383"/>
                </a:lnTo>
                <a:lnTo>
                  <a:pt x="130116" y="222551"/>
                </a:lnTo>
                <a:lnTo>
                  <a:pt x="116787" y="222786"/>
                </a:lnTo>
                <a:lnTo>
                  <a:pt x="100238" y="222872"/>
                </a:lnTo>
                <a:lnTo>
                  <a:pt x="97266" y="221924"/>
                </a:lnTo>
                <a:lnTo>
                  <a:pt x="94333" y="220340"/>
                </a:lnTo>
                <a:lnTo>
                  <a:pt x="91424" y="218331"/>
                </a:lnTo>
                <a:lnTo>
                  <a:pt x="88533" y="216039"/>
                </a:lnTo>
                <a:lnTo>
                  <a:pt x="85652" y="213558"/>
                </a:lnTo>
                <a:lnTo>
                  <a:pt x="82780" y="210952"/>
                </a:lnTo>
                <a:lnTo>
                  <a:pt x="80864" y="208263"/>
                </a:lnTo>
                <a:lnTo>
                  <a:pt x="78737" y="202734"/>
                </a:lnTo>
                <a:lnTo>
                  <a:pt x="75252" y="197101"/>
                </a:lnTo>
                <a:lnTo>
                  <a:pt x="72988" y="194266"/>
                </a:lnTo>
                <a:lnTo>
                  <a:pt x="71480" y="191423"/>
                </a:lnTo>
                <a:lnTo>
                  <a:pt x="69804" y="185725"/>
                </a:lnTo>
                <a:lnTo>
                  <a:pt x="69058" y="180017"/>
                </a:lnTo>
                <a:lnTo>
                  <a:pt x="68726" y="173352"/>
                </a:lnTo>
                <a:lnTo>
                  <a:pt x="68514" y="156092"/>
                </a:lnTo>
                <a:lnTo>
                  <a:pt x="68472" y="138677"/>
                </a:lnTo>
                <a:lnTo>
                  <a:pt x="69422" y="133409"/>
                </a:lnTo>
                <a:lnTo>
                  <a:pt x="71007" y="127992"/>
                </a:lnTo>
                <a:lnTo>
                  <a:pt x="73016" y="122475"/>
                </a:lnTo>
                <a:lnTo>
                  <a:pt x="74356" y="116893"/>
                </a:lnTo>
                <a:lnTo>
                  <a:pt x="75249" y="111266"/>
                </a:lnTo>
                <a:lnTo>
                  <a:pt x="75844" y="105610"/>
                </a:lnTo>
                <a:lnTo>
                  <a:pt x="77193" y="99934"/>
                </a:lnTo>
                <a:lnTo>
                  <a:pt x="79046" y="94245"/>
                </a:lnTo>
                <a:lnTo>
                  <a:pt x="81233" y="88548"/>
                </a:lnTo>
                <a:lnTo>
                  <a:pt x="83644" y="83797"/>
                </a:lnTo>
                <a:lnTo>
                  <a:pt x="86204" y="79677"/>
                </a:lnTo>
                <a:lnTo>
                  <a:pt x="88862" y="75978"/>
                </a:lnTo>
                <a:lnTo>
                  <a:pt x="91587" y="71607"/>
                </a:lnTo>
                <a:lnTo>
                  <a:pt x="94357" y="66788"/>
                </a:lnTo>
                <a:lnTo>
                  <a:pt x="97154" y="61670"/>
                </a:lnTo>
                <a:lnTo>
                  <a:pt x="99973" y="57306"/>
                </a:lnTo>
                <a:lnTo>
                  <a:pt x="102804" y="53444"/>
                </a:lnTo>
                <a:lnTo>
                  <a:pt x="105644" y="49917"/>
                </a:lnTo>
                <a:lnTo>
                  <a:pt x="107537" y="45661"/>
                </a:lnTo>
                <a:lnTo>
                  <a:pt x="108801" y="40918"/>
                </a:lnTo>
                <a:lnTo>
                  <a:pt x="109642" y="35851"/>
                </a:lnTo>
                <a:lnTo>
                  <a:pt x="111155" y="31521"/>
                </a:lnTo>
                <a:lnTo>
                  <a:pt x="113117" y="27682"/>
                </a:lnTo>
                <a:lnTo>
                  <a:pt x="115377" y="24169"/>
                </a:lnTo>
                <a:lnTo>
                  <a:pt x="117837" y="21828"/>
                </a:lnTo>
                <a:lnTo>
                  <a:pt x="120429" y="20267"/>
                </a:lnTo>
                <a:lnTo>
                  <a:pt x="123108" y="19227"/>
                </a:lnTo>
                <a:lnTo>
                  <a:pt x="124896" y="17580"/>
                </a:lnTo>
                <a:lnTo>
                  <a:pt x="126087" y="15531"/>
                </a:lnTo>
                <a:lnTo>
                  <a:pt x="126881" y="13211"/>
                </a:lnTo>
                <a:lnTo>
                  <a:pt x="129316" y="10713"/>
                </a:lnTo>
                <a:lnTo>
                  <a:pt x="132843" y="8094"/>
                </a:lnTo>
                <a:lnTo>
                  <a:pt x="14561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73"/>
          <p:cNvSpPr/>
          <p:nvPr/>
        </p:nvSpPr>
        <p:spPr bwMode="auto">
          <a:xfrm>
            <a:off x="8121015" y="5494972"/>
            <a:ext cx="171451" cy="145733"/>
          </a:xfrm>
          <a:custGeom>
            <a:avLst/>
            <a:gdLst/>
            <a:ahLst/>
            <a:cxnLst/>
            <a:rect l="0" t="0" r="0" b="0"/>
            <a:pathLst>
              <a:path w="171451" h="145733">
                <a:moveTo>
                  <a:pt x="0" y="0"/>
                </a:moveTo>
                <a:lnTo>
                  <a:pt x="8467" y="0"/>
                </a:lnTo>
                <a:lnTo>
                  <a:pt x="13092" y="4551"/>
                </a:lnTo>
                <a:lnTo>
                  <a:pt x="15396" y="5892"/>
                </a:lnTo>
                <a:lnTo>
                  <a:pt x="20495" y="7381"/>
                </a:lnTo>
                <a:lnTo>
                  <a:pt x="23187" y="8731"/>
                </a:lnTo>
                <a:lnTo>
                  <a:pt x="25936" y="10583"/>
                </a:lnTo>
                <a:lnTo>
                  <a:pt x="28720" y="12770"/>
                </a:lnTo>
                <a:lnTo>
                  <a:pt x="31529" y="15181"/>
                </a:lnTo>
                <a:lnTo>
                  <a:pt x="34354" y="17741"/>
                </a:lnTo>
                <a:lnTo>
                  <a:pt x="37190" y="20400"/>
                </a:lnTo>
                <a:lnTo>
                  <a:pt x="40034" y="22172"/>
                </a:lnTo>
                <a:lnTo>
                  <a:pt x="42882" y="23354"/>
                </a:lnTo>
                <a:lnTo>
                  <a:pt x="45733" y="24142"/>
                </a:lnTo>
                <a:lnTo>
                  <a:pt x="48586" y="25620"/>
                </a:lnTo>
                <a:lnTo>
                  <a:pt x="51441" y="27557"/>
                </a:lnTo>
                <a:lnTo>
                  <a:pt x="54296" y="29802"/>
                </a:lnTo>
                <a:lnTo>
                  <a:pt x="57152" y="32251"/>
                </a:lnTo>
                <a:lnTo>
                  <a:pt x="60009" y="34835"/>
                </a:lnTo>
                <a:lnTo>
                  <a:pt x="65723" y="40247"/>
                </a:lnTo>
                <a:lnTo>
                  <a:pt x="80010" y="54324"/>
                </a:lnTo>
                <a:lnTo>
                  <a:pt x="82867" y="58124"/>
                </a:lnTo>
                <a:lnTo>
                  <a:pt x="85725" y="62562"/>
                </a:lnTo>
                <a:lnTo>
                  <a:pt x="88583" y="67425"/>
                </a:lnTo>
                <a:lnTo>
                  <a:pt x="91439" y="71621"/>
                </a:lnTo>
                <a:lnTo>
                  <a:pt x="94297" y="75369"/>
                </a:lnTo>
                <a:lnTo>
                  <a:pt x="97155" y="78821"/>
                </a:lnTo>
                <a:lnTo>
                  <a:pt x="100011" y="82075"/>
                </a:lnTo>
                <a:lnTo>
                  <a:pt x="102869" y="85197"/>
                </a:lnTo>
                <a:lnTo>
                  <a:pt x="105727" y="88230"/>
                </a:lnTo>
                <a:lnTo>
                  <a:pt x="109537" y="91206"/>
                </a:lnTo>
                <a:lnTo>
                  <a:pt x="113982" y="94141"/>
                </a:lnTo>
                <a:lnTo>
                  <a:pt x="118851" y="97051"/>
                </a:lnTo>
                <a:lnTo>
                  <a:pt x="123048" y="99943"/>
                </a:lnTo>
                <a:lnTo>
                  <a:pt x="126800" y="102823"/>
                </a:lnTo>
                <a:lnTo>
                  <a:pt x="130253" y="105696"/>
                </a:lnTo>
                <a:lnTo>
                  <a:pt x="132555" y="108565"/>
                </a:lnTo>
                <a:lnTo>
                  <a:pt x="134090" y="111429"/>
                </a:lnTo>
                <a:lnTo>
                  <a:pt x="135114" y="114291"/>
                </a:lnTo>
                <a:lnTo>
                  <a:pt x="136748" y="117152"/>
                </a:lnTo>
                <a:lnTo>
                  <a:pt x="138790" y="120011"/>
                </a:lnTo>
                <a:lnTo>
                  <a:pt x="141105" y="122870"/>
                </a:lnTo>
                <a:lnTo>
                  <a:pt x="143599" y="125728"/>
                </a:lnTo>
                <a:lnTo>
                  <a:pt x="146216" y="128587"/>
                </a:lnTo>
                <a:lnTo>
                  <a:pt x="148911" y="131445"/>
                </a:lnTo>
                <a:lnTo>
                  <a:pt x="151661" y="133349"/>
                </a:lnTo>
                <a:lnTo>
                  <a:pt x="154448" y="134620"/>
                </a:lnTo>
                <a:lnTo>
                  <a:pt x="157257" y="135466"/>
                </a:lnTo>
                <a:lnTo>
                  <a:pt x="160083" y="136984"/>
                </a:lnTo>
                <a:lnTo>
                  <a:pt x="162920" y="138948"/>
                </a:lnTo>
                <a:lnTo>
                  <a:pt x="171450" y="14573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74"/>
          <p:cNvSpPr/>
          <p:nvPr/>
        </p:nvSpPr>
        <p:spPr bwMode="auto">
          <a:xfrm>
            <a:off x="8163877" y="5469254"/>
            <a:ext cx="102871" cy="197169"/>
          </a:xfrm>
          <a:custGeom>
            <a:avLst/>
            <a:gdLst/>
            <a:ahLst/>
            <a:cxnLst/>
            <a:rect l="0" t="0" r="0" b="0"/>
            <a:pathLst>
              <a:path w="102871" h="197169">
                <a:moveTo>
                  <a:pt x="102870" y="0"/>
                </a:moveTo>
                <a:lnTo>
                  <a:pt x="82397" y="0"/>
                </a:lnTo>
                <a:lnTo>
                  <a:pt x="80649" y="1906"/>
                </a:lnTo>
                <a:lnTo>
                  <a:pt x="79483" y="5081"/>
                </a:lnTo>
                <a:lnTo>
                  <a:pt x="78706" y="9103"/>
                </a:lnTo>
                <a:lnTo>
                  <a:pt x="77237" y="12736"/>
                </a:lnTo>
                <a:lnTo>
                  <a:pt x="75303" y="16111"/>
                </a:lnTo>
                <a:lnTo>
                  <a:pt x="73062" y="19313"/>
                </a:lnTo>
                <a:lnTo>
                  <a:pt x="70615" y="23353"/>
                </a:lnTo>
                <a:lnTo>
                  <a:pt x="68032" y="27952"/>
                </a:lnTo>
                <a:lnTo>
                  <a:pt x="65357" y="32922"/>
                </a:lnTo>
                <a:lnTo>
                  <a:pt x="63574" y="38140"/>
                </a:lnTo>
                <a:lnTo>
                  <a:pt x="62385" y="43525"/>
                </a:lnTo>
                <a:lnTo>
                  <a:pt x="61593" y="49020"/>
                </a:lnTo>
                <a:lnTo>
                  <a:pt x="60112" y="53635"/>
                </a:lnTo>
                <a:lnTo>
                  <a:pt x="58172" y="57664"/>
                </a:lnTo>
                <a:lnTo>
                  <a:pt x="55926" y="61303"/>
                </a:lnTo>
                <a:lnTo>
                  <a:pt x="53477" y="66587"/>
                </a:lnTo>
                <a:lnTo>
                  <a:pt x="50891" y="72966"/>
                </a:lnTo>
                <a:lnTo>
                  <a:pt x="48215" y="80077"/>
                </a:lnTo>
                <a:lnTo>
                  <a:pt x="45479" y="86722"/>
                </a:lnTo>
                <a:lnTo>
                  <a:pt x="42701" y="93058"/>
                </a:lnTo>
                <a:lnTo>
                  <a:pt x="39898" y="99186"/>
                </a:lnTo>
                <a:lnTo>
                  <a:pt x="38029" y="105177"/>
                </a:lnTo>
                <a:lnTo>
                  <a:pt x="36782" y="111076"/>
                </a:lnTo>
                <a:lnTo>
                  <a:pt x="35951" y="116913"/>
                </a:lnTo>
                <a:lnTo>
                  <a:pt x="34445" y="122710"/>
                </a:lnTo>
                <a:lnTo>
                  <a:pt x="32488" y="128479"/>
                </a:lnTo>
                <a:lnTo>
                  <a:pt x="30232" y="134231"/>
                </a:lnTo>
                <a:lnTo>
                  <a:pt x="27774" y="139970"/>
                </a:lnTo>
                <a:lnTo>
                  <a:pt x="22504" y="151427"/>
                </a:lnTo>
                <a:lnTo>
                  <a:pt x="20717" y="156197"/>
                </a:lnTo>
                <a:lnTo>
                  <a:pt x="19527" y="160329"/>
                </a:lnTo>
                <a:lnTo>
                  <a:pt x="18734" y="164036"/>
                </a:lnTo>
                <a:lnTo>
                  <a:pt x="17252" y="167460"/>
                </a:lnTo>
                <a:lnTo>
                  <a:pt x="15311" y="170695"/>
                </a:lnTo>
                <a:lnTo>
                  <a:pt x="13065" y="173805"/>
                </a:lnTo>
                <a:lnTo>
                  <a:pt x="10569" y="179799"/>
                </a:lnTo>
                <a:lnTo>
                  <a:pt x="9903" y="182731"/>
                </a:lnTo>
                <a:lnTo>
                  <a:pt x="8507" y="184686"/>
                </a:lnTo>
                <a:lnTo>
                  <a:pt x="6624" y="185989"/>
                </a:lnTo>
                <a:lnTo>
                  <a:pt x="4416" y="186858"/>
                </a:lnTo>
                <a:lnTo>
                  <a:pt x="2943" y="188390"/>
                </a:lnTo>
                <a:lnTo>
                  <a:pt x="1963" y="190364"/>
                </a:lnTo>
                <a:lnTo>
                  <a:pt x="0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75"/>
          <p:cNvSpPr/>
          <p:nvPr/>
        </p:nvSpPr>
        <p:spPr bwMode="auto">
          <a:xfrm>
            <a:off x="6637973" y="4860607"/>
            <a:ext cx="171450" cy="282785"/>
          </a:xfrm>
          <a:custGeom>
            <a:avLst/>
            <a:gdLst/>
            <a:ahLst/>
            <a:cxnLst/>
            <a:rect l="0" t="0" r="0" b="0"/>
            <a:pathLst>
              <a:path w="171450" h="282785">
                <a:moveTo>
                  <a:pt x="171449" y="0"/>
                </a:moveTo>
                <a:lnTo>
                  <a:pt x="164068" y="0"/>
                </a:lnTo>
                <a:lnTo>
                  <a:pt x="163671" y="953"/>
                </a:lnTo>
                <a:lnTo>
                  <a:pt x="163230" y="4551"/>
                </a:lnTo>
                <a:lnTo>
                  <a:pt x="162159" y="6844"/>
                </a:lnTo>
                <a:lnTo>
                  <a:pt x="158430" y="11932"/>
                </a:lnTo>
                <a:lnTo>
                  <a:pt x="156102" y="13670"/>
                </a:lnTo>
                <a:lnTo>
                  <a:pt x="150976" y="15601"/>
                </a:lnTo>
                <a:lnTo>
                  <a:pt x="148275" y="17068"/>
                </a:lnTo>
                <a:lnTo>
                  <a:pt x="145523" y="18999"/>
                </a:lnTo>
                <a:lnTo>
                  <a:pt x="142734" y="21238"/>
                </a:lnTo>
                <a:lnTo>
                  <a:pt x="139924" y="23684"/>
                </a:lnTo>
                <a:lnTo>
                  <a:pt x="137097" y="26267"/>
                </a:lnTo>
                <a:lnTo>
                  <a:pt x="134260" y="28941"/>
                </a:lnTo>
                <a:lnTo>
                  <a:pt x="130464" y="30724"/>
                </a:lnTo>
                <a:lnTo>
                  <a:pt x="126028" y="31913"/>
                </a:lnTo>
                <a:lnTo>
                  <a:pt x="121166" y="32705"/>
                </a:lnTo>
                <a:lnTo>
                  <a:pt x="116972" y="34186"/>
                </a:lnTo>
                <a:lnTo>
                  <a:pt x="113224" y="36126"/>
                </a:lnTo>
                <a:lnTo>
                  <a:pt x="109773" y="38371"/>
                </a:lnTo>
                <a:lnTo>
                  <a:pt x="105566" y="39869"/>
                </a:lnTo>
                <a:lnTo>
                  <a:pt x="100857" y="40867"/>
                </a:lnTo>
                <a:lnTo>
                  <a:pt x="95813" y="41532"/>
                </a:lnTo>
                <a:lnTo>
                  <a:pt x="91497" y="41975"/>
                </a:lnTo>
                <a:lnTo>
                  <a:pt x="87668" y="42272"/>
                </a:lnTo>
                <a:lnTo>
                  <a:pt x="84163" y="42468"/>
                </a:lnTo>
                <a:lnTo>
                  <a:pt x="75188" y="42687"/>
                </a:lnTo>
                <a:lnTo>
                  <a:pt x="17542" y="42863"/>
                </a:lnTo>
                <a:lnTo>
                  <a:pt x="17223" y="49706"/>
                </a:lnTo>
                <a:lnTo>
                  <a:pt x="17179" y="54794"/>
                </a:lnTo>
                <a:lnTo>
                  <a:pt x="16215" y="57485"/>
                </a:lnTo>
                <a:lnTo>
                  <a:pt x="11259" y="65822"/>
                </a:lnTo>
                <a:lnTo>
                  <a:pt x="9766" y="71482"/>
                </a:lnTo>
                <a:lnTo>
                  <a:pt x="9103" y="79712"/>
                </a:lnTo>
                <a:lnTo>
                  <a:pt x="8808" y="89720"/>
                </a:lnTo>
                <a:lnTo>
                  <a:pt x="8578" y="131317"/>
                </a:lnTo>
                <a:lnTo>
                  <a:pt x="8574" y="138690"/>
                </a:lnTo>
                <a:lnTo>
                  <a:pt x="7621" y="141991"/>
                </a:lnTo>
                <a:lnTo>
                  <a:pt x="4022" y="148197"/>
                </a:lnTo>
                <a:lnTo>
                  <a:pt x="1787" y="154130"/>
                </a:lnTo>
                <a:lnTo>
                  <a:pt x="0" y="162873"/>
                </a:lnTo>
                <a:lnTo>
                  <a:pt x="4550" y="162877"/>
                </a:lnTo>
                <a:lnTo>
                  <a:pt x="6843" y="161924"/>
                </a:lnTo>
                <a:lnTo>
                  <a:pt x="11931" y="158326"/>
                </a:lnTo>
                <a:lnTo>
                  <a:pt x="17067" y="154147"/>
                </a:lnTo>
                <a:lnTo>
                  <a:pt x="23683" y="147697"/>
                </a:lnTo>
                <a:lnTo>
                  <a:pt x="28940" y="142478"/>
                </a:lnTo>
                <a:lnTo>
                  <a:pt x="31675" y="140705"/>
                </a:lnTo>
                <a:lnTo>
                  <a:pt x="34452" y="139523"/>
                </a:lnTo>
                <a:lnTo>
                  <a:pt x="37255" y="138736"/>
                </a:lnTo>
                <a:lnTo>
                  <a:pt x="41029" y="137258"/>
                </a:lnTo>
                <a:lnTo>
                  <a:pt x="45450" y="135320"/>
                </a:lnTo>
                <a:lnTo>
                  <a:pt x="50302" y="133076"/>
                </a:lnTo>
                <a:lnTo>
                  <a:pt x="54489" y="130628"/>
                </a:lnTo>
                <a:lnTo>
                  <a:pt x="58233" y="128042"/>
                </a:lnTo>
                <a:lnTo>
                  <a:pt x="61682" y="125366"/>
                </a:lnTo>
                <a:lnTo>
                  <a:pt x="64934" y="123583"/>
                </a:lnTo>
                <a:lnTo>
                  <a:pt x="68054" y="122394"/>
                </a:lnTo>
                <a:lnTo>
                  <a:pt x="71086" y="121601"/>
                </a:lnTo>
                <a:lnTo>
                  <a:pt x="75013" y="121072"/>
                </a:lnTo>
                <a:lnTo>
                  <a:pt x="79536" y="120720"/>
                </a:lnTo>
                <a:lnTo>
                  <a:pt x="84456" y="120485"/>
                </a:lnTo>
                <a:lnTo>
                  <a:pt x="88689" y="121281"/>
                </a:lnTo>
                <a:lnTo>
                  <a:pt x="92463" y="122764"/>
                </a:lnTo>
                <a:lnTo>
                  <a:pt x="95932" y="124705"/>
                </a:lnTo>
                <a:lnTo>
                  <a:pt x="99197" y="125999"/>
                </a:lnTo>
                <a:lnTo>
                  <a:pt x="102326" y="126862"/>
                </a:lnTo>
                <a:lnTo>
                  <a:pt x="105365" y="127438"/>
                </a:lnTo>
                <a:lnTo>
                  <a:pt x="108343" y="128773"/>
                </a:lnTo>
                <a:lnTo>
                  <a:pt x="111281" y="130617"/>
                </a:lnTo>
                <a:lnTo>
                  <a:pt x="114192" y="132797"/>
                </a:lnTo>
                <a:lnTo>
                  <a:pt x="117085" y="135204"/>
                </a:lnTo>
                <a:lnTo>
                  <a:pt x="119967" y="137761"/>
                </a:lnTo>
                <a:lnTo>
                  <a:pt x="125707" y="143143"/>
                </a:lnTo>
                <a:lnTo>
                  <a:pt x="131435" y="148709"/>
                </a:lnTo>
                <a:lnTo>
                  <a:pt x="133343" y="151527"/>
                </a:lnTo>
                <a:lnTo>
                  <a:pt x="135463" y="157198"/>
                </a:lnTo>
                <a:lnTo>
                  <a:pt x="136405" y="165433"/>
                </a:lnTo>
                <a:lnTo>
                  <a:pt x="136824" y="174491"/>
                </a:lnTo>
                <a:lnTo>
                  <a:pt x="137011" y="181692"/>
                </a:lnTo>
                <a:lnTo>
                  <a:pt x="137146" y="199921"/>
                </a:lnTo>
                <a:lnTo>
                  <a:pt x="136198" y="202813"/>
                </a:lnTo>
                <a:lnTo>
                  <a:pt x="132605" y="208566"/>
                </a:lnTo>
                <a:lnTo>
                  <a:pt x="127833" y="214299"/>
                </a:lnTo>
                <a:lnTo>
                  <a:pt x="125226" y="217161"/>
                </a:lnTo>
                <a:lnTo>
                  <a:pt x="123489" y="220022"/>
                </a:lnTo>
                <a:lnTo>
                  <a:pt x="121559" y="225740"/>
                </a:lnTo>
                <a:lnTo>
                  <a:pt x="118161" y="233996"/>
                </a:lnTo>
                <a:lnTo>
                  <a:pt x="115920" y="238865"/>
                </a:lnTo>
                <a:lnTo>
                  <a:pt x="112523" y="243064"/>
                </a:lnTo>
                <a:lnTo>
                  <a:pt x="108353" y="246815"/>
                </a:lnTo>
                <a:lnTo>
                  <a:pt x="103667" y="250268"/>
                </a:lnTo>
                <a:lnTo>
                  <a:pt x="99591" y="252571"/>
                </a:lnTo>
                <a:lnTo>
                  <a:pt x="95921" y="254105"/>
                </a:lnTo>
                <a:lnTo>
                  <a:pt x="92522" y="255129"/>
                </a:lnTo>
                <a:lnTo>
                  <a:pt x="89303" y="256763"/>
                </a:lnTo>
                <a:lnTo>
                  <a:pt x="86205" y="258806"/>
                </a:lnTo>
                <a:lnTo>
                  <a:pt x="83188" y="261120"/>
                </a:lnTo>
                <a:lnTo>
                  <a:pt x="80223" y="263615"/>
                </a:lnTo>
                <a:lnTo>
                  <a:pt x="77294" y="266231"/>
                </a:lnTo>
                <a:lnTo>
                  <a:pt x="74390" y="268927"/>
                </a:lnTo>
                <a:lnTo>
                  <a:pt x="71500" y="270725"/>
                </a:lnTo>
                <a:lnTo>
                  <a:pt x="68621" y="271923"/>
                </a:lnTo>
                <a:lnTo>
                  <a:pt x="65750" y="272722"/>
                </a:lnTo>
                <a:lnTo>
                  <a:pt x="62883" y="273255"/>
                </a:lnTo>
                <a:lnTo>
                  <a:pt x="60019" y="273610"/>
                </a:lnTo>
                <a:lnTo>
                  <a:pt x="57157" y="273847"/>
                </a:lnTo>
                <a:lnTo>
                  <a:pt x="54297" y="274957"/>
                </a:lnTo>
                <a:lnTo>
                  <a:pt x="51438" y="276649"/>
                </a:lnTo>
                <a:lnTo>
                  <a:pt x="48580" y="278731"/>
                </a:lnTo>
                <a:lnTo>
                  <a:pt x="45721" y="280118"/>
                </a:lnTo>
                <a:lnTo>
                  <a:pt x="42863" y="281043"/>
                </a:lnTo>
                <a:lnTo>
                  <a:pt x="40005" y="281659"/>
                </a:lnTo>
                <a:lnTo>
                  <a:pt x="37147" y="282070"/>
                </a:lnTo>
                <a:lnTo>
                  <a:pt x="34290" y="282345"/>
                </a:lnTo>
                <a:lnTo>
                  <a:pt x="27410" y="282784"/>
                </a:lnTo>
                <a:lnTo>
                  <a:pt x="23929" y="280305"/>
                </a:lnTo>
                <a:lnTo>
                  <a:pt x="17144" y="2743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76"/>
          <p:cNvSpPr/>
          <p:nvPr/>
        </p:nvSpPr>
        <p:spPr bwMode="auto">
          <a:xfrm>
            <a:off x="6830995" y="4886325"/>
            <a:ext cx="149878" cy="120016"/>
          </a:xfrm>
          <a:custGeom>
            <a:avLst/>
            <a:gdLst/>
            <a:ahLst/>
            <a:cxnLst/>
            <a:rect l="0" t="0" r="0" b="0"/>
            <a:pathLst>
              <a:path w="149878" h="120016">
                <a:moveTo>
                  <a:pt x="12717" y="0"/>
                </a:moveTo>
                <a:lnTo>
                  <a:pt x="0" y="0"/>
                </a:lnTo>
                <a:lnTo>
                  <a:pt x="8631" y="0"/>
                </a:lnTo>
                <a:lnTo>
                  <a:pt x="9993" y="953"/>
                </a:lnTo>
                <a:lnTo>
                  <a:pt x="10901" y="2540"/>
                </a:lnTo>
                <a:lnTo>
                  <a:pt x="11507" y="4551"/>
                </a:lnTo>
                <a:lnTo>
                  <a:pt x="12863" y="5891"/>
                </a:lnTo>
                <a:lnTo>
                  <a:pt x="14719" y="6785"/>
                </a:lnTo>
                <a:lnTo>
                  <a:pt x="16910" y="7381"/>
                </a:lnTo>
                <a:lnTo>
                  <a:pt x="19322" y="8730"/>
                </a:lnTo>
                <a:lnTo>
                  <a:pt x="21883" y="10583"/>
                </a:lnTo>
                <a:lnTo>
                  <a:pt x="24543" y="12770"/>
                </a:lnTo>
                <a:lnTo>
                  <a:pt x="27268" y="15181"/>
                </a:lnTo>
                <a:lnTo>
                  <a:pt x="32837" y="20399"/>
                </a:lnTo>
                <a:lnTo>
                  <a:pt x="35655" y="22172"/>
                </a:lnTo>
                <a:lnTo>
                  <a:pt x="38487" y="23354"/>
                </a:lnTo>
                <a:lnTo>
                  <a:pt x="41327" y="24142"/>
                </a:lnTo>
                <a:lnTo>
                  <a:pt x="44172" y="25619"/>
                </a:lnTo>
                <a:lnTo>
                  <a:pt x="47023" y="27557"/>
                </a:lnTo>
                <a:lnTo>
                  <a:pt x="49874" y="29802"/>
                </a:lnTo>
                <a:lnTo>
                  <a:pt x="52729" y="32250"/>
                </a:lnTo>
                <a:lnTo>
                  <a:pt x="55584" y="34835"/>
                </a:lnTo>
                <a:lnTo>
                  <a:pt x="61297" y="40247"/>
                </a:lnTo>
                <a:lnTo>
                  <a:pt x="95585" y="74297"/>
                </a:lnTo>
                <a:lnTo>
                  <a:pt x="101299" y="80011"/>
                </a:lnTo>
                <a:lnTo>
                  <a:pt x="104157" y="81915"/>
                </a:lnTo>
                <a:lnTo>
                  <a:pt x="107014" y="83185"/>
                </a:lnTo>
                <a:lnTo>
                  <a:pt x="109872" y="84032"/>
                </a:lnTo>
                <a:lnTo>
                  <a:pt x="112730" y="85548"/>
                </a:lnTo>
                <a:lnTo>
                  <a:pt x="115587" y="87512"/>
                </a:lnTo>
                <a:lnTo>
                  <a:pt x="118445" y="89774"/>
                </a:lnTo>
                <a:lnTo>
                  <a:pt x="121302" y="92234"/>
                </a:lnTo>
                <a:lnTo>
                  <a:pt x="124160" y="94827"/>
                </a:lnTo>
                <a:lnTo>
                  <a:pt x="129875" y="100248"/>
                </a:lnTo>
                <a:lnTo>
                  <a:pt x="149877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77"/>
          <p:cNvSpPr/>
          <p:nvPr/>
        </p:nvSpPr>
        <p:spPr bwMode="auto">
          <a:xfrm>
            <a:off x="6852284" y="4860607"/>
            <a:ext cx="102872" cy="180023"/>
          </a:xfrm>
          <a:custGeom>
            <a:avLst/>
            <a:gdLst/>
            <a:ahLst/>
            <a:cxnLst/>
            <a:rect l="0" t="0" r="0" b="0"/>
            <a:pathLst>
              <a:path w="102872" h="180023">
                <a:moveTo>
                  <a:pt x="102871" y="0"/>
                </a:moveTo>
                <a:lnTo>
                  <a:pt x="94652" y="0"/>
                </a:lnTo>
                <a:lnTo>
                  <a:pt x="94402" y="4551"/>
                </a:lnTo>
                <a:lnTo>
                  <a:pt x="93416" y="6844"/>
                </a:lnTo>
                <a:lnTo>
                  <a:pt x="91805" y="9325"/>
                </a:lnTo>
                <a:lnTo>
                  <a:pt x="89778" y="11932"/>
                </a:lnTo>
                <a:lnTo>
                  <a:pt x="88428" y="14622"/>
                </a:lnTo>
                <a:lnTo>
                  <a:pt x="86926" y="20151"/>
                </a:lnTo>
                <a:lnTo>
                  <a:pt x="85573" y="22959"/>
                </a:lnTo>
                <a:lnTo>
                  <a:pt x="83719" y="25783"/>
                </a:lnTo>
                <a:lnTo>
                  <a:pt x="81530" y="28619"/>
                </a:lnTo>
                <a:lnTo>
                  <a:pt x="79119" y="31462"/>
                </a:lnTo>
                <a:lnTo>
                  <a:pt x="76558" y="34310"/>
                </a:lnTo>
                <a:lnTo>
                  <a:pt x="73899" y="37161"/>
                </a:lnTo>
                <a:lnTo>
                  <a:pt x="72126" y="40967"/>
                </a:lnTo>
                <a:lnTo>
                  <a:pt x="70944" y="45409"/>
                </a:lnTo>
                <a:lnTo>
                  <a:pt x="70157" y="50275"/>
                </a:lnTo>
                <a:lnTo>
                  <a:pt x="68678" y="54472"/>
                </a:lnTo>
                <a:lnTo>
                  <a:pt x="66741" y="58222"/>
                </a:lnTo>
                <a:lnTo>
                  <a:pt x="64496" y="61675"/>
                </a:lnTo>
                <a:lnTo>
                  <a:pt x="62048" y="64929"/>
                </a:lnTo>
                <a:lnTo>
                  <a:pt x="59463" y="68051"/>
                </a:lnTo>
                <a:lnTo>
                  <a:pt x="56787" y="71085"/>
                </a:lnTo>
                <a:lnTo>
                  <a:pt x="54051" y="75013"/>
                </a:lnTo>
                <a:lnTo>
                  <a:pt x="51275" y="79536"/>
                </a:lnTo>
                <a:lnTo>
                  <a:pt x="48470" y="84457"/>
                </a:lnTo>
                <a:lnTo>
                  <a:pt x="42816" y="95004"/>
                </a:lnTo>
                <a:lnTo>
                  <a:pt x="39974" y="100483"/>
                </a:lnTo>
                <a:lnTo>
                  <a:pt x="37127" y="105089"/>
                </a:lnTo>
                <a:lnTo>
                  <a:pt x="34277" y="109112"/>
                </a:lnTo>
                <a:lnTo>
                  <a:pt x="31424" y="112746"/>
                </a:lnTo>
                <a:lnTo>
                  <a:pt x="29522" y="117075"/>
                </a:lnTo>
                <a:lnTo>
                  <a:pt x="28254" y="121865"/>
                </a:lnTo>
                <a:lnTo>
                  <a:pt x="27409" y="126963"/>
                </a:lnTo>
                <a:lnTo>
                  <a:pt x="25893" y="131315"/>
                </a:lnTo>
                <a:lnTo>
                  <a:pt x="23930" y="135168"/>
                </a:lnTo>
                <a:lnTo>
                  <a:pt x="21668" y="138689"/>
                </a:lnTo>
                <a:lnTo>
                  <a:pt x="19208" y="141990"/>
                </a:lnTo>
                <a:lnTo>
                  <a:pt x="16616" y="145142"/>
                </a:lnTo>
                <a:lnTo>
                  <a:pt x="13935" y="148196"/>
                </a:lnTo>
                <a:lnTo>
                  <a:pt x="11195" y="151185"/>
                </a:lnTo>
                <a:lnTo>
                  <a:pt x="5611" y="157046"/>
                </a:lnTo>
                <a:lnTo>
                  <a:pt x="3741" y="159942"/>
                </a:lnTo>
                <a:lnTo>
                  <a:pt x="2494" y="162826"/>
                </a:lnTo>
                <a:lnTo>
                  <a:pt x="1663" y="165701"/>
                </a:lnTo>
                <a:lnTo>
                  <a:pt x="1109" y="168570"/>
                </a:lnTo>
                <a:lnTo>
                  <a:pt x="739" y="171435"/>
                </a:lnTo>
                <a:lnTo>
                  <a:pt x="0" y="1800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78"/>
          <p:cNvSpPr/>
          <p:nvPr/>
        </p:nvSpPr>
        <p:spPr bwMode="auto">
          <a:xfrm>
            <a:off x="7846728" y="4338993"/>
            <a:ext cx="248570" cy="217607"/>
          </a:xfrm>
          <a:custGeom>
            <a:avLst/>
            <a:gdLst/>
            <a:ahLst/>
            <a:cxnLst/>
            <a:rect l="0" t="0" r="0" b="0"/>
            <a:pathLst>
              <a:path w="248570" h="217607">
                <a:moveTo>
                  <a:pt x="17112" y="41554"/>
                </a:moveTo>
                <a:lnTo>
                  <a:pt x="1262" y="41554"/>
                </a:lnTo>
                <a:lnTo>
                  <a:pt x="830" y="40602"/>
                </a:lnTo>
                <a:lnTo>
                  <a:pt x="80" y="34173"/>
                </a:lnTo>
                <a:lnTo>
                  <a:pt x="0" y="33335"/>
                </a:lnTo>
                <a:lnTo>
                  <a:pt x="4527" y="28536"/>
                </a:lnTo>
                <a:lnTo>
                  <a:pt x="11901" y="21081"/>
                </a:lnTo>
                <a:lnTo>
                  <a:pt x="14591" y="19333"/>
                </a:lnTo>
                <a:lnTo>
                  <a:pt x="20119" y="17391"/>
                </a:lnTo>
                <a:lnTo>
                  <a:pt x="25751" y="13987"/>
                </a:lnTo>
                <a:lnTo>
                  <a:pt x="28586" y="11746"/>
                </a:lnTo>
                <a:lnTo>
                  <a:pt x="32381" y="10252"/>
                </a:lnTo>
                <a:lnTo>
                  <a:pt x="36816" y="9256"/>
                </a:lnTo>
                <a:lnTo>
                  <a:pt x="41678" y="8592"/>
                </a:lnTo>
                <a:lnTo>
                  <a:pt x="46825" y="7197"/>
                </a:lnTo>
                <a:lnTo>
                  <a:pt x="52160" y="5314"/>
                </a:lnTo>
                <a:lnTo>
                  <a:pt x="57622" y="3107"/>
                </a:lnTo>
                <a:lnTo>
                  <a:pt x="62216" y="1635"/>
                </a:lnTo>
                <a:lnTo>
                  <a:pt x="69861" y="0"/>
                </a:lnTo>
                <a:lnTo>
                  <a:pt x="74185" y="516"/>
                </a:lnTo>
                <a:lnTo>
                  <a:pt x="78973" y="1813"/>
                </a:lnTo>
                <a:lnTo>
                  <a:pt x="84070" y="3630"/>
                </a:lnTo>
                <a:lnTo>
                  <a:pt x="88420" y="4841"/>
                </a:lnTo>
                <a:lnTo>
                  <a:pt x="95795" y="6187"/>
                </a:lnTo>
                <a:lnTo>
                  <a:pt x="102248" y="9326"/>
                </a:lnTo>
                <a:lnTo>
                  <a:pt x="109242" y="13895"/>
                </a:lnTo>
                <a:lnTo>
                  <a:pt x="113774" y="16448"/>
                </a:lnTo>
                <a:lnTo>
                  <a:pt x="118701" y="19101"/>
                </a:lnTo>
                <a:lnTo>
                  <a:pt x="122938" y="22776"/>
                </a:lnTo>
                <a:lnTo>
                  <a:pt x="126715" y="27130"/>
                </a:lnTo>
                <a:lnTo>
                  <a:pt x="130185" y="31938"/>
                </a:lnTo>
                <a:lnTo>
                  <a:pt x="133451" y="36096"/>
                </a:lnTo>
                <a:lnTo>
                  <a:pt x="136581" y="39820"/>
                </a:lnTo>
                <a:lnTo>
                  <a:pt x="139620" y="43256"/>
                </a:lnTo>
                <a:lnTo>
                  <a:pt x="141647" y="47451"/>
                </a:lnTo>
                <a:lnTo>
                  <a:pt x="142998" y="52153"/>
                </a:lnTo>
                <a:lnTo>
                  <a:pt x="143898" y="57193"/>
                </a:lnTo>
                <a:lnTo>
                  <a:pt x="144498" y="62457"/>
                </a:lnTo>
                <a:lnTo>
                  <a:pt x="144898" y="67872"/>
                </a:lnTo>
                <a:lnTo>
                  <a:pt x="145165" y="73387"/>
                </a:lnTo>
                <a:lnTo>
                  <a:pt x="145463" y="87135"/>
                </a:lnTo>
                <a:lnTo>
                  <a:pt x="145541" y="94801"/>
                </a:lnTo>
                <a:lnTo>
                  <a:pt x="144641" y="101817"/>
                </a:lnTo>
                <a:lnTo>
                  <a:pt x="143089" y="108400"/>
                </a:lnTo>
                <a:lnTo>
                  <a:pt x="141102" y="114692"/>
                </a:lnTo>
                <a:lnTo>
                  <a:pt x="139776" y="120793"/>
                </a:lnTo>
                <a:lnTo>
                  <a:pt x="138893" y="126765"/>
                </a:lnTo>
                <a:lnTo>
                  <a:pt x="138303" y="132651"/>
                </a:lnTo>
                <a:lnTo>
                  <a:pt x="136959" y="138481"/>
                </a:lnTo>
                <a:lnTo>
                  <a:pt x="135110" y="144272"/>
                </a:lnTo>
                <a:lnTo>
                  <a:pt x="132925" y="150038"/>
                </a:lnTo>
                <a:lnTo>
                  <a:pt x="130515" y="155786"/>
                </a:lnTo>
                <a:lnTo>
                  <a:pt x="127957" y="161524"/>
                </a:lnTo>
                <a:lnTo>
                  <a:pt x="125299" y="167254"/>
                </a:lnTo>
                <a:lnTo>
                  <a:pt x="122573" y="172027"/>
                </a:lnTo>
                <a:lnTo>
                  <a:pt x="119805" y="176161"/>
                </a:lnTo>
                <a:lnTo>
                  <a:pt x="117006" y="179869"/>
                </a:lnTo>
                <a:lnTo>
                  <a:pt x="113896" y="186530"/>
                </a:lnTo>
                <a:lnTo>
                  <a:pt x="113068" y="189639"/>
                </a:lnTo>
                <a:lnTo>
                  <a:pt x="109606" y="195635"/>
                </a:lnTo>
                <a:lnTo>
                  <a:pt x="104893" y="201474"/>
                </a:lnTo>
                <a:lnTo>
                  <a:pt x="99623" y="207245"/>
                </a:lnTo>
                <a:lnTo>
                  <a:pt x="96884" y="209165"/>
                </a:lnTo>
                <a:lnTo>
                  <a:pt x="91302" y="211297"/>
                </a:lnTo>
                <a:lnTo>
                  <a:pt x="85645" y="214786"/>
                </a:lnTo>
                <a:lnTo>
                  <a:pt x="82803" y="217050"/>
                </a:lnTo>
                <a:lnTo>
                  <a:pt x="79956" y="217606"/>
                </a:lnTo>
                <a:lnTo>
                  <a:pt x="77106" y="217025"/>
                </a:lnTo>
                <a:lnTo>
                  <a:pt x="70236" y="213798"/>
                </a:lnTo>
                <a:lnTo>
                  <a:pt x="64497" y="208689"/>
                </a:lnTo>
                <a:lnTo>
                  <a:pt x="62989" y="206317"/>
                </a:lnTo>
                <a:lnTo>
                  <a:pt x="61314" y="201142"/>
                </a:lnTo>
                <a:lnTo>
                  <a:pt x="60569" y="195667"/>
                </a:lnTo>
                <a:lnTo>
                  <a:pt x="60370" y="192874"/>
                </a:lnTo>
                <a:lnTo>
                  <a:pt x="61191" y="190059"/>
                </a:lnTo>
                <a:lnTo>
                  <a:pt x="64642" y="184391"/>
                </a:lnTo>
                <a:lnTo>
                  <a:pt x="66812" y="178697"/>
                </a:lnTo>
                <a:lnTo>
                  <a:pt x="67775" y="172039"/>
                </a:lnTo>
                <a:lnTo>
                  <a:pt x="68033" y="167597"/>
                </a:lnTo>
                <a:lnTo>
                  <a:pt x="68203" y="162730"/>
                </a:lnTo>
                <a:lnTo>
                  <a:pt x="70223" y="158533"/>
                </a:lnTo>
                <a:lnTo>
                  <a:pt x="73474" y="154782"/>
                </a:lnTo>
                <a:lnTo>
                  <a:pt x="81215" y="148075"/>
                </a:lnTo>
                <a:lnTo>
                  <a:pt x="87829" y="141919"/>
                </a:lnTo>
                <a:lnTo>
                  <a:pt x="96908" y="133098"/>
                </a:lnTo>
                <a:lnTo>
                  <a:pt x="100789" y="130207"/>
                </a:lnTo>
                <a:lnTo>
                  <a:pt x="105282" y="127326"/>
                </a:lnTo>
                <a:lnTo>
                  <a:pt x="110181" y="124453"/>
                </a:lnTo>
                <a:lnTo>
                  <a:pt x="115353" y="122537"/>
                </a:lnTo>
                <a:lnTo>
                  <a:pt x="120707" y="121261"/>
                </a:lnTo>
                <a:lnTo>
                  <a:pt x="126179" y="120409"/>
                </a:lnTo>
                <a:lnTo>
                  <a:pt x="130781" y="118889"/>
                </a:lnTo>
                <a:lnTo>
                  <a:pt x="138434" y="114661"/>
                </a:lnTo>
                <a:lnTo>
                  <a:pt x="142761" y="113151"/>
                </a:lnTo>
                <a:lnTo>
                  <a:pt x="147550" y="112146"/>
                </a:lnTo>
                <a:lnTo>
                  <a:pt x="152648" y="111475"/>
                </a:lnTo>
                <a:lnTo>
                  <a:pt x="156999" y="111981"/>
                </a:lnTo>
                <a:lnTo>
                  <a:pt x="160852" y="113270"/>
                </a:lnTo>
                <a:lnTo>
                  <a:pt x="164374" y="115082"/>
                </a:lnTo>
                <a:lnTo>
                  <a:pt x="168626" y="116290"/>
                </a:lnTo>
                <a:lnTo>
                  <a:pt x="173367" y="117096"/>
                </a:lnTo>
                <a:lnTo>
                  <a:pt x="178430" y="117633"/>
                </a:lnTo>
                <a:lnTo>
                  <a:pt x="182761" y="118943"/>
                </a:lnTo>
                <a:lnTo>
                  <a:pt x="190110" y="122940"/>
                </a:lnTo>
                <a:lnTo>
                  <a:pt x="196552" y="127890"/>
                </a:lnTo>
                <a:lnTo>
                  <a:pt x="202590" y="133266"/>
                </a:lnTo>
                <a:lnTo>
                  <a:pt x="208450" y="138830"/>
                </a:lnTo>
                <a:lnTo>
                  <a:pt x="212298" y="140695"/>
                </a:lnTo>
                <a:lnTo>
                  <a:pt x="216768" y="141938"/>
                </a:lnTo>
                <a:lnTo>
                  <a:pt x="221653" y="142767"/>
                </a:lnTo>
                <a:lnTo>
                  <a:pt x="225863" y="144272"/>
                </a:lnTo>
                <a:lnTo>
                  <a:pt x="233080" y="148484"/>
                </a:lnTo>
                <a:lnTo>
                  <a:pt x="239583" y="153058"/>
                </a:lnTo>
                <a:lnTo>
                  <a:pt x="241626" y="154942"/>
                </a:lnTo>
                <a:lnTo>
                  <a:pt x="248569" y="16156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79"/>
          <p:cNvSpPr/>
          <p:nvPr/>
        </p:nvSpPr>
        <p:spPr bwMode="auto">
          <a:xfrm>
            <a:off x="8163877" y="4354829"/>
            <a:ext cx="145733" cy="94299"/>
          </a:xfrm>
          <a:custGeom>
            <a:avLst/>
            <a:gdLst/>
            <a:ahLst/>
            <a:cxnLst/>
            <a:rect l="0" t="0" r="0" b="0"/>
            <a:pathLst>
              <a:path w="145733" h="9429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2" y="4551"/>
                </a:lnTo>
                <a:lnTo>
                  <a:pt x="8731" y="5892"/>
                </a:lnTo>
                <a:lnTo>
                  <a:pt x="10582" y="6786"/>
                </a:lnTo>
                <a:lnTo>
                  <a:pt x="12771" y="7381"/>
                </a:lnTo>
                <a:lnTo>
                  <a:pt x="15182" y="8731"/>
                </a:lnTo>
                <a:lnTo>
                  <a:pt x="17742" y="10583"/>
                </a:lnTo>
                <a:lnTo>
                  <a:pt x="20400" y="12771"/>
                </a:lnTo>
                <a:lnTo>
                  <a:pt x="23125" y="15182"/>
                </a:lnTo>
                <a:lnTo>
                  <a:pt x="28692" y="20400"/>
                </a:lnTo>
                <a:lnTo>
                  <a:pt x="31511" y="22173"/>
                </a:lnTo>
                <a:lnTo>
                  <a:pt x="34342" y="23355"/>
                </a:lnTo>
                <a:lnTo>
                  <a:pt x="37182" y="24142"/>
                </a:lnTo>
                <a:lnTo>
                  <a:pt x="40029" y="25620"/>
                </a:lnTo>
                <a:lnTo>
                  <a:pt x="42878" y="27558"/>
                </a:lnTo>
                <a:lnTo>
                  <a:pt x="45731" y="29802"/>
                </a:lnTo>
                <a:lnTo>
                  <a:pt x="48585" y="32251"/>
                </a:lnTo>
                <a:lnTo>
                  <a:pt x="51440" y="34836"/>
                </a:lnTo>
                <a:lnTo>
                  <a:pt x="54296" y="37512"/>
                </a:lnTo>
                <a:lnTo>
                  <a:pt x="58105" y="40248"/>
                </a:lnTo>
                <a:lnTo>
                  <a:pt x="62549" y="43025"/>
                </a:lnTo>
                <a:lnTo>
                  <a:pt x="67416" y="45828"/>
                </a:lnTo>
                <a:lnTo>
                  <a:pt x="71614" y="48650"/>
                </a:lnTo>
                <a:lnTo>
                  <a:pt x="75365" y="51484"/>
                </a:lnTo>
                <a:lnTo>
                  <a:pt x="78819" y="54325"/>
                </a:lnTo>
                <a:lnTo>
                  <a:pt x="82073" y="57172"/>
                </a:lnTo>
                <a:lnTo>
                  <a:pt x="85196" y="60022"/>
                </a:lnTo>
                <a:lnTo>
                  <a:pt x="88230" y="62875"/>
                </a:lnTo>
                <a:lnTo>
                  <a:pt x="91205" y="64777"/>
                </a:lnTo>
                <a:lnTo>
                  <a:pt x="94141" y="66045"/>
                </a:lnTo>
                <a:lnTo>
                  <a:pt x="97051" y="66890"/>
                </a:lnTo>
                <a:lnTo>
                  <a:pt x="99943" y="68406"/>
                </a:lnTo>
                <a:lnTo>
                  <a:pt x="102824" y="70369"/>
                </a:lnTo>
                <a:lnTo>
                  <a:pt x="105697" y="72631"/>
                </a:lnTo>
                <a:lnTo>
                  <a:pt x="108565" y="75090"/>
                </a:lnTo>
                <a:lnTo>
                  <a:pt x="111429" y="77683"/>
                </a:lnTo>
                <a:lnTo>
                  <a:pt x="114291" y="80364"/>
                </a:lnTo>
                <a:lnTo>
                  <a:pt x="118105" y="82152"/>
                </a:lnTo>
                <a:lnTo>
                  <a:pt x="122551" y="83343"/>
                </a:lnTo>
                <a:lnTo>
                  <a:pt x="127421" y="84137"/>
                </a:lnTo>
                <a:lnTo>
                  <a:pt x="130667" y="85619"/>
                </a:lnTo>
                <a:lnTo>
                  <a:pt x="132832" y="87559"/>
                </a:lnTo>
                <a:lnTo>
                  <a:pt x="134274" y="89806"/>
                </a:lnTo>
                <a:lnTo>
                  <a:pt x="136189" y="91303"/>
                </a:lnTo>
                <a:lnTo>
                  <a:pt x="138418" y="92301"/>
                </a:lnTo>
                <a:lnTo>
                  <a:pt x="145732" y="942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80"/>
          <p:cNvSpPr/>
          <p:nvPr/>
        </p:nvSpPr>
        <p:spPr bwMode="auto">
          <a:xfrm>
            <a:off x="8172450" y="4320540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154305" y="0"/>
                </a:moveTo>
                <a:lnTo>
                  <a:pt x="146924" y="0"/>
                </a:lnTo>
                <a:lnTo>
                  <a:pt x="143722" y="5080"/>
                </a:lnTo>
                <a:lnTo>
                  <a:pt x="141535" y="9101"/>
                </a:lnTo>
                <a:lnTo>
                  <a:pt x="139124" y="12735"/>
                </a:lnTo>
                <a:lnTo>
                  <a:pt x="136564" y="16110"/>
                </a:lnTo>
                <a:lnTo>
                  <a:pt x="133905" y="19312"/>
                </a:lnTo>
                <a:lnTo>
                  <a:pt x="131180" y="23352"/>
                </a:lnTo>
                <a:lnTo>
                  <a:pt x="128411" y="27950"/>
                </a:lnTo>
                <a:lnTo>
                  <a:pt x="125612" y="32921"/>
                </a:lnTo>
                <a:lnTo>
                  <a:pt x="119962" y="43524"/>
                </a:lnTo>
                <a:lnTo>
                  <a:pt x="117122" y="49018"/>
                </a:lnTo>
                <a:lnTo>
                  <a:pt x="113324" y="53634"/>
                </a:lnTo>
                <a:lnTo>
                  <a:pt x="108887" y="57663"/>
                </a:lnTo>
                <a:lnTo>
                  <a:pt x="104023" y="61302"/>
                </a:lnTo>
                <a:lnTo>
                  <a:pt x="99828" y="65633"/>
                </a:lnTo>
                <a:lnTo>
                  <a:pt x="96080" y="70425"/>
                </a:lnTo>
                <a:lnTo>
                  <a:pt x="92628" y="75525"/>
                </a:lnTo>
                <a:lnTo>
                  <a:pt x="88422" y="80830"/>
                </a:lnTo>
                <a:lnTo>
                  <a:pt x="83713" y="86272"/>
                </a:lnTo>
                <a:lnTo>
                  <a:pt x="74353" y="96445"/>
                </a:lnTo>
                <a:lnTo>
                  <a:pt x="67018" y="104141"/>
                </a:lnTo>
                <a:lnTo>
                  <a:pt x="62776" y="107528"/>
                </a:lnTo>
                <a:lnTo>
                  <a:pt x="58042" y="110737"/>
                </a:lnTo>
                <a:lnTo>
                  <a:pt x="52983" y="113830"/>
                </a:lnTo>
                <a:lnTo>
                  <a:pt x="48657" y="117797"/>
                </a:lnTo>
                <a:lnTo>
                  <a:pt x="44820" y="122346"/>
                </a:lnTo>
                <a:lnTo>
                  <a:pt x="41310" y="127284"/>
                </a:lnTo>
                <a:lnTo>
                  <a:pt x="38017" y="131528"/>
                </a:lnTo>
                <a:lnTo>
                  <a:pt x="34870" y="135310"/>
                </a:lnTo>
                <a:lnTo>
                  <a:pt x="31818" y="138784"/>
                </a:lnTo>
                <a:lnTo>
                  <a:pt x="28833" y="142053"/>
                </a:lnTo>
                <a:lnTo>
                  <a:pt x="22974" y="148224"/>
                </a:lnTo>
                <a:lnTo>
                  <a:pt x="14321" y="157054"/>
                </a:lnTo>
                <a:lnTo>
                  <a:pt x="12405" y="159948"/>
                </a:lnTo>
                <a:lnTo>
                  <a:pt x="11128" y="162829"/>
                </a:lnTo>
                <a:lnTo>
                  <a:pt x="10276" y="165702"/>
                </a:lnTo>
                <a:lnTo>
                  <a:pt x="8755" y="168571"/>
                </a:lnTo>
                <a:lnTo>
                  <a:pt x="6789" y="171435"/>
                </a:lnTo>
                <a:lnTo>
                  <a:pt x="0" y="1800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81"/>
          <p:cNvSpPr/>
          <p:nvPr/>
        </p:nvSpPr>
        <p:spPr bwMode="auto">
          <a:xfrm>
            <a:off x="8806815" y="4551997"/>
            <a:ext cx="128588" cy="231458"/>
          </a:xfrm>
          <a:custGeom>
            <a:avLst/>
            <a:gdLst/>
            <a:ahLst/>
            <a:cxnLst/>
            <a:rect l="0" t="0" r="0" b="0"/>
            <a:pathLst>
              <a:path w="128588" h="231458">
                <a:moveTo>
                  <a:pt x="128587" y="0"/>
                </a:moveTo>
                <a:lnTo>
                  <a:pt x="115569" y="0"/>
                </a:lnTo>
                <a:lnTo>
                  <a:pt x="113241" y="953"/>
                </a:lnTo>
                <a:lnTo>
                  <a:pt x="110736" y="2540"/>
                </a:lnTo>
                <a:lnTo>
                  <a:pt x="108114" y="4551"/>
                </a:lnTo>
                <a:lnTo>
                  <a:pt x="105413" y="5892"/>
                </a:lnTo>
                <a:lnTo>
                  <a:pt x="102660" y="6785"/>
                </a:lnTo>
                <a:lnTo>
                  <a:pt x="99873" y="7381"/>
                </a:lnTo>
                <a:lnTo>
                  <a:pt x="97062" y="8731"/>
                </a:lnTo>
                <a:lnTo>
                  <a:pt x="94235" y="10583"/>
                </a:lnTo>
                <a:lnTo>
                  <a:pt x="91399" y="12770"/>
                </a:lnTo>
                <a:lnTo>
                  <a:pt x="88554" y="14229"/>
                </a:lnTo>
                <a:lnTo>
                  <a:pt x="85706" y="15201"/>
                </a:lnTo>
                <a:lnTo>
                  <a:pt x="82855" y="15849"/>
                </a:lnTo>
                <a:lnTo>
                  <a:pt x="80002" y="16281"/>
                </a:lnTo>
                <a:lnTo>
                  <a:pt x="77147" y="16569"/>
                </a:lnTo>
                <a:lnTo>
                  <a:pt x="70271" y="17031"/>
                </a:lnTo>
                <a:lnTo>
                  <a:pt x="66792" y="19635"/>
                </a:lnTo>
                <a:lnTo>
                  <a:pt x="64530" y="21662"/>
                </a:lnTo>
                <a:lnTo>
                  <a:pt x="62070" y="23014"/>
                </a:lnTo>
                <a:lnTo>
                  <a:pt x="59477" y="23915"/>
                </a:lnTo>
                <a:lnTo>
                  <a:pt x="56796" y="24516"/>
                </a:lnTo>
                <a:lnTo>
                  <a:pt x="54057" y="24917"/>
                </a:lnTo>
                <a:lnTo>
                  <a:pt x="51278" y="25184"/>
                </a:lnTo>
                <a:lnTo>
                  <a:pt x="48472" y="25362"/>
                </a:lnTo>
                <a:lnTo>
                  <a:pt x="44698" y="26433"/>
                </a:lnTo>
                <a:lnTo>
                  <a:pt x="40275" y="28099"/>
                </a:lnTo>
                <a:lnTo>
                  <a:pt x="35423" y="30163"/>
                </a:lnTo>
                <a:lnTo>
                  <a:pt x="31235" y="31539"/>
                </a:lnTo>
                <a:lnTo>
                  <a:pt x="27491" y="32456"/>
                </a:lnTo>
                <a:lnTo>
                  <a:pt x="24042" y="33067"/>
                </a:lnTo>
                <a:lnTo>
                  <a:pt x="20791" y="33475"/>
                </a:lnTo>
                <a:lnTo>
                  <a:pt x="17670" y="33747"/>
                </a:lnTo>
                <a:lnTo>
                  <a:pt x="9105" y="34259"/>
                </a:lnTo>
                <a:lnTo>
                  <a:pt x="1238" y="34287"/>
                </a:lnTo>
                <a:lnTo>
                  <a:pt x="825" y="35241"/>
                </a:lnTo>
                <a:lnTo>
                  <a:pt x="108" y="41671"/>
                </a:lnTo>
                <a:lnTo>
                  <a:pt x="21" y="48519"/>
                </a:lnTo>
                <a:lnTo>
                  <a:pt x="0" y="80045"/>
                </a:lnTo>
                <a:lnTo>
                  <a:pt x="952" y="82890"/>
                </a:lnTo>
                <a:lnTo>
                  <a:pt x="4551" y="88593"/>
                </a:lnTo>
                <a:lnTo>
                  <a:pt x="6785" y="94302"/>
                </a:lnTo>
                <a:lnTo>
                  <a:pt x="7777" y="100015"/>
                </a:lnTo>
                <a:lnTo>
                  <a:pt x="8219" y="105728"/>
                </a:lnTo>
                <a:lnTo>
                  <a:pt x="8502" y="111266"/>
                </a:lnTo>
                <a:lnTo>
                  <a:pt x="8571" y="127279"/>
                </a:lnTo>
                <a:lnTo>
                  <a:pt x="9525" y="127715"/>
                </a:lnTo>
                <a:lnTo>
                  <a:pt x="13123" y="128200"/>
                </a:lnTo>
                <a:lnTo>
                  <a:pt x="15953" y="128473"/>
                </a:lnTo>
                <a:lnTo>
                  <a:pt x="19155" y="128536"/>
                </a:lnTo>
                <a:lnTo>
                  <a:pt x="28972" y="128578"/>
                </a:lnTo>
                <a:lnTo>
                  <a:pt x="31696" y="127628"/>
                </a:lnTo>
                <a:lnTo>
                  <a:pt x="34467" y="126043"/>
                </a:lnTo>
                <a:lnTo>
                  <a:pt x="37265" y="124034"/>
                </a:lnTo>
                <a:lnTo>
                  <a:pt x="40082" y="122694"/>
                </a:lnTo>
                <a:lnTo>
                  <a:pt x="42914" y="121801"/>
                </a:lnTo>
                <a:lnTo>
                  <a:pt x="45754" y="121206"/>
                </a:lnTo>
                <a:lnTo>
                  <a:pt x="48601" y="119856"/>
                </a:lnTo>
                <a:lnTo>
                  <a:pt x="51450" y="118004"/>
                </a:lnTo>
                <a:lnTo>
                  <a:pt x="54303" y="115817"/>
                </a:lnTo>
                <a:lnTo>
                  <a:pt x="57157" y="114359"/>
                </a:lnTo>
                <a:lnTo>
                  <a:pt x="60012" y="113387"/>
                </a:lnTo>
                <a:lnTo>
                  <a:pt x="62868" y="112739"/>
                </a:lnTo>
                <a:lnTo>
                  <a:pt x="65724" y="112307"/>
                </a:lnTo>
                <a:lnTo>
                  <a:pt x="68581" y="112019"/>
                </a:lnTo>
                <a:lnTo>
                  <a:pt x="71439" y="111827"/>
                </a:lnTo>
                <a:lnTo>
                  <a:pt x="74295" y="111699"/>
                </a:lnTo>
                <a:lnTo>
                  <a:pt x="80010" y="111557"/>
                </a:lnTo>
                <a:lnTo>
                  <a:pt x="98347" y="111446"/>
                </a:lnTo>
                <a:lnTo>
                  <a:pt x="100807" y="112397"/>
                </a:lnTo>
                <a:lnTo>
                  <a:pt x="103399" y="113984"/>
                </a:lnTo>
                <a:lnTo>
                  <a:pt x="109853" y="118824"/>
                </a:lnTo>
                <a:lnTo>
                  <a:pt x="110383" y="120174"/>
                </a:lnTo>
                <a:lnTo>
                  <a:pt x="110971" y="124213"/>
                </a:lnTo>
                <a:lnTo>
                  <a:pt x="111128" y="127576"/>
                </a:lnTo>
                <a:lnTo>
                  <a:pt x="111349" y="140458"/>
                </a:lnTo>
                <a:lnTo>
                  <a:pt x="111429" y="156844"/>
                </a:lnTo>
                <a:lnTo>
                  <a:pt x="110481" y="160761"/>
                </a:lnTo>
                <a:lnTo>
                  <a:pt x="108897" y="165276"/>
                </a:lnTo>
                <a:lnTo>
                  <a:pt x="106887" y="170192"/>
                </a:lnTo>
                <a:lnTo>
                  <a:pt x="104595" y="175374"/>
                </a:lnTo>
                <a:lnTo>
                  <a:pt x="99509" y="186211"/>
                </a:lnTo>
                <a:lnTo>
                  <a:pt x="97772" y="190816"/>
                </a:lnTo>
                <a:lnTo>
                  <a:pt x="96614" y="194838"/>
                </a:lnTo>
                <a:lnTo>
                  <a:pt x="95842" y="198472"/>
                </a:lnTo>
                <a:lnTo>
                  <a:pt x="92444" y="205050"/>
                </a:lnTo>
                <a:lnTo>
                  <a:pt x="90203" y="208138"/>
                </a:lnTo>
                <a:lnTo>
                  <a:pt x="86805" y="211148"/>
                </a:lnTo>
                <a:lnTo>
                  <a:pt x="82636" y="214108"/>
                </a:lnTo>
                <a:lnTo>
                  <a:pt x="77951" y="217034"/>
                </a:lnTo>
                <a:lnTo>
                  <a:pt x="73874" y="219937"/>
                </a:lnTo>
                <a:lnTo>
                  <a:pt x="70205" y="222824"/>
                </a:lnTo>
                <a:lnTo>
                  <a:pt x="66806" y="225702"/>
                </a:lnTo>
                <a:lnTo>
                  <a:pt x="63587" y="227621"/>
                </a:lnTo>
                <a:lnTo>
                  <a:pt x="60488" y="228899"/>
                </a:lnTo>
                <a:lnTo>
                  <a:pt x="53223" y="230952"/>
                </a:lnTo>
                <a:lnTo>
                  <a:pt x="49689" y="231233"/>
                </a:lnTo>
                <a:lnTo>
                  <a:pt x="44211" y="231413"/>
                </a:lnTo>
                <a:lnTo>
                  <a:pt x="34290" y="23145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82"/>
          <p:cNvSpPr/>
          <p:nvPr/>
        </p:nvSpPr>
        <p:spPr bwMode="auto">
          <a:xfrm>
            <a:off x="8986837" y="4569142"/>
            <a:ext cx="120016" cy="137161"/>
          </a:xfrm>
          <a:custGeom>
            <a:avLst/>
            <a:gdLst/>
            <a:ahLst/>
            <a:cxnLst/>
            <a:rect l="0" t="0" r="0" b="0"/>
            <a:pathLst>
              <a:path w="120016" h="137161">
                <a:moveTo>
                  <a:pt x="0" y="0"/>
                </a:moveTo>
                <a:lnTo>
                  <a:pt x="20474" y="0"/>
                </a:lnTo>
                <a:lnTo>
                  <a:pt x="22221" y="953"/>
                </a:lnTo>
                <a:lnTo>
                  <a:pt x="23387" y="2540"/>
                </a:lnTo>
                <a:lnTo>
                  <a:pt x="24164" y="4551"/>
                </a:lnTo>
                <a:lnTo>
                  <a:pt x="25634" y="6844"/>
                </a:lnTo>
                <a:lnTo>
                  <a:pt x="27567" y="9325"/>
                </a:lnTo>
                <a:lnTo>
                  <a:pt x="32962" y="15601"/>
                </a:lnTo>
                <a:lnTo>
                  <a:pt x="36240" y="18999"/>
                </a:lnTo>
                <a:lnTo>
                  <a:pt x="54407" y="37256"/>
                </a:lnTo>
                <a:lnTo>
                  <a:pt x="56274" y="40077"/>
                </a:lnTo>
                <a:lnTo>
                  <a:pt x="57518" y="42911"/>
                </a:lnTo>
                <a:lnTo>
                  <a:pt x="58348" y="45752"/>
                </a:lnTo>
                <a:lnTo>
                  <a:pt x="59854" y="48599"/>
                </a:lnTo>
                <a:lnTo>
                  <a:pt x="61811" y="51450"/>
                </a:lnTo>
                <a:lnTo>
                  <a:pt x="64067" y="54302"/>
                </a:lnTo>
                <a:lnTo>
                  <a:pt x="66524" y="57157"/>
                </a:lnTo>
                <a:lnTo>
                  <a:pt x="69115" y="60012"/>
                </a:lnTo>
                <a:lnTo>
                  <a:pt x="74532" y="65724"/>
                </a:lnTo>
                <a:lnTo>
                  <a:pt x="80115" y="71439"/>
                </a:lnTo>
                <a:lnTo>
                  <a:pt x="81985" y="74296"/>
                </a:lnTo>
                <a:lnTo>
                  <a:pt x="83232" y="77153"/>
                </a:lnTo>
                <a:lnTo>
                  <a:pt x="84063" y="80011"/>
                </a:lnTo>
                <a:lnTo>
                  <a:pt x="85570" y="82868"/>
                </a:lnTo>
                <a:lnTo>
                  <a:pt x="87527" y="85725"/>
                </a:lnTo>
                <a:lnTo>
                  <a:pt x="89784" y="88583"/>
                </a:lnTo>
                <a:lnTo>
                  <a:pt x="92242" y="91440"/>
                </a:lnTo>
                <a:lnTo>
                  <a:pt x="94831" y="94298"/>
                </a:lnTo>
                <a:lnTo>
                  <a:pt x="100250" y="100013"/>
                </a:lnTo>
                <a:lnTo>
                  <a:pt x="105832" y="105728"/>
                </a:lnTo>
                <a:lnTo>
                  <a:pt x="107703" y="108585"/>
                </a:lnTo>
                <a:lnTo>
                  <a:pt x="108950" y="111443"/>
                </a:lnTo>
                <a:lnTo>
                  <a:pt x="109781" y="114300"/>
                </a:lnTo>
                <a:lnTo>
                  <a:pt x="110334" y="117158"/>
                </a:lnTo>
                <a:lnTo>
                  <a:pt x="110704" y="120015"/>
                </a:lnTo>
                <a:lnTo>
                  <a:pt x="110951" y="122872"/>
                </a:lnTo>
                <a:lnTo>
                  <a:pt x="112068" y="125730"/>
                </a:lnTo>
                <a:lnTo>
                  <a:pt x="113764" y="128587"/>
                </a:lnTo>
                <a:lnTo>
                  <a:pt x="120015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83"/>
          <p:cNvSpPr/>
          <p:nvPr/>
        </p:nvSpPr>
        <p:spPr bwMode="auto">
          <a:xfrm>
            <a:off x="8986837" y="4551997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111443" y="0"/>
                </a:moveTo>
                <a:lnTo>
                  <a:pt x="102974" y="0"/>
                </a:lnTo>
                <a:lnTo>
                  <a:pt x="102901" y="4551"/>
                </a:lnTo>
                <a:lnTo>
                  <a:pt x="101939" y="6844"/>
                </a:lnTo>
                <a:lnTo>
                  <a:pt x="100344" y="9325"/>
                </a:lnTo>
                <a:lnTo>
                  <a:pt x="98328" y="11932"/>
                </a:lnTo>
                <a:lnTo>
                  <a:pt x="96985" y="14622"/>
                </a:lnTo>
                <a:lnTo>
                  <a:pt x="95492" y="20151"/>
                </a:lnTo>
                <a:lnTo>
                  <a:pt x="94142" y="22959"/>
                </a:lnTo>
                <a:lnTo>
                  <a:pt x="92288" y="25784"/>
                </a:lnTo>
                <a:lnTo>
                  <a:pt x="90100" y="28619"/>
                </a:lnTo>
                <a:lnTo>
                  <a:pt x="87689" y="32414"/>
                </a:lnTo>
                <a:lnTo>
                  <a:pt x="85130" y="36850"/>
                </a:lnTo>
                <a:lnTo>
                  <a:pt x="82471" y="41712"/>
                </a:lnTo>
                <a:lnTo>
                  <a:pt x="79746" y="47810"/>
                </a:lnTo>
                <a:lnTo>
                  <a:pt x="76977" y="54733"/>
                </a:lnTo>
                <a:lnTo>
                  <a:pt x="74178" y="62207"/>
                </a:lnTo>
                <a:lnTo>
                  <a:pt x="71359" y="69093"/>
                </a:lnTo>
                <a:lnTo>
                  <a:pt x="68528" y="75590"/>
                </a:lnTo>
                <a:lnTo>
                  <a:pt x="65687" y="81826"/>
                </a:lnTo>
                <a:lnTo>
                  <a:pt x="61889" y="87888"/>
                </a:lnTo>
                <a:lnTo>
                  <a:pt x="57452" y="93834"/>
                </a:lnTo>
                <a:lnTo>
                  <a:pt x="52589" y="99704"/>
                </a:lnTo>
                <a:lnTo>
                  <a:pt x="48394" y="105522"/>
                </a:lnTo>
                <a:lnTo>
                  <a:pt x="44645" y="111305"/>
                </a:lnTo>
                <a:lnTo>
                  <a:pt x="41194" y="117066"/>
                </a:lnTo>
                <a:lnTo>
                  <a:pt x="37940" y="122812"/>
                </a:lnTo>
                <a:lnTo>
                  <a:pt x="31785" y="134275"/>
                </a:lnTo>
                <a:lnTo>
                  <a:pt x="22964" y="151439"/>
                </a:lnTo>
                <a:lnTo>
                  <a:pt x="20072" y="156205"/>
                </a:lnTo>
                <a:lnTo>
                  <a:pt x="17191" y="160334"/>
                </a:lnTo>
                <a:lnTo>
                  <a:pt x="14319" y="164040"/>
                </a:lnTo>
                <a:lnTo>
                  <a:pt x="11450" y="167462"/>
                </a:lnTo>
                <a:lnTo>
                  <a:pt x="8586" y="170697"/>
                </a:lnTo>
                <a:lnTo>
                  <a:pt x="0" y="1800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SMARTPenAnnotation84"/>
          <p:cNvSpPr/>
          <p:nvPr/>
        </p:nvSpPr>
        <p:spPr bwMode="auto">
          <a:xfrm>
            <a:off x="397576" y="5040629"/>
            <a:ext cx="51052" cy="317184"/>
          </a:xfrm>
          <a:custGeom>
            <a:avLst/>
            <a:gdLst/>
            <a:ahLst/>
            <a:cxnLst/>
            <a:rect l="0" t="0" r="0" b="0"/>
            <a:pathLst>
              <a:path w="51052" h="317184">
                <a:moveTo>
                  <a:pt x="16761" y="0"/>
                </a:moveTo>
                <a:lnTo>
                  <a:pt x="912" y="0"/>
                </a:lnTo>
                <a:lnTo>
                  <a:pt x="480" y="953"/>
                </a:lnTo>
                <a:lnTo>
                  <a:pt x="0" y="4552"/>
                </a:lnTo>
                <a:lnTo>
                  <a:pt x="824" y="6844"/>
                </a:lnTo>
                <a:lnTo>
                  <a:pt x="2327" y="9325"/>
                </a:lnTo>
                <a:lnTo>
                  <a:pt x="4281" y="11932"/>
                </a:lnTo>
                <a:lnTo>
                  <a:pt x="5583" y="14623"/>
                </a:lnTo>
                <a:lnTo>
                  <a:pt x="7031" y="20152"/>
                </a:lnTo>
                <a:lnTo>
                  <a:pt x="7674" y="28324"/>
                </a:lnTo>
                <a:lnTo>
                  <a:pt x="7960" y="38306"/>
                </a:lnTo>
                <a:lnTo>
                  <a:pt x="8087" y="49093"/>
                </a:lnTo>
                <a:lnTo>
                  <a:pt x="9073" y="54636"/>
                </a:lnTo>
                <a:lnTo>
                  <a:pt x="10683" y="60237"/>
                </a:lnTo>
                <a:lnTo>
                  <a:pt x="12709" y="65875"/>
                </a:lnTo>
                <a:lnTo>
                  <a:pt x="14060" y="71540"/>
                </a:lnTo>
                <a:lnTo>
                  <a:pt x="14960" y="77221"/>
                </a:lnTo>
                <a:lnTo>
                  <a:pt x="15560" y="82913"/>
                </a:lnTo>
                <a:lnTo>
                  <a:pt x="16913" y="89566"/>
                </a:lnTo>
                <a:lnTo>
                  <a:pt x="18767" y="96858"/>
                </a:lnTo>
                <a:lnTo>
                  <a:pt x="20956" y="104577"/>
                </a:lnTo>
                <a:lnTo>
                  <a:pt x="22415" y="111628"/>
                </a:lnTo>
                <a:lnTo>
                  <a:pt x="23388" y="118235"/>
                </a:lnTo>
                <a:lnTo>
                  <a:pt x="24036" y="124543"/>
                </a:lnTo>
                <a:lnTo>
                  <a:pt x="24469" y="131607"/>
                </a:lnTo>
                <a:lnTo>
                  <a:pt x="24949" y="147075"/>
                </a:lnTo>
                <a:lnTo>
                  <a:pt x="25300" y="197286"/>
                </a:lnTo>
                <a:lnTo>
                  <a:pt x="25333" y="279888"/>
                </a:lnTo>
                <a:lnTo>
                  <a:pt x="26286" y="284700"/>
                </a:lnTo>
                <a:lnTo>
                  <a:pt x="27873" y="288860"/>
                </a:lnTo>
                <a:lnTo>
                  <a:pt x="29884" y="292586"/>
                </a:lnTo>
                <a:lnTo>
                  <a:pt x="31225" y="296023"/>
                </a:lnTo>
                <a:lnTo>
                  <a:pt x="32714" y="302381"/>
                </a:lnTo>
                <a:lnTo>
                  <a:pt x="33553" y="311316"/>
                </a:lnTo>
                <a:lnTo>
                  <a:pt x="34623" y="313272"/>
                </a:lnTo>
                <a:lnTo>
                  <a:pt x="36289" y="314575"/>
                </a:lnTo>
                <a:lnTo>
                  <a:pt x="41256" y="316668"/>
                </a:lnTo>
                <a:lnTo>
                  <a:pt x="42616" y="316840"/>
                </a:lnTo>
                <a:lnTo>
                  <a:pt x="44475" y="316954"/>
                </a:lnTo>
                <a:lnTo>
                  <a:pt x="51051" y="31718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SMARTPenAnnotation85"/>
          <p:cNvSpPr/>
          <p:nvPr/>
        </p:nvSpPr>
        <p:spPr bwMode="auto">
          <a:xfrm>
            <a:off x="542934" y="5040629"/>
            <a:ext cx="214304" cy="137161"/>
          </a:xfrm>
          <a:custGeom>
            <a:avLst/>
            <a:gdLst/>
            <a:ahLst/>
            <a:cxnLst/>
            <a:rect l="0" t="0" r="0" b="0"/>
            <a:pathLst>
              <a:path w="214304" h="137161">
                <a:moveTo>
                  <a:pt x="17135" y="0"/>
                </a:moveTo>
                <a:lnTo>
                  <a:pt x="30154" y="0"/>
                </a:lnTo>
                <a:lnTo>
                  <a:pt x="31530" y="953"/>
                </a:lnTo>
                <a:lnTo>
                  <a:pt x="32447" y="2541"/>
                </a:lnTo>
                <a:lnTo>
                  <a:pt x="33918" y="7382"/>
                </a:lnTo>
                <a:lnTo>
                  <a:pt x="36659" y="10584"/>
                </a:lnTo>
                <a:lnTo>
                  <a:pt x="38724" y="12771"/>
                </a:lnTo>
                <a:lnTo>
                  <a:pt x="39148" y="15182"/>
                </a:lnTo>
                <a:lnTo>
                  <a:pt x="38478" y="17742"/>
                </a:lnTo>
                <a:lnTo>
                  <a:pt x="37079" y="20401"/>
                </a:lnTo>
                <a:lnTo>
                  <a:pt x="36146" y="23125"/>
                </a:lnTo>
                <a:lnTo>
                  <a:pt x="35524" y="25895"/>
                </a:lnTo>
                <a:lnTo>
                  <a:pt x="35109" y="28694"/>
                </a:lnTo>
                <a:lnTo>
                  <a:pt x="34833" y="32464"/>
                </a:lnTo>
                <a:lnTo>
                  <a:pt x="34649" y="36883"/>
                </a:lnTo>
                <a:lnTo>
                  <a:pt x="34444" y="46872"/>
                </a:lnTo>
                <a:lnTo>
                  <a:pt x="34353" y="57663"/>
                </a:lnTo>
                <a:lnTo>
                  <a:pt x="33376" y="63207"/>
                </a:lnTo>
                <a:lnTo>
                  <a:pt x="31773" y="68808"/>
                </a:lnTo>
                <a:lnTo>
                  <a:pt x="29751" y="74447"/>
                </a:lnTo>
                <a:lnTo>
                  <a:pt x="27451" y="79160"/>
                </a:lnTo>
                <a:lnTo>
                  <a:pt x="24965" y="83253"/>
                </a:lnTo>
                <a:lnTo>
                  <a:pt x="22355" y="86935"/>
                </a:lnTo>
                <a:lnTo>
                  <a:pt x="20615" y="90342"/>
                </a:lnTo>
                <a:lnTo>
                  <a:pt x="19455" y="93566"/>
                </a:lnTo>
                <a:lnTo>
                  <a:pt x="18682" y="96667"/>
                </a:lnTo>
                <a:lnTo>
                  <a:pt x="17214" y="100640"/>
                </a:lnTo>
                <a:lnTo>
                  <a:pt x="15283" y="105194"/>
                </a:lnTo>
                <a:lnTo>
                  <a:pt x="9890" y="117087"/>
                </a:lnTo>
                <a:lnTo>
                  <a:pt x="6613" y="121255"/>
                </a:lnTo>
                <a:lnTo>
                  <a:pt x="4405" y="123699"/>
                </a:lnTo>
                <a:lnTo>
                  <a:pt x="2934" y="126281"/>
                </a:lnTo>
                <a:lnTo>
                  <a:pt x="1953" y="128955"/>
                </a:lnTo>
                <a:lnTo>
                  <a:pt x="0" y="137118"/>
                </a:lnTo>
                <a:lnTo>
                  <a:pt x="9317" y="137155"/>
                </a:lnTo>
                <a:lnTo>
                  <a:pt x="21229" y="137160"/>
                </a:lnTo>
                <a:lnTo>
                  <a:pt x="23674" y="136208"/>
                </a:lnTo>
                <a:lnTo>
                  <a:pt x="28932" y="132610"/>
                </a:lnTo>
                <a:lnTo>
                  <a:pt x="32620" y="131269"/>
                </a:lnTo>
                <a:lnTo>
                  <a:pt x="36983" y="130375"/>
                </a:lnTo>
                <a:lnTo>
                  <a:pt x="41797" y="129779"/>
                </a:lnTo>
                <a:lnTo>
                  <a:pt x="45959" y="128430"/>
                </a:lnTo>
                <a:lnTo>
                  <a:pt x="49686" y="126578"/>
                </a:lnTo>
                <a:lnTo>
                  <a:pt x="53123" y="124390"/>
                </a:lnTo>
                <a:lnTo>
                  <a:pt x="57320" y="122932"/>
                </a:lnTo>
                <a:lnTo>
                  <a:pt x="62023" y="121960"/>
                </a:lnTo>
                <a:lnTo>
                  <a:pt x="67063" y="121312"/>
                </a:lnTo>
                <a:lnTo>
                  <a:pt x="72328" y="119927"/>
                </a:lnTo>
                <a:lnTo>
                  <a:pt x="77743" y="118052"/>
                </a:lnTo>
                <a:lnTo>
                  <a:pt x="83258" y="115849"/>
                </a:lnTo>
                <a:lnTo>
                  <a:pt x="88840" y="114381"/>
                </a:lnTo>
                <a:lnTo>
                  <a:pt x="94466" y="113402"/>
                </a:lnTo>
                <a:lnTo>
                  <a:pt x="100121" y="112749"/>
                </a:lnTo>
                <a:lnTo>
                  <a:pt x="105797" y="112313"/>
                </a:lnTo>
                <a:lnTo>
                  <a:pt x="111486" y="112023"/>
                </a:lnTo>
                <a:lnTo>
                  <a:pt x="126053" y="111615"/>
                </a:lnTo>
                <a:lnTo>
                  <a:pt x="129753" y="111558"/>
                </a:lnTo>
                <a:lnTo>
                  <a:pt x="134123" y="112472"/>
                </a:lnTo>
                <a:lnTo>
                  <a:pt x="138942" y="114034"/>
                </a:lnTo>
                <a:lnTo>
                  <a:pt x="144060" y="116028"/>
                </a:lnTo>
                <a:lnTo>
                  <a:pt x="149377" y="117357"/>
                </a:lnTo>
                <a:lnTo>
                  <a:pt x="154826" y="118244"/>
                </a:lnTo>
                <a:lnTo>
                  <a:pt x="160364" y="118834"/>
                </a:lnTo>
                <a:lnTo>
                  <a:pt x="165009" y="119228"/>
                </a:lnTo>
                <a:lnTo>
                  <a:pt x="169058" y="119490"/>
                </a:lnTo>
                <a:lnTo>
                  <a:pt x="176096" y="119782"/>
                </a:lnTo>
                <a:lnTo>
                  <a:pt x="182400" y="119912"/>
                </a:lnTo>
                <a:lnTo>
                  <a:pt x="214303" y="12001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SMARTPenAnnotation86"/>
          <p:cNvSpPr/>
          <p:nvPr/>
        </p:nvSpPr>
        <p:spPr bwMode="auto">
          <a:xfrm>
            <a:off x="722979" y="5023485"/>
            <a:ext cx="59976" cy="274320"/>
          </a:xfrm>
          <a:custGeom>
            <a:avLst/>
            <a:gdLst/>
            <a:ahLst/>
            <a:cxnLst/>
            <a:rect l="0" t="0" r="0" b="0"/>
            <a:pathLst>
              <a:path w="59976" h="274320">
                <a:moveTo>
                  <a:pt x="59975" y="0"/>
                </a:moveTo>
                <a:lnTo>
                  <a:pt x="51756" y="0"/>
                </a:lnTo>
                <a:lnTo>
                  <a:pt x="50686" y="952"/>
                </a:lnTo>
                <a:lnTo>
                  <a:pt x="46957" y="4551"/>
                </a:lnTo>
                <a:lnTo>
                  <a:pt x="45581" y="6844"/>
                </a:lnTo>
                <a:lnTo>
                  <a:pt x="44053" y="11931"/>
                </a:lnTo>
                <a:lnTo>
                  <a:pt x="43374" y="19908"/>
                </a:lnTo>
                <a:lnTo>
                  <a:pt x="43193" y="24701"/>
                </a:lnTo>
                <a:lnTo>
                  <a:pt x="42119" y="29803"/>
                </a:lnTo>
                <a:lnTo>
                  <a:pt x="40451" y="35108"/>
                </a:lnTo>
                <a:lnTo>
                  <a:pt x="38387" y="40550"/>
                </a:lnTo>
                <a:lnTo>
                  <a:pt x="37963" y="46084"/>
                </a:lnTo>
                <a:lnTo>
                  <a:pt x="38633" y="51677"/>
                </a:lnTo>
                <a:lnTo>
                  <a:pt x="40032" y="57311"/>
                </a:lnTo>
                <a:lnTo>
                  <a:pt x="40012" y="63925"/>
                </a:lnTo>
                <a:lnTo>
                  <a:pt x="39047" y="71192"/>
                </a:lnTo>
                <a:lnTo>
                  <a:pt x="37450" y="78893"/>
                </a:lnTo>
                <a:lnTo>
                  <a:pt x="36386" y="85933"/>
                </a:lnTo>
                <a:lnTo>
                  <a:pt x="35677" y="92531"/>
                </a:lnTo>
                <a:lnTo>
                  <a:pt x="35204" y="98835"/>
                </a:lnTo>
                <a:lnTo>
                  <a:pt x="33936" y="105895"/>
                </a:lnTo>
                <a:lnTo>
                  <a:pt x="32138" y="113459"/>
                </a:lnTo>
                <a:lnTo>
                  <a:pt x="29987" y="121359"/>
                </a:lnTo>
                <a:lnTo>
                  <a:pt x="27601" y="128531"/>
                </a:lnTo>
                <a:lnTo>
                  <a:pt x="25057" y="135217"/>
                </a:lnTo>
                <a:lnTo>
                  <a:pt x="22409" y="141579"/>
                </a:lnTo>
                <a:lnTo>
                  <a:pt x="20644" y="148679"/>
                </a:lnTo>
                <a:lnTo>
                  <a:pt x="19467" y="156269"/>
                </a:lnTo>
                <a:lnTo>
                  <a:pt x="18682" y="164187"/>
                </a:lnTo>
                <a:lnTo>
                  <a:pt x="17207" y="171370"/>
                </a:lnTo>
                <a:lnTo>
                  <a:pt x="15270" y="178064"/>
                </a:lnTo>
                <a:lnTo>
                  <a:pt x="13027" y="184432"/>
                </a:lnTo>
                <a:lnTo>
                  <a:pt x="11532" y="190582"/>
                </a:lnTo>
                <a:lnTo>
                  <a:pt x="10535" y="196587"/>
                </a:lnTo>
                <a:lnTo>
                  <a:pt x="9870" y="202496"/>
                </a:lnTo>
                <a:lnTo>
                  <a:pt x="9427" y="208339"/>
                </a:lnTo>
                <a:lnTo>
                  <a:pt x="9131" y="214141"/>
                </a:lnTo>
                <a:lnTo>
                  <a:pt x="8934" y="219913"/>
                </a:lnTo>
                <a:lnTo>
                  <a:pt x="7851" y="225666"/>
                </a:lnTo>
                <a:lnTo>
                  <a:pt x="6176" y="231406"/>
                </a:lnTo>
                <a:lnTo>
                  <a:pt x="4106" y="237138"/>
                </a:lnTo>
                <a:lnTo>
                  <a:pt x="2727" y="241912"/>
                </a:lnTo>
                <a:lnTo>
                  <a:pt x="1194" y="249756"/>
                </a:lnTo>
                <a:lnTo>
                  <a:pt x="513" y="256417"/>
                </a:lnTo>
                <a:lnTo>
                  <a:pt x="76" y="263904"/>
                </a:lnTo>
                <a:lnTo>
                  <a:pt x="0" y="269752"/>
                </a:lnTo>
                <a:lnTo>
                  <a:pt x="942" y="271274"/>
                </a:lnTo>
                <a:lnTo>
                  <a:pt x="2522" y="272289"/>
                </a:lnTo>
                <a:lnTo>
                  <a:pt x="8540" y="27431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SMARTPenAnnotation87"/>
          <p:cNvSpPr/>
          <p:nvPr/>
        </p:nvSpPr>
        <p:spPr bwMode="auto">
          <a:xfrm>
            <a:off x="852906" y="4999143"/>
            <a:ext cx="238157" cy="323029"/>
          </a:xfrm>
          <a:custGeom>
            <a:avLst/>
            <a:gdLst/>
            <a:ahLst/>
            <a:cxnLst/>
            <a:rect l="0" t="0" r="0" b="0"/>
            <a:pathLst>
              <a:path w="238157" h="323029">
                <a:moveTo>
                  <a:pt x="84353" y="58632"/>
                </a:moveTo>
                <a:lnTo>
                  <a:pt x="84353" y="54081"/>
                </a:lnTo>
                <a:lnTo>
                  <a:pt x="83401" y="52740"/>
                </a:lnTo>
                <a:lnTo>
                  <a:pt x="81813" y="51846"/>
                </a:lnTo>
                <a:lnTo>
                  <a:pt x="75812" y="50068"/>
                </a:lnTo>
                <a:lnTo>
                  <a:pt x="75784" y="61992"/>
                </a:lnTo>
                <a:lnTo>
                  <a:pt x="74830" y="64682"/>
                </a:lnTo>
                <a:lnTo>
                  <a:pt x="66456" y="78383"/>
                </a:lnTo>
                <a:lnTo>
                  <a:pt x="61159" y="88365"/>
                </a:lnTo>
                <a:lnTo>
                  <a:pt x="47162" y="115934"/>
                </a:lnTo>
                <a:lnTo>
                  <a:pt x="44319" y="122551"/>
                </a:lnTo>
                <a:lnTo>
                  <a:pt x="41471" y="129819"/>
                </a:lnTo>
                <a:lnTo>
                  <a:pt x="38620" y="137523"/>
                </a:lnTo>
                <a:lnTo>
                  <a:pt x="34815" y="144563"/>
                </a:lnTo>
                <a:lnTo>
                  <a:pt x="30373" y="151162"/>
                </a:lnTo>
                <a:lnTo>
                  <a:pt x="25506" y="157466"/>
                </a:lnTo>
                <a:lnTo>
                  <a:pt x="21310" y="164526"/>
                </a:lnTo>
                <a:lnTo>
                  <a:pt x="17559" y="172090"/>
                </a:lnTo>
                <a:lnTo>
                  <a:pt x="14106" y="179991"/>
                </a:lnTo>
                <a:lnTo>
                  <a:pt x="11805" y="187162"/>
                </a:lnTo>
                <a:lnTo>
                  <a:pt x="10270" y="193849"/>
                </a:lnTo>
                <a:lnTo>
                  <a:pt x="9247" y="200211"/>
                </a:lnTo>
                <a:lnTo>
                  <a:pt x="7612" y="206358"/>
                </a:lnTo>
                <a:lnTo>
                  <a:pt x="5570" y="212361"/>
                </a:lnTo>
                <a:lnTo>
                  <a:pt x="3256" y="218268"/>
                </a:lnTo>
                <a:lnTo>
                  <a:pt x="1714" y="225063"/>
                </a:lnTo>
                <a:lnTo>
                  <a:pt x="685" y="232451"/>
                </a:lnTo>
                <a:lnTo>
                  <a:pt x="0" y="240234"/>
                </a:lnTo>
                <a:lnTo>
                  <a:pt x="495" y="247327"/>
                </a:lnTo>
                <a:lnTo>
                  <a:pt x="1778" y="253961"/>
                </a:lnTo>
                <a:lnTo>
                  <a:pt x="3586" y="260289"/>
                </a:lnTo>
                <a:lnTo>
                  <a:pt x="5594" y="269860"/>
                </a:lnTo>
                <a:lnTo>
                  <a:pt x="6487" y="278241"/>
                </a:lnTo>
                <a:lnTo>
                  <a:pt x="6884" y="288316"/>
                </a:lnTo>
                <a:lnTo>
                  <a:pt x="8894" y="292717"/>
                </a:lnTo>
                <a:lnTo>
                  <a:pt x="12140" y="296603"/>
                </a:lnTo>
                <a:lnTo>
                  <a:pt x="16209" y="300147"/>
                </a:lnTo>
                <a:lnTo>
                  <a:pt x="23269" y="306625"/>
                </a:lnTo>
                <a:lnTo>
                  <a:pt x="26486" y="309686"/>
                </a:lnTo>
                <a:lnTo>
                  <a:pt x="29582" y="311725"/>
                </a:lnTo>
                <a:lnTo>
                  <a:pt x="35563" y="313993"/>
                </a:lnTo>
                <a:lnTo>
                  <a:pt x="53387" y="319820"/>
                </a:lnTo>
                <a:lnTo>
                  <a:pt x="59899" y="321339"/>
                </a:lnTo>
                <a:lnTo>
                  <a:pt x="66146" y="322353"/>
                </a:lnTo>
                <a:lnTo>
                  <a:pt x="72215" y="323028"/>
                </a:lnTo>
                <a:lnTo>
                  <a:pt x="77213" y="322526"/>
                </a:lnTo>
                <a:lnTo>
                  <a:pt x="81499" y="321239"/>
                </a:lnTo>
                <a:lnTo>
                  <a:pt x="94620" y="314876"/>
                </a:lnTo>
                <a:lnTo>
                  <a:pt x="116121" y="304192"/>
                </a:lnTo>
                <a:lnTo>
                  <a:pt x="121724" y="300444"/>
                </a:lnTo>
                <a:lnTo>
                  <a:pt x="127365" y="296040"/>
                </a:lnTo>
                <a:lnTo>
                  <a:pt x="133030" y="291199"/>
                </a:lnTo>
                <a:lnTo>
                  <a:pt x="138712" y="287019"/>
                </a:lnTo>
                <a:lnTo>
                  <a:pt x="144405" y="283280"/>
                </a:lnTo>
                <a:lnTo>
                  <a:pt x="150105" y="279834"/>
                </a:lnTo>
                <a:lnTo>
                  <a:pt x="155811" y="274680"/>
                </a:lnTo>
                <a:lnTo>
                  <a:pt x="161519" y="268387"/>
                </a:lnTo>
                <a:lnTo>
                  <a:pt x="167230" y="261333"/>
                </a:lnTo>
                <a:lnTo>
                  <a:pt x="172942" y="254726"/>
                </a:lnTo>
                <a:lnTo>
                  <a:pt x="178655" y="248416"/>
                </a:lnTo>
                <a:lnTo>
                  <a:pt x="184368" y="242305"/>
                </a:lnTo>
                <a:lnTo>
                  <a:pt x="189130" y="236325"/>
                </a:lnTo>
                <a:lnTo>
                  <a:pt x="193257" y="230434"/>
                </a:lnTo>
                <a:lnTo>
                  <a:pt x="196961" y="224602"/>
                </a:lnTo>
                <a:lnTo>
                  <a:pt x="200383" y="217856"/>
                </a:lnTo>
                <a:lnTo>
                  <a:pt x="203616" y="210501"/>
                </a:lnTo>
                <a:lnTo>
                  <a:pt x="206724" y="202741"/>
                </a:lnTo>
                <a:lnTo>
                  <a:pt x="212718" y="186498"/>
                </a:lnTo>
                <a:lnTo>
                  <a:pt x="215650" y="178165"/>
                </a:lnTo>
                <a:lnTo>
                  <a:pt x="218557" y="170706"/>
                </a:lnTo>
                <a:lnTo>
                  <a:pt x="221447" y="163828"/>
                </a:lnTo>
                <a:lnTo>
                  <a:pt x="224327" y="157338"/>
                </a:lnTo>
                <a:lnTo>
                  <a:pt x="227199" y="150153"/>
                </a:lnTo>
                <a:lnTo>
                  <a:pt x="232930" y="134551"/>
                </a:lnTo>
                <a:lnTo>
                  <a:pt x="234840" y="126389"/>
                </a:lnTo>
                <a:lnTo>
                  <a:pt x="236113" y="118091"/>
                </a:lnTo>
                <a:lnTo>
                  <a:pt x="236961" y="109701"/>
                </a:lnTo>
                <a:lnTo>
                  <a:pt x="237527" y="102203"/>
                </a:lnTo>
                <a:lnTo>
                  <a:pt x="237904" y="95299"/>
                </a:lnTo>
                <a:lnTo>
                  <a:pt x="238156" y="88792"/>
                </a:lnTo>
                <a:lnTo>
                  <a:pt x="237371" y="82548"/>
                </a:lnTo>
                <a:lnTo>
                  <a:pt x="235895" y="76481"/>
                </a:lnTo>
                <a:lnTo>
                  <a:pt x="233959" y="70531"/>
                </a:lnTo>
                <a:lnTo>
                  <a:pt x="232668" y="64660"/>
                </a:lnTo>
                <a:lnTo>
                  <a:pt x="231807" y="58840"/>
                </a:lnTo>
                <a:lnTo>
                  <a:pt x="231233" y="53055"/>
                </a:lnTo>
                <a:lnTo>
                  <a:pt x="228056" y="44089"/>
                </a:lnTo>
                <a:lnTo>
                  <a:pt x="223469" y="35976"/>
                </a:lnTo>
                <a:lnTo>
                  <a:pt x="218255" y="26020"/>
                </a:lnTo>
                <a:lnTo>
                  <a:pt x="212763" y="17785"/>
                </a:lnTo>
                <a:lnTo>
                  <a:pt x="209965" y="14256"/>
                </a:lnTo>
                <a:lnTo>
                  <a:pt x="206194" y="11903"/>
                </a:lnTo>
                <a:lnTo>
                  <a:pt x="201776" y="10334"/>
                </a:lnTo>
                <a:lnTo>
                  <a:pt x="196925" y="9288"/>
                </a:lnTo>
                <a:lnTo>
                  <a:pt x="191786" y="7639"/>
                </a:lnTo>
                <a:lnTo>
                  <a:pt x="186455" y="5586"/>
                </a:lnTo>
                <a:lnTo>
                  <a:pt x="180996" y="3265"/>
                </a:lnTo>
                <a:lnTo>
                  <a:pt x="176404" y="1718"/>
                </a:lnTo>
                <a:lnTo>
                  <a:pt x="172391" y="687"/>
                </a:lnTo>
                <a:lnTo>
                  <a:pt x="168763" y="0"/>
                </a:lnTo>
                <a:lnTo>
                  <a:pt x="164439" y="494"/>
                </a:lnTo>
                <a:lnTo>
                  <a:pt x="159651" y="1775"/>
                </a:lnTo>
                <a:lnTo>
                  <a:pt x="154554" y="3583"/>
                </a:lnTo>
                <a:lnTo>
                  <a:pt x="149252" y="4787"/>
                </a:lnTo>
                <a:lnTo>
                  <a:pt x="143811" y="5590"/>
                </a:lnTo>
                <a:lnTo>
                  <a:pt x="138280" y="6125"/>
                </a:lnTo>
                <a:lnTo>
                  <a:pt x="133639" y="7435"/>
                </a:lnTo>
                <a:lnTo>
                  <a:pt x="129593" y="9261"/>
                </a:lnTo>
                <a:lnTo>
                  <a:pt x="125943" y="11430"/>
                </a:lnTo>
                <a:lnTo>
                  <a:pt x="123510" y="13829"/>
                </a:lnTo>
                <a:lnTo>
                  <a:pt x="121888" y="16381"/>
                </a:lnTo>
                <a:lnTo>
                  <a:pt x="120806" y="19035"/>
                </a:lnTo>
                <a:lnTo>
                  <a:pt x="114733" y="27320"/>
                </a:lnTo>
                <a:lnTo>
                  <a:pt x="113179" y="30138"/>
                </a:lnTo>
                <a:lnTo>
                  <a:pt x="111452" y="35808"/>
                </a:lnTo>
                <a:lnTo>
                  <a:pt x="110685" y="41503"/>
                </a:lnTo>
                <a:lnTo>
                  <a:pt x="110071" y="5005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3" name="SMARTPenAnnotation88"/>
          <p:cNvSpPr/>
          <p:nvPr/>
        </p:nvSpPr>
        <p:spPr bwMode="auto">
          <a:xfrm>
            <a:off x="1240930" y="5109210"/>
            <a:ext cx="193535" cy="8573"/>
          </a:xfrm>
          <a:custGeom>
            <a:avLst/>
            <a:gdLst/>
            <a:ahLst/>
            <a:cxnLst/>
            <a:rect l="0" t="0" r="0" b="0"/>
            <a:pathLst>
              <a:path w="193535" h="8573">
                <a:moveTo>
                  <a:pt x="4939" y="0"/>
                </a:moveTo>
                <a:lnTo>
                  <a:pt x="0" y="0"/>
                </a:lnTo>
                <a:lnTo>
                  <a:pt x="170179" y="0"/>
                </a:lnTo>
                <a:lnTo>
                  <a:pt x="173202" y="952"/>
                </a:lnTo>
                <a:lnTo>
                  <a:pt x="176169" y="2540"/>
                </a:lnTo>
                <a:lnTo>
                  <a:pt x="179100" y="4551"/>
                </a:lnTo>
                <a:lnTo>
                  <a:pt x="182007" y="5891"/>
                </a:lnTo>
                <a:lnTo>
                  <a:pt x="184897" y="6785"/>
                </a:lnTo>
                <a:lnTo>
                  <a:pt x="193534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4" name="SMARTPenAnnotation89"/>
          <p:cNvSpPr/>
          <p:nvPr/>
        </p:nvSpPr>
        <p:spPr bwMode="auto">
          <a:xfrm>
            <a:off x="1254451" y="5212079"/>
            <a:ext cx="162869" cy="30588"/>
          </a:xfrm>
          <a:custGeom>
            <a:avLst/>
            <a:gdLst/>
            <a:ahLst/>
            <a:cxnLst/>
            <a:rect l="0" t="0" r="0" b="0"/>
            <a:pathLst>
              <a:path w="162869" h="30588">
                <a:moveTo>
                  <a:pt x="8563" y="8573"/>
                </a:moveTo>
                <a:lnTo>
                  <a:pt x="4013" y="8573"/>
                </a:lnTo>
                <a:lnTo>
                  <a:pt x="2672" y="9526"/>
                </a:lnTo>
                <a:lnTo>
                  <a:pt x="1778" y="11113"/>
                </a:lnTo>
                <a:lnTo>
                  <a:pt x="22" y="17041"/>
                </a:lnTo>
                <a:lnTo>
                  <a:pt x="0" y="21666"/>
                </a:lnTo>
                <a:lnTo>
                  <a:pt x="950" y="23017"/>
                </a:lnTo>
                <a:lnTo>
                  <a:pt x="2535" y="23917"/>
                </a:lnTo>
                <a:lnTo>
                  <a:pt x="4544" y="24517"/>
                </a:lnTo>
                <a:lnTo>
                  <a:pt x="9317" y="25185"/>
                </a:lnTo>
                <a:lnTo>
                  <a:pt x="11924" y="25362"/>
                </a:lnTo>
                <a:lnTo>
                  <a:pt x="14613" y="26433"/>
                </a:lnTo>
                <a:lnTo>
                  <a:pt x="17359" y="28100"/>
                </a:lnTo>
                <a:lnTo>
                  <a:pt x="20142" y="30164"/>
                </a:lnTo>
                <a:lnTo>
                  <a:pt x="22950" y="30587"/>
                </a:lnTo>
                <a:lnTo>
                  <a:pt x="25775" y="29916"/>
                </a:lnTo>
                <a:lnTo>
                  <a:pt x="28610" y="28517"/>
                </a:lnTo>
                <a:lnTo>
                  <a:pt x="32405" y="27584"/>
                </a:lnTo>
                <a:lnTo>
                  <a:pt x="36841" y="26962"/>
                </a:lnTo>
                <a:lnTo>
                  <a:pt x="41702" y="26547"/>
                </a:lnTo>
                <a:lnTo>
                  <a:pt x="45896" y="26271"/>
                </a:lnTo>
                <a:lnTo>
                  <a:pt x="53096" y="25964"/>
                </a:lnTo>
                <a:lnTo>
                  <a:pt x="57302" y="24930"/>
                </a:lnTo>
                <a:lnTo>
                  <a:pt x="62010" y="23287"/>
                </a:lnTo>
                <a:lnTo>
                  <a:pt x="67055" y="21240"/>
                </a:lnTo>
                <a:lnTo>
                  <a:pt x="72323" y="19875"/>
                </a:lnTo>
                <a:lnTo>
                  <a:pt x="77740" y="18966"/>
                </a:lnTo>
                <a:lnTo>
                  <a:pt x="83256" y="18359"/>
                </a:lnTo>
                <a:lnTo>
                  <a:pt x="88839" y="17002"/>
                </a:lnTo>
                <a:lnTo>
                  <a:pt x="94465" y="15145"/>
                </a:lnTo>
                <a:lnTo>
                  <a:pt x="100121" y="12954"/>
                </a:lnTo>
                <a:lnTo>
                  <a:pt x="105797" y="11494"/>
                </a:lnTo>
                <a:lnTo>
                  <a:pt x="111486" y="10521"/>
                </a:lnTo>
                <a:lnTo>
                  <a:pt x="117183" y="9871"/>
                </a:lnTo>
                <a:lnTo>
                  <a:pt x="122887" y="8486"/>
                </a:lnTo>
                <a:lnTo>
                  <a:pt x="128594" y="6610"/>
                </a:lnTo>
                <a:lnTo>
                  <a:pt x="134304" y="4407"/>
                </a:lnTo>
                <a:lnTo>
                  <a:pt x="139063" y="2938"/>
                </a:lnTo>
                <a:lnTo>
                  <a:pt x="143188" y="1959"/>
                </a:lnTo>
                <a:lnTo>
                  <a:pt x="146891" y="1306"/>
                </a:lnTo>
                <a:lnTo>
                  <a:pt x="150312" y="871"/>
                </a:lnTo>
                <a:lnTo>
                  <a:pt x="153545" y="581"/>
                </a:lnTo>
                <a:lnTo>
                  <a:pt x="16286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SMARTPenAnnotation90"/>
          <p:cNvSpPr/>
          <p:nvPr/>
        </p:nvSpPr>
        <p:spPr bwMode="auto">
          <a:xfrm>
            <a:off x="1573216" y="4997768"/>
            <a:ext cx="140258" cy="291456"/>
          </a:xfrm>
          <a:custGeom>
            <a:avLst/>
            <a:gdLst/>
            <a:ahLst/>
            <a:cxnLst/>
            <a:rect l="0" t="0" r="0" b="0"/>
            <a:pathLst>
              <a:path w="140258" h="291456">
                <a:moveTo>
                  <a:pt x="6981" y="17144"/>
                </a:moveTo>
                <a:lnTo>
                  <a:pt x="11532" y="17144"/>
                </a:lnTo>
                <a:lnTo>
                  <a:pt x="13825" y="16192"/>
                </a:lnTo>
                <a:lnTo>
                  <a:pt x="16306" y="14604"/>
                </a:lnTo>
                <a:lnTo>
                  <a:pt x="18913" y="12594"/>
                </a:lnTo>
                <a:lnTo>
                  <a:pt x="21603" y="10300"/>
                </a:lnTo>
                <a:lnTo>
                  <a:pt x="24349" y="7819"/>
                </a:lnTo>
                <a:lnTo>
                  <a:pt x="27132" y="5213"/>
                </a:lnTo>
                <a:lnTo>
                  <a:pt x="29940" y="3475"/>
                </a:lnTo>
                <a:lnTo>
                  <a:pt x="32765" y="2317"/>
                </a:lnTo>
                <a:lnTo>
                  <a:pt x="35600" y="1544"/>
                </a:lnTo>
                <a:lnTo>
                  <a:pt x="39395" y="1029"/>
                </a:lnTo>
                <a:lnTo>
                  <a:pt x="43831" y="686"/>
                </a:lnTo>
                <a:lnTo>
                  <a:pt x="52886" y="304"/>
                </a:lnTo>
                <a:lnTo>
                  <a:pt x="63339" y="90"/>
                </a:lnTo>
                <a:lnTo>
                  <a:pt x="103774" y="0"/>
                </a:lnTo>
                <a:lnTo>
                  <a:pt x="107704" y="952"/>
                </a:lnTo>
                <a:lnTo>
                  <a:pt x="112230" y="2540"/>
                </a:lnTo>
                <a:lnTo>
                  <a:pt x="117152" y="4551"/>
                </a:lnTo>
                <a:lnTo>
                  <a:pt x="120433" y="6843"/>
                </a:lnTo>
                <a:lnTo>
                  <a:pt x="122621" y="9324"/>
                </a:lnTo>
                <a:lnTo>
                  <a:pt x="124079" y="11931"/>
                </a:lnTo>
                <a:lnTo>
                  <a:pt x="125700" y="17368"/>
                </a:lnTo>
                <a:lnTo>
                  <a:pt x="126132" y="20150"/>
                </a:lnTo>
                <a:lnTo>
                  <a:pt x="127372" y="22006"/>
                </a:lnTo>
                <a:lnTo>
                  <a:pt x="129152" y="23243"/>
                </a:lnTo>
                <a:lnTo>
                  <a:pt x="131291" y="24067"/>
                </a:lnTo>
                <a:lnTo>
                  <a:pt x="132717" y="25569"/>
                </a:lnTo>
                <a:lnTo>
                  <a:pt x="133667" y="27524"/>
                </a:lnTo>
                <a:lnTo>
                  <a:pt x="135676" y="33187"/>
                </a:lnTo>
                <a:lnTo>
                  <a:pt x="139744" y="42055"/>
                </a:lnTo>
                <a:lnTo>
                  <a:pt x="140257" y="46134"/>
                </a:lnTo>
                <a:lnTo>
                  <a:pt x="139647" y="49805"/>
                </a:lnTo>
                <a:lnTo>
                  <a:pt x="137381" y="56425"/>
                </a:lnTo>
                <a:lnTo>
                  <a:pt x="136374" y="62542"/>
                </a:lnTo>
                <a:lnTo>
                  <a:pt x="133387" y="70976"/>
                </a:lnTo>
                <a:lnTo>
                  <a:pt x="131256" y="75892"/>
                </a:lnTo>
                <a:lnTo>
                  <a:pt x="126350" y="86435"/>
                </a:lnTo>
                <a:lnTo>
                  <a:pt x="106956" y="125771"/>
                </a:lnTo>
                <a:lnTo>
                  <a:pt x="103158" y="131472"/>
                </a:lnTo>
                <a:lnTo>
                  <a:pt x="98722" y="137177"/>
                </a:lnTo>
                <a:lnTo>
                  <a:pt x="93859" y="142886"/>
                </a:lnTo>
                <a:lnTo>
                  <a:pt x="89665" y="148597"/>
                </a:lnTo>
                <a:lnTo>
                  <a:pt x="85916" y="154310"/>
                </a:lnTo>
                <a:lnTo>
                  <a:pt x="82464" y="160023"/>
                </a:lnTo>
                <a:lnTo>
                  <a:pt x="78258" y="165736"/>
                </a:lnTo>
                <a:lnTo>
                  <a:pt x="73549" y="171450"/>
                </a:lnTo>
                <a:lnTo>
                  <a:pt x="68505" y="177165"/>
                </a:lnTo>
                <a:lnTo>
                  <a:pt x="64189" y="182880"/>
                </a:lnTo>
                <a:lnTo>
                  <a:pt x="60360" y="188595"/>
                </a:lnTo>
                <a:lnTo>
                  <a:pt x="56854" y="194309"/>
                </a:lnTo>
                <a:lnTo>
                  <a:pt x="52612" y="199072"/>
                </a:lnTo>
                <a:lnTo>
                  <a:pt x="47880" y="203199"/>
                </a:lnTo>
                <a:lnTo>
                  <a:pt x="42819" y="206903"/>
                </a:lnTo>
                <a:lnTo>
                  <a:pt x="38493" y="211278"/>
                </a:lnTo>
                <a:lnTo>
                  <a:pt x="34657" y="216099"/>
                </a:lnTo>
                <a:lnTo>
                  <a:pt x="31146" y="221218"/>
                </a:lnTo>
                <a:lnTo>
                  <a:pt x="27854" y="225583"/>
                </a:lnTo>
                <a:lnTo>
                  <a:pt x="24706" y="229447"/>
                </a:lnTo>
                <a:lnTo>
                  <a:pt x="21655" y="232974"/>
                </a:lnTo>
                <a:lnTo>
                  <a:pt x="19621" y="237230"/>
                </a:lnTo>
                <a:lnTo>
                  <a:pt x="18265" y="241973"/>
                </a:lnTo>
                <a:lnTo>
                  <a:pt x="17361" y="247040"/>
                </a:lnTo>
                <a:lnTo>
                  <a:pt x="13817" y="255210"/>
                </a:lnTo>
                <a:lnTo>
                  <a:pt x="11538" y="258722"/>
                </a:lnTo>
                <a:lnTo>
                  <a:pt x="9067" y="262017"/>
                </a:lnTo>
                <a:lnTo>
                  <a:pt x="6467" y="265165"/>
                </a:lnTo>
                <a:lnTo>
                  <a:pt x="0" y="272511"/>
                </a:lnTo>
                <a:lnTo>
                  <a:pt x="422" y="274066"/>
                </a:lnTo>
                <a:lnTo>
                  <a:pt x="3431" y="278334"/>
                </a:lnTo>
                <a:lnTo>
                  <a:pt x="5567" y="279853"/>
                </a:lnTo>
                <a:lnTo>
                  <a:pt x="7943" y="280866"/>
                </a:lnTo>
                <a:lnTo>
                  <a:pt x="10480" y="281541"/>
                </a:lnTo>
                <a:lnTo>
                  <a:pt x="13124" y="281992"/>
                </a:lnTo>
                <a:lnTo>
                  <a:pt x="15839" y="282291"/>
                </a:lnTo>
                <a:lnTo>
                  <a:pt x="18601" y="282492"/>
                </a:lnTo>
                <a:lnTo>
                  <a:pt x="20443" y="283577"/>
                </a:lnTo>
                <a:lnTo>
                  <a:pt x="21670" y="285254"/>
                </a:lnTo>
                <a:lnTo>
                  <a:pt x="22489" y="287324"/>
                </a:lnTo>
                <a:lnTo>
                  <a:pt x="23987" y="288704"/>
                </a:lnTo>
                <a:lnTo>
                  <a:pt x="25938" y="289624"/>
                </a:lnTo>
                <a:lnTo>
                  <a:pt x="28192" y="290238"/>
                </a:lnTo>
                <a:lnTo>
                  <a:pt x="31599" y="290646"/>
                </a:lnTo>
                <a:lnTo>
                  <a:pt x="35776" y="290919"/>
                </a:lnTo>
                <a:lnTo>
                  <a:pt x="44543" y="291222"/>
                </a:lnTo>
                <a:lnTo>
                  <a:pt x="54835" y="291392"/>
                </a:lnTo>
                <a:lnTo>
                  <a:pt x="74302" y="291455"/>
                </a:lnTo>
                <a:lnTo>
                  <a:pt x="79484" y="290506"/>
                </a:lnTo>
                <a:lnTo>
                  <a:pt x="84844" y="288920"/>
                </a:lnTo>
                <a:lnTo>
                  <a:pt x="90322" y="286910"/>
                </a:lnTo>
                <a:lnTo>
                  <a:pt x="95879" y="285571"/>
                </a:lnTo>
                <a:lnTo>
                  <a:pt x="101489" y="284678"/>
                </a:lnTo>
                <a:lnTo>
                  <a:pt x="107134" y="284082"/>
                </a:lnTo>
                <a:lnTo>
                  <a:pt x="111849" y="282733"/>
                </a:lnTo>
                <a:lnTo>
                  <a:pt x="115946" y="280881"/>
                </a:lnTo>
                <a:lnTo>
                  <a:pt x="119629" y="278694"/>
                </a:lnTo>
                <a:lnTo>
                  <a:pt x="123037" y="276283"/>
                </a:lnTo>
                <a:lnTo>
                  <a:pt x="126262" y="273724"/>
                </a:lnTo>
                <a:lnTo>
                  <a:pt x="135568" y="2657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SMARTPenAnnotation91"/>
          <p:cNvSpPr/>
          <p:nvPr/>
        </p:nvSpPr>
        <p:spPr bwMode="auto">
          <a:xfrm>
            <a:off x="1803086" y="4989357"/>
            <a:ext cx="205587" cy="248390"/>
          </a:xfrm>
          <a:custGeom>
            <a:avLst/>
            <a:gdLst/>
            <a:ahLst/>
            <a:cxnLst/>
            <a:rect l="0" t="0" r="0" b="0"/>
            <a:pathLst>
              <a:path w="205587" h="248390">
                <a:moveTo>
                  <a:pt x="77148" y="16983"/>
                </a:moveTo>
                <a:lnTo>
                  <a:pt x="68929" y="16983"/>
                </a:lnTo>
                <a:lnTo>
                  <a:pt x="68607" y="9601"/>
                </a:lnTo>
                <a:lnTo>
                  <a:pt x="67644" y="10157"/>
                </a:lnTo>
                <a:lnTo>
                  <a:pt x="61795" y="15352"/>
                </a:lnTo>
                <a:lnTo>
                  <a:pt x="55806" y="21211"/>
                </a:lnTo>
                <a:lnTo>
                  <a:pt x="39883" y="37106"/>
                </a:lnTo>
                <a:lnTo>
                  <a:pt x="37065" y="38970"/>
                </a:lnTo>
                <a:lnTo>
                  <a:pt x="31394" y="41042"/>
                </a:lnTo>
                <a:lnTo>
                  <a:pt x="29500" y="43500"/>
                </a:lnTo>
                <a:lnTo>
                  <a:pt x="28238" y="47043"/>
                </a:lnTo>
                <a:lnTo>
                  <a:pt x="27396" y="51311"/>
                </a:lnTo>
                <a:lnTo>
                  <a:pt x="23921" y="58592"/>
                </a:lnTo>
                <a:lnTo>
                  <a:pt x="21661" y="61868"/>
                </a:lnTo>
                <a:lnTo>
                  <a:pt x="20154" y="65956"/>
                </a:lnTo>
                <a:lnTo>
                  <a:pt x="19150" y="70586"/>
                </a:lnTo>
                <a:lnTo>
                  <a:pt x="18480" y="75578"/>
                </a:lnTo>
                <a:lnTo>
                  <a:pt x="17081" y="80812"/>
                </a:lnTo>
                <a:lnTo>
                  <a:pt x="15196" y="86205"/>
                </a:lnTo>
                <a:lnTo>
                  <a:pt x="12987" y="91706"/>
                </a:lnTo>
                <a:lnTo>
                  <a:pt x="10562" y="97278"/>
                </a:lnTo>
                <a:lnTo>
                  <a:pt x="5327" y="108550"/>
                </a:lnTo>
                <a:lnTo>
                  <a:pt x="3550" y="113270"/>
                </a:lnTo>
                <a:lnTo>
                  <a:pt x="2365" y="117370"/>
                </a:lnTo>
                <a:lnTo>
                  <a:pt x="1576" y="121055"/>
                </a:lnTo>
                <a:lnTo>
                  <a:pt x="1049" y="126369"/>
                </a:lnTo>
                <a:lnTo>
                  <a:pt x="698" y="132769"/>
                </a:lnTo>
                <a:lnTo>
                  <a:pt x="204" y="150350"/>
                </a:lnTo>
                <a:lnTo>
                  <a:pt x="37" y="169374"/>
                </a:lnTo>
                <a:lnTo>
                  <a:pt x="0" y="198252"/>
                </a:lnTo>
                <a:lnTo>
                  <a:pt x="951" y="202599"/>
                </a:lnTo>
                <a:lnTo>
                  <a:pt x="2537" y="207402"/>
                </a:lnTo>
                <a:lnTo>
                  <a:pt x="4548" y="212509"/>
                </a:lnTo>
                <a:lnTo>
                  <a:pt x="6840" y="215914"/>
                </a:lnTo>
                <a:lnTo>
                  <a:pt x="9322" y="218183"/>
                </a:lnTo>
                <a:lnTo>
                  <a:pt x="11928" y="219696"/>
                </a:lnTo>
                <a:lnTo>
                  <a:pt x="17364" y="226457"/>
                </a:lnTo>
                <a:lnTo>
                  <a:pt x="20147" y="230928"/>
                </a:lnTo>
                <a:lnTo>
                  <a:pt x="23240" y="238435"/>
                </a:lnTo>
                <a:lnTo>
                  <a:pt x="24064" y="241769"/>
                </a:lnTo>
                <a:lnTo>
                  <a:pt x="26519" y="243993"/>
                </a:lnTo>
                <a:lnTo>
                  <a:pt x="30060" y="245476"/>
                </a:lnTo>
                <a:lnTo>
                  <a:pt x="34327" y="246464"/>
                </a:lnTo>
                <a:lnTo>
                  <a:pt x="39075" y="247122"/>
                </a:lnTo>
                <a:lnTo>
                  <a:pt x="44146" y="247562"/>
                </a:lnTo>
                <a:lnTo>
                  <a:pt x="53908" y="248050"/>
                </a:lnTo>
                <a:lnTo>
                  <a:pt x="61422" y="248266"/>
                </a:lnTo>
                <a:lnTo>
                  <a:pt x="75558" y="248389"/>
                </a:lnTo>
                <a:lnTo>
                  <a:pt x="79898" y="247453"/>
                </a:lnTo>
                <a:lnTo>
                  <a:pt x="83744" y="245877"/>
                </a:lnTo>
                <a:lnTo>
                  <a:pt x="87261" y="243875"/>
                </a:lnTo>
                <a:lnTo>
                  <a:pt x="96248" y="239108"/>
                </a:lnTo>
                <a:lnTo>
                  <a:pt x="101311" y="236504"/>
                </a:lnTo>
                <a:lnTo>
                  <a:pt x="105640" y="233815"/>
                </a:lnTo>
                <a:lnTo>
                  <a:pt x="109478" y="231070"/>
                </a:lnTo>
                <a:lnTo>
                  <a:pt x="112988" y="228288"/>
                </a:lnTo>
                <a:lnTo>
                  <a:pt x="117234" y="225480"/>
                </a:lnTo>
                <a:lnTo>
                  <a:pt x="121970" y="222656"/>
                </a:lnTo>
                <a:lnTo>
                  <a:pt x="127032" y="219821"/>
                </a:lnTo>
                <a:lnTo>
                  <a:pt x="132312" y="216025"/>
                </a:lnTo>
                <a:lnTo>
                  <a:pt x="137737" y="211591"/>
                </a:lnTo>
                <a:lnTo>
                  <a:pt x="143258" y="206729"/>
                </a:lnTo>
                <a:lnTo>
                  <a:pt x="154473" y="196247"/>
                </a:lnTo>
                <a:lnTo>
                  <a:pt x="160131" y="190784"/>
                </a:lnTo>
                <a:lnTo>
                  <a:pt x="164855" y="185238"/>
                </a:lnTo>
                <a:lnTo>
                  <a:pt x="168957" y="179636"/>
                </a:lnTo>
                <a:lnTo>
                  <a:pt x="172644" y="173995"/>
                </a:lnTo>
                <a:lnTo>
                  <a:pt x="176055" y="168330"/>
                </a:lnTo>
                <a:lnTo>
                  <a:pt x="179281" y="162649"/>
                </a:lnTo>
                <a:lnTo>
                  <a:pt x="182384" y="156956"/>
                </a:lnTo>
                <a:lnTo>
                  <a:pt x="185406" y="150303"/>
                </a:lnTo>
                <a:lnTo>
                  <a:pt x="188373" y="143011"/>
                </a:lnTo>
                <a:lnTo>
                  <a:pt x="191303" y="135291"/>
                </a:lnTo>
                <a:lnTo>
                  <a:pt x="194209" y="128240"/>
                </a:lnTo>
                <a:lnTo>
                  <a:pt x="197099" y="121634"/>
                </a:lnTo>
                <a:lnTo>
                  <a:pt x="199978" y="115325"/>
                </a:lnTo>
                <a:lnTo>
                  <a:pt x="201897" y="108262"/>
                </a:lnTo>
                <a:lnTo>
                  <a:pt x="203177" y="100696"/>
                </a:lnTo>
                <a:lnTo>
                  <a:pt x="204030" y="92794"/>
                </a:lnTo>
                <a:lnTo>
                  <a:pt x="204599" y="84668"/>
                </a:lnTo>
                <a:lnTo>
                  <a:pt x="204978" y="76394"/>
                </a:lnTo>
                <a:lnTo>
                  <a:pt x="205511" y="53636"/>
                </a:lnTo>
                <a:lnTo>
                  <a:pt x="205586" y="47134"/>
                </a:lnTo>
                <a:lnTo>
                  <a:pt x="204684" y="40893"/>
                </a:lnTo>
                <a:lnTo>
                  <a:pt x="203129" y="34828"/>
                </a:lnTo>
                <a:lnTo>
                  <a:pt x="201141" y="28880"/>
                </a:lnTo>
                <a:lnTo>
                  <a:pt x="199815" y="23961"/>
                </a:lnTo>
                <a:lnTo>
                  <a:pt x="198931" y="19730"/>
                </a:lnTo>
                <a:lnTo>
                  <a:pt x="198342" y="15957"/>
                </a:lnTo>
                <a:lnTo>
                  <a:pt x="195147" y="9224"/>
                </a:lnTo>
                <a:lnTo>
                  <a:pt x="192962" y="6095"/>
                </a:lnTo>
                <a:lnTo>
                  <a:pt x="190552" y="4010"/>
                </a:lnTo>
                <a:lnTo>
                  <a:pt x="187994" y="2619"/>
                </a:lnTo>
                <a:lnTo>
                  <a:pt x="185335" y="1692"/>
                </a:lnTo>
                <a:lnTo>
                  <a:pt x="181658" y="1074"/>
                </a:lnTo>
                <a:lnTo>
                  <a:pt x="177302" y="662"/>
                </a:lnTo>
                <a:lnTo>
                  <a:pt x="168333" y="204"/>
                </a:lnTo>
                <a:lnTo>
                  <a:pt x="161173" y="0"/>
                </a:lnTo>
                <a:lnTo>
                  <a:pt x="156977" y="899"/>
                </a:lnTo>
                <a:lnTo>
                  <a:pt x="152275" y="2450"/>
                </a:lnTo>
                <a:lnTo>
                  <a:pt x="147235" y="4437"/>
                </a:lnTo>
                <a:lnTo>
                  <a:pt x="141971" y="5761"/>
                </a:lnTo>
                <a:lnTo>
                  <a:pt x="136556" y="6644"/>
                </a:lnTo>
                <a:lnTo>
                  <a:pt x="131041" y="7233"/>
                </a:lnTo>
                <a:lnTo>
                  <a:pt x="126412" y="8577"/>
                </a:lnTo>
                <a:lnTo>
                  <a:pt x="122373" y="10427"/>
                </a:lnTo>
                <a:lnTo>
                  <a:pt x="118728" y="12612"/>
                </a:lnTo>
                <a:lnTo>
                  <a:pt x="115346" y="15022"/>
                </a:lnTo>
                <a:lnTo>
                  <a:pt x="109048" y="20239"/>
                </a:lnTo>
                <a:lnTo>
                  <a:pt x="104698" y="23980"/>
                </a:lnTo>
                <a:lnTo>
                  <a:pt x="104087" y="25457"/>
                </a:lnTo>
                <a:lnTo>
                  <a:pt x="103107" y="32133"/>
                </a:lnTo>
                <a:lnTo>
                  <a:pt x="102866" y="3412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7" name="SMARTPenAnnotation92"/>
          <p:cNvSpPr/>
          <p:nvPr/>
        </p:nvSpPr>
        <p:spPr bwMode="auto">
          <a:xfrm>
            <a:off x="2085975" y="4989195"/>
            <a:ext cx="137160" cy="257176"/>
          </a:xfrm>
          <a:custGeom>
            <a:avLst/>
            <a:gdLst/>
            <a:ahLst/>
            <a:cxnLst/>
            <a:rect l="0" t="0" r="0" b="0"/>
            <a:pathLst>
              <a:path w="137160" h="257176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848" y="20399"/>
                </a:lnTo>
                <a:lnTo>
                  <a:pt x="16568" y="25894"/>
                </a:lnTo>
                <a:lnTo>
                  <a:pt x="16889" y="32463"/>
                </a:lnTo>
                <a:lnTo>
                  <a:pt x="17031" y="41733"/>
                </a:lnTo>
                <a:lnTo>
                  <a:pt x="18021" y="45919"/>
                </a:lnTo>
                <a:lnTo>
                  <a:pt x="21661" y="53111"/>
                </a:lnTo>
                <a:lnTo>
                  <a:pt x="23966" y="57315"/>
                </a:lnTo>
                <a:lnTo>
                  <a:pt x="31760" y="72333"/>
                </a:lnTo>
                <a:lnTo>
                  <a:pt x="37293" y="83265"/>
                </a:lnTo>
                <a:lnTo>
                  <a:pt x="40102" y="87895"/>
                </a:lnTo>
                <a:lnTo>
                  <a:pt x="42927" y="91934"/>
                </a:lnTo>
                <a:lnTo>
                  <a:pt x="45763" y="95579"/>
                </a:lnTo>
                <a:lnTo>
                  <a:pt x="48606" y="99914"/>
                </a:lnTo>
                <a:lnTo>
                  <a:pt x="51454" y="104709"/>
                </a:lnTo>
                <a:lnTo>
                  <a:pt x="54305" y="109811"/>
                </a:lnTo>
                <a:lnTo>
                  <a:pt x="56205" y="115117"/>
                </a:lnTo>
                <a:lnTo>
                  <a:pt x="57473" y="120560"/>
                </a:lnTo>
                <a:lnTo>
                  <a:pt x="58317" y="126093"/>
                </a:lnTo>
                <a:lnTo>
                  <a:pt x="59833" y="131687"/>
                </a:lnTo>
                <a:lnTo>
                  <a:pt x="61796" y="137321"/>
                </a:lnTo>
                <a:lnTo>
                  <a:pt x="64057" y="142982"/>
                </a:lnTo>
                <a:lnTo>
                  <a:pt x="67470" y="148661"/>
                </a:lnTo>
                <a:lnTo>
                  <a:pt x="71650" y="154353"/>
                </a:lnTo>
                <a:lnTo>
                  <a:pt x="76341" y="160052"/>
                </a:lnTo>
                <a:lnTo>
                  <a:pt x="79469" y="165756"/>
                </a:lnTo>
                <a:lnTo>
                  <a:pt x="81554" y="171464"/>
                </a:lnTo>
                <a:lnTo>
                  <a:pt x="82944" y="177174"/>
                </a:lnTo>
                <a:lnTo>
                  <a:pt x="84823" y="182886"/>
                </a:lnTo>
                <a:lnTo>
                  <a:pt x="87029" y="188599"/>
                </a:lnTo>
                <a:lnTo>
                  <a:pt x="89452" y="194313"/>
                </a:lnTo>
                <a:lnTo>
                  <a:pt x="94683" y="205741"/>
                </a:lnTo>
                <a:lnTo>
                  <a:pt x="97412" y="211456"/>
                </a:lnTo>
                <a:lnTo>
                  <a:pt x="100184" y="216218"/>
                </a:lnTo>
                <a:lnTo>
                  <a:pt x="102984" y="220345"/>
                </a:lnTo>
                <a:lnTo>
                  <a:pt x="105803" y="224049"/>
                </a:lnTo>
                <a:lnTo>
                  <a:pt x="108936" y="230705"/>
                </a:lnTo>
                <a:lnTo>
                  <a:pt x="109771" y="233813"/>
                </a:lnTo>
                <a:lnTo>
                  <a:pt x="113239" y="239807"/>
                </a:lnTo>
                <a:lnTo>
                  <a:pt x="115498" y="242739"/>
                </a:lnTo>
                <a:lnTo>
                  <a:pt x="117956" y="245646"/>
                </a:lnTo>
                <a:lnTo>
                  <a:pt x="120547" y="248536"/>
                </a:lnTo>
                <a:lnTo>
                  <a:pt x="126999" y="255468"/>
                </a:lnTo>
                <a:lnTo>
                  <a:pt x="128481" y="256037"/>
                </a:lnTo>
                <a:lnTo>
                  <a:pt x="130421" y="256416"/>
                </a:lnTo>
                <a:lnTo>
                  <a:pt x="137159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8" name="SMARTPenAnnotation93"/>
          <p:cNvSpPr/>
          <p:nvPr/>
        </p:nvSpPr>
        <p:spPr bwMode="auto">
          <a:xfrm>
            <a:off x="2077402" y="5040734"/>
            <a:ext cx="171451" cy="248499"/>
          </a:xfrm>
          <a:custGeom>
            <a:avLst/>
            <a:gdLst/>
            <a:ahLst/>
            <a:cxnLst/>
            <a:rect l="0" t="0" r="0" b="0"/>
            <a:pathLst>
              <a:path w="171451" h="248499">
                <a:moveTo>
                  <a:pt x="171450" y="8468"/>
                </a:moveTo>
                <a:lnTo>
                  <a:pt x="171450" y="249"/>
                </a:lnTo>
                <a:lnTo>
                  <a:pt x="166899" y="0"/>
                </a:lnTo>
                <a:lnTo>
                  <a:pt x="165558" y="918"/>
                </a:lnTo>
                <a:lnTo>
                  <a:pt x="164665" y="2482"/>
                </a:lnTo>
                <a:lnTo>
                  <a:pt x="162160" y="9585"/>
                </a:lnTo>
                <a:lnTo>
                  <a:pt x="158431" y="17220"/>
                </a:lnTo>
                <a:lnTo>
                  <a:pt x="153599" y="24423"/>
                </a:lnTo>
                <a:lnTo>
                  <a:pt x="148276" y="31752"/>
                </a:lnTo>
                <a:lnTo>
                  <a:pt x="145523" y="36373"/>
                </a:lnTo>
                <a:lnTo>
                  <a:pt x="142736" y="41359"/>
                </a:lnTo>
                <a:lnTo>
                  <a:pt x="137098" y="51979"/>
                </a:lnTo>
                <a:lnTo>
                  <a:pt x="134261" y="57478"/>
                </a:lnTo>
                <a:lnTo>
                  <a:pt x="130465" y="64002"/>
                </a:lnTo>
                <a:lnTo>
                  <a:pt x="121167" y="78869"/>
                </a:lnTo>
                <a:lnTo>
                  <a:pt x="116020" y="85882"/>
                </a:lnTo>
                <a:lnTo>
                  <a:pt x="110684" y="92463"/>
                </a:lnTo>
                <a:lnTo>
                  <a:pt x="105222" y="98755"/>
                </a:lnTo>
                <a:lnTo>
                  <a:pt x="99676" y="105806"/>
                </a:lnTo>
                <a:lnTo>
                  <a:pt x="94073" y="113366"/>
                </a:lnTo>
                <a:lnTo>
                  <a:pt x="88433" y="121262"/>
                </a:lnTo>
                <a:lnTo>
                  <a:pt x="83720" y="129384"/>
                </a:lnTo>
                <a:lnTo>
                  <a:pt x="79626" y="137656"/>
                </a:lnTo>
                <a:lnTo>
                  <a:pt x="75944" y="146029"/>
                </a:lnTo>
                <a:lnTo>
                  <a:pt x="71584" y="153515"/>
                </a:lnTo>
                <a:lnTo>
                  <a:pt x="66773" y="160411"/>
                </a:lnTo>
                <a:lnTo>
                  <a:pt x="61660" y="166914"/>
                </a:lnTo>
                <a:lnTo>
                  <a:pt x="57299" y="173153"/>
                </a:lnTo>
                <a:lnTo>
                  <a:pt x="53440" y="179219"/>
                </a:lnTo>
                <a:lnTo>
                  <a:pt x="49914" y="185167"/>
                </a:lnTo>
                <a:lnTo>
                  <a:pt x="46611" y="191037"/>
                </a:lnTo>
                <a:lnTo>
                  <a:pt x="40401" y="202640"/>
                </a:lnTo>
                <a:lnTo>
                  <a:pt x="37411" y="207449"/>
                </a:lnTo>
                <a:lnTo>
                  <a:pt x="34466" y="211607"/>
                </a:lnTo>
                <a:lnTo>
                  <a:pt x="31550" y="215331"/>
                </a:lnTo>
                <a:lnTo>
                  <a:pt x="27701" y="218767"/>
                </a:lnTo>
                <a:lnTo>
                  <a:pt x="23230" y="222010"/>
                </a:lnTo>
                <a:lnTo>
                  <a:pt x="18344" y="225124"/>
                </a:lnTo>
                <a:lnTo>
                  <a:pt x="15087" y="228153"/>
                </a:lnTo>
                <a:lnTo>
                  <a:pt x="12915" y="231125"/>
                </a:lnTo>
                <a:lnTo>
                  <a:pt x="10503" y="236967"/>
                </a:lnTo>
                <a:lnTo>
                  <a:pt x="9430" y="242738"/>
                </a:lnTo>
                <a:lnTo>
                  <a:pt x="8192" y="244658"/>
                </a:lnTo>
                <a:lnTo>
                  <a:pt x="6414" y="245938"/>
                </a:lnTo>
                <a:lnTo>
                  <a:pt x="0" y="2484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9" name="SMARTPenAnnotation94"/>
          <p:cNvSpPr/>
          <p:nvPr/>
        </p:nvSpPr>
        <p:spPr bwMode="auto">
          <a:xfrm>
            <a:off x="594712" y="5520724"/>
            <a:ext cx="229772" cy="342867"/>
          </a:xfrm>
          <a:custGeom>
            <a:avLst/>
            <a:gdLst/>
            <a:ahLst/>
            <a:cxnLst/>
            <a:rect l="0" t="0" r="0" b="0"/>
            <a:pathLst>
              <a:path w="229772" h="342867">
                <a:moveTo>
                  <a:pt x="8220" y="51401"/>
                </a:moveTo>
                <a:lnTo>
                  <a:pt x="0" y="51401"/>
                </a:lnTo>
                <a:lnTo>
                  <a:pt x="28341" y="51401"/>
                </a:lnTo>
                <a:lnTo>
                  <a:pt x="31159" y="50448"/>
                </a:lnTo>
                <a:lnTo>
                  <a:pt x="36830" y="46850"/>
                </a:lnTo>
                <a:lnTo>
                  <a:pt x="40628" y="45509"/>
                </a:lnTo>
                <a:lnTo>
                  <a:pt x="45066" y="44615"/>
                </a:lnTo>
                <a:lnTo>
                  <a:pt x="49929" y="44020"/>
                </a:lnTo>
                <a:lnTo>
                  <a:pt x="55076" y="43622"/>
                </a:lnTo>
                <a:lnTo>
                  <a:pt x="60412" y="43358"/>
                </a:lnTo>
                <a:lnTo>
                  <a:pt x="65875" y="43181"/>
                </a:lnTo>
                <a:lnTo>
                  <a:pt x="71421" y="42111"/>
                </a:lnTo>
                <a:lnTo>
                  <a:pt x="77024" y="40445"/>
                </a:lnTo>
                <a:lnTo>
                  <a:pt x="82664" y="38382"/>
                </a:lnTo>
                <a:lnTo>
                  <a:pt x="88330" y="36054"/>
                </a:lnTo>
                <a:lnTo>
                  <a:pt x="94011" y="33550"/>
                </a:lnTo>
                <a:lnTo>
                  <a:pt x="105404" y="28227"/>
                </a:lnTo>
                <a:lnTo>
                  <a:pt x="133954" y="14212"/>
                </a:lnTo>
                <a:lnTo>
                  <a:pt x="139667" y="12320"/>
                </a:lnTo>
                <a:lnTo>
                  <a:pt x="145382" y="11060"/>
                </a:lnTo>
                <a:lnTo>
                  <a:pt x="151096" y="10219"/>
                </a:lnTo>
                <a:lnTo>
                  <a:pt x="156811" y="8707"/>
                </a:lnTo>
                <a:lnTo>
                  <a:pt x="162525" y="6745"/>
                </a:lnTo>
                <a:lnTo>
                  <a:pt x="168240" y="4485"/>
                </a:lnTo>
                <a:lnTo>
                  <a:pt x="173003" y="2979"/>
                </a:lnTo>
                <a:lnTo>
                  <a:pt x="177130" y="1974"/>
                </a:lnTo>
                <a:lnTo>
                  <a:pt x="180834" y="1305"/>
                </a:lnTo>
                <a:lnTo>
                  <a:pt x="185209" y="858"/>
                </a:lnTo>
                <a:lnTo>
                  <a:pt x="190030" y="561"/>
                </a:lnTo>
                <a:lnTo>
                  <a:pt x="202354" y="83"/>
                </a:lnTo>
                <a:lnTo>
                  <a:pt x="209040" y="0"/>
                </a:lnTo>
                <a:lnTo>
                  <a:pt x="211632" y="942"/>
                </a:lnTo>
                <a:lnTo>
                  <a:pt x="217053" y="4527"/>
                </a:lnTo>
                <a:lnTo>
                  <a:pt x="218879" y="6817"/>
                </a:lnTo>
                <a:lnTo>
                  <a:pt x="220097" y="9295"/>
                </a:lnTo>
                <a:lnTo>
                  <a:pt x="220909" y="11900"/>
                </a:lnTo>
                <a:lnTo>
                  <a:pt x="224351" y="17335"/>
                </a:lnTo>
                <a:lnTo>
                  <a:pt x="226602" y="20118"/>
                </a:lnTo>
                <a:lnTo>
                  <a:pt x="228103" y="22925"/>
                </a:lnTo>
                <a:lnTo>
                  <a:pt x="229771" y="28585"/>
                </a:lnTo>
                <a:lnTo>
                  <a:pt x="229263" y="32380"/>
                </a:lnTo>
                <a:lnTo>
                  <a:pt x="226159" y="41677"/>
                </a:lnTo>
                <a:lnTo>
                  <a:pt x="224950" y="47776"/>
                </a:lnTo>
                <a:lnTo>
                  <a:pt x="224144" y="54699"/>
                </a:lnTo>
                <a:lnTo>
                  <a:pt x="223607" y="62172"/>
                </a:lnTo>
                <a:lnTo>
                  <a:pt x="221344" y="70012"/>
                </a:lnTo>
                <a:lnTo>
                  <a:pt x="217930" y="78095"/>
                </a:lnTo>
                <a:lnTo>
                  <a:pt x="213749" y="86342"/>
                </a:lnTo>
                <a:lnTo>
                  <a:pt x="210962" y="95650"/>
                </a:lnTo>
                <a:lnTo>
                  <a:pt x="209104" y="105665"/>
                </a:lnTo>
                <a:lnTo>
                  <a:pt x="207865" y="116152"/>
                </a:lnTo>
                <a:lnTo>
                  <a:pt x="207039" y="126001"/>
                </a:lnTo>
                <a:lnTo>
                  <a:pt x="206489" y="135424"/>
                </a:lnTo>
                <a:lnTo>
                  <a:pt x="206121" y="144564"/>
                </a:lnTo>
                <a:lnTo>
                  <a:pt x="204924" y="154467"/>
                </a:lnTo>
                <a:lnTo>
                  <a:pt x="203174" y="164879"/>
                </a:lnTo>
                <a:lnTo>
                  <a:pt x="201054" y="175630"/>
                </a:lnTo>
                <a:lnTo>
                  <a:pt x="196159" y="197737"/>
                </a:lnTo>
                <a:lnTo>
                  <a:pt x="193520" y="208965"/>
                </a:lnTo>
                <a:lnTo>
                  <a:pt x="190808" y="219309"/>
                </a:lnTo>
                <a:lnTo>
                  <a:pt x="188048" y="229062"/>
                </a:lnTo>
                <a:lnTo>
                  <a:pt x="185255" y="238421"/>
                </a:lnTo>
                <a:lnTo>
                  <a:pt x="182441" y="246566"/>
                </a:lnTo>
                <a:lnTo>
                  <a:pt x="179612" y="253901"/>
                </a:lnTo>
                <a:lnTo>
                  <a:pt x="176774" y="260696"/>
                </a:lnTo>
                <a:lnTo>
                  <a:pt x="173929" y="268083"/>
                </a:lnTo>
                <a:lnTo>
                  <a:pt x="168229" y="283912"/>
                </a:lnTo>
                <a:lnTo>
                  <a:pt x="166327" y="290228"/>
                </a:lnTo>
                <a:lnTo>
                  <a:pt x="164215" y="299786"/>
                </a:lnTo>
                <a:lnTo>
                  <a:pt x="160736" y="309749"/>
                </a:lnTo>
                <a:lnTo>
                  <a:pt x="156967" y="319575"/>
                </a:lnTo>
                <a:lnTo>
                  <a:pt x="154846" y="329509"/>
                </a:lnTo>
                <a:lnTo>
                  <a:pt x="154129" y="335888"/>
                </a:lnTo>
                <a:lnTo>
                  <a:pt x="153952" y="34286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" name="SMARTPenAnnotation95"/>
          <p:cNvSpPr/>
          <p:nvPr/>
        </p:nvSpPr>
        <p:spPr bwMode="auto">
          <a:xfrm>
            <a:off x="654367" y="5640704"/>
            <a:ext cx="248603" cy="68582"/>
          </a:xfrm>
          <a:custGeom>
            <a:avLst/>
            <a:gdLst/>
            <a:ahLst/>
            <a:cxnLst/>
            <a:rect l="0" t="0" r="0" b="0"/>
            <a:pathLst>
              <a:path w="248603" h="68582">
                <a:moveTo>
                  <a:pt x="0" y="68581"/>
                </a:moveTo>
                <a:lnTo>
                  <a:pt x="4551" y="64030"/>
                </a:lnTo>
                <a:lnTo>
                  <a:pt x="6844" y="62689"/>
                </a:lnTo>
                <a:lnTo>
                  <a:pt x="11932" y="61199"/>
                </a:lnTo>
                <a:lnTo>
                  <a:pt x="14622" y="59850"/>
                </a:lnTo>
                <a:lnTo>
                  <a:pt x="17368" y="57998"/>
                </a:lnTo>
                <a:lnTo>
                  <a:pt x="20151" y="55810"/>
                </a:lnTo>
                <a:lnTo>
                  <a:pt x="23911" y="53400"/>
                </a:lnTo>
                <a:lnTo>
                  <a:pt x="28323" y="50840"/>
                </a:lnTo>
                <a:lnTo>
                  <a:pt x="33170" y="48181"/>
                </a:lnTo>
                <a:lnTo>
                  <a:pt x="38306" y="46408"/>
                </a:lnTo>
                <a:lnTo>
                  <a:pt x="43635" y="45226"/>
                </a:lnTo>
                <a:lnTo>
                  <a:pt x="49092" y="44439"/>
                </a:lnTo>
                <a:lnTo>
                  <a:pt x="54636" y="42961"/>
                </a:lnTo>
                <a:lnTo>
                  <a:pt x="60236" y="41023"/>
                </a:lnTo>
                <a:lnTo>
                  <a:pt x="65875" y="38779"/>
                </a:lnTo>
                <a:lnTo>
                  <a:pt x="72492" y="37283"/>
                </a:lnTo>
                <a:lnTo>
                  <a:pt x="79760" y="36286"/>
                </a:lnTo>
                <a:lnTo>
                  <a:pt x="87463" y="35621"/>
                </a:lnTo>
                <a:lnTo>
                  <a:pt x="94504" y="34225"/>
                </a:lnTo>
                <a:lnTo>
                  <a:pt x="101103" y="32342"/>
                </a:lnTo>
                <a:lnTo>
                  <a:pt x="129932" y="22476"/>
                </a:lnTo>
                <a:lnTo>
                  <a:pt x="137104" y="20699"/>
                </a:lnTo>
                <a:lnTo>
                  <a:pt x="143790" y="19515"/>
                </a:lnTo>
                <a:lnTo>
                  <a:pt x="150152" y="18725"/>
                </a:lnTo>
                <a:lnTo>
                  <a:pt x="156299" y="17246"/>
                </a:lnTo>
                <a:lnTo>
                  <a:pt x="162302" y="15308"/>
                </a:lnTo>
                <a:lnTo>
                  <a:pt x="168209" y="13063"/>
                </a:lnTo>
                <a:lnTo>
                  <a:pt x="175004" y="11566"/>
                </a:lnTo>
                <a:lnTo>
                  <a:pt x="182392" y="10569"/>
                </a:lnTo>
                <a:lnTo>
                  <a:pt x="190175" y="9903"/>
                </a:lnTo>
                <a:lnTo>
                  <a:pt x="197268" y="8507"/>
                </a:lnTo>
                <a:lnTo>
                  <a:pt x="203902" y="6624"/>
                </a:lnTo>
                <a:lnTo>
                  <a:pt x="210230" y="4416"/>
                </a:lnTo>
                <a:lnTo>
                  <a:pt x="216353" y="2945"/>
                </a:lnTo>
                <a:lnTo>
                  <a:pt x="222340" y="1963"/>
                </a:lnTo>
                <a:lnTo>
                  <a:pt x="228237" y="1309"/>
                </a:lnTo>
                <a:lnTo>
                  <a:pt x="233120" y="873"/>
                </a:lnTo>
                <a:lnTo>
                  <a:pt x="237329" y="583"/>
                </a:lnTo>
                <a:lnTo>
                  <a:pt x="24860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SMARTPenAnnotation96"/>
          <p:cNvSpPr/>
          <p:nvPr/>
        </p:nvSpPr>
        <p:spPr bwMode="auto">
          <a:xfrm>
            <a:off x="1048807" y="5597842"/>
            <a:ext cx="154201" cy="34291"/>
          </a:xfrm>
          <a:custGeom>
            <a:avLst/>
            <a:gdLst/>
            <a:ahLst/>
            <a:cxnLst/>
            <a:rect l="0" t="0" r="0" b="0"/>
            <a:pathLst>
              <a:path w="154201" h="34291">
                <a:moveTo>
                  <a:pt x="8467" y="34290"/>
                </a:moveTo>
                <a:lnTo>
                  <a:pt x="0" y="34290"/>
                </a:lnTo>
                <a:lnTo>
                  <a:pt x="12668" y="34290"/>
                </a:lnTo>
                <a:lnTo>
                  <a:pt x="15078" y="33338"/>
                </a:lnTo>
                <a:lnTo>
                  <a:pt x="17637" y="31750"/>
                </a:lnTo>
                <a:lnTo>
                  <a:pt x="20295" y="29740"/>
                </a:lnTo>
                <a:lnTo>
                  <a:pt x="23973" y="28399"/>
                </a:lnTo>
                <a:lnTo>
                  <a:pt x="28329" y="27505"/>
                </a:lnTo>
                <a:lnTo>
                  <a:pt x="33139" y="26909"/>
                </a:lnTo>
                <a:lnTo>
                  <a:pt x="37297" y="25560"/>
                </a:lnTo>
                <a:lnTo>
                  <a:pt x="41022" y="23707"/>
                </a:lnTo>
                <a:lnTo>
                  <a:pt x="44458" y="21520"/>
                </a:lnTo>
                <a:lnTo>
                  <a:pt x="48654" y="20061"/>
                </a:lnTo>
                <a:lnTo>
                  <a:pt x="53356" y="19089"/>
                </a:lnTo>
                <a:lnTo>
                  <a:pt x="58396" y="18442"/>
                </a:lnTo>
                <a:lnTo>
                  <a:pt x="63660" y="17057"/>
                </a:lnTo>
                <a:lnTo>
                  <a:pt x="69075" y="15182"/>
                </a:lnTo>
                <a:lnTo>
                  <a:pt x="74590" y="12979"/>
                </a:lnTo>
                <a:lnTo>
                  <a:pt x="79219" y="11510"/>
                </a:lnTo>
                <a:lnTo>
                  <a:pt x="83258" y="10531"/>
                </a:lnTo>
                <a:lnTo>
                  <a:pt x="86903" y="9878"/>
                </a:lnTo>
                <a:lnTo>
                  <a:pt x="91238" y="8490"/>
                </a:lnTo>
                <a:lnTo>
                  <a:pt x="96033" y="6613"/>
                </a:lnTo>
                <a:lnTo>
                  <a:pt x="101134" y="4409"/>
                </a:lnTo>
                <a:lnTo>
                  <a:pt x="105488" y="2939"/>
                </a:lnTo>
                <a:lnTo>
                  <a:pt x="109343" y="1959"/>
                </a:lnTo>
                <a:lnTo>
                  <a:pt x="112865" y="1306"/>
                </a:lnTo>
                <a:lnTo>
                  <a:pt x="117118" y="871"/>
                </a:lnTo>
                <a:lnTo>
                  <a:pt x="121859" y="581"/>
                </a:lnTo>
                <a:lnTo>
                  <a:pt x="132206" y="258"/>
                </a:lnTo>
                <a:lnTo>
                  <a:pt x="15420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SMARTPenAnnotation97"/>
          <p:cNvSpPr/>
          <p:nvPr/>
        </p:nvSpPr>
        <p:spPr bwMode="auto">
          <a:xfrm>
            <a:off x="1065878" y="5700722"/>
            <a:ext cx="231427" cy="34281"/>
          </a:xfrm>
          <a:custGeom>
            <a:avLst/>
            <a:gdLst/>
            <a:ahLst/>
            <a:cxnLst/>
            <a:rect l="0" t="0" r="0" b="0"/>
            <a:pathLst>
              <a:path w="231427" h="34281">
                <a:moveTo>
                  <a:pt x="8541" y="34280"/>
                </a:moveTo>
                <a:lnTo>
                  <a:pt x="0" y="34280"/>
                </a:lnTo>
                <a:lnTo>
                  <a:pt x="4529" y="34280"/>
                </a:lnTo>
                <a:lnTo>
                  <a:pt x="6819" y="33328"/>
                </a:lnTo>
                <a:lnTo>
                  <a:pt x="9298" y="31740"/>
                </a:lnTo>
                <a:lnTo>
                  <a:pt x="11903" y="29730"/>
                </a:lnTo>
                <a:lnTo>
                  <a:pt x="14593" y="28389"/>
                </a:lnTo>
                <a:lnTo>
                  <a:pt x="17338" y="27495"/>
                </a:lnTo>
                <a:lnTo>
                  <a:pt x="23881" y="26502"/>
                </a:lnTo>
                <a:lnTo>
                  <a:pt x="28293" y="26237"/>
                </a:lnTo>
                <a:lnTo>
                  <a:pt x="33139" y="26061"/>
                </a:lnTo>
                <a:lnTo>
                  <a:pt x="37322" y="24991"/>
                </a:lnTo>
                <a:lnTo>
                  <a:pt x="41064" y="23325"/>
                </a:lnTo>
                <a:lnTo>
                  <a:pt x="44510" y="21261"/>
                </a:lnTo>
                <a:lnTo>
                  <a:pt x="48713" y="18933"/>
                </a:lnTo>
                <a:lnTo>
                  <a:pt x="58463" y="13807"/>
                </a:lnTo>
                <a:lnTo>
                  <a:pt x="62778" y="12059"/>
                </a:lnTo>
                <a:lnTo>
                  <a:pt x="66606" y="10894"/>
                </a:lnTo>
                <a:lnTo>
                  <a:pt x="70111" y="10117"/>
                </a:lnTo>
                <a:lnTo>
                  <a:pt x="74353" y="9599"/>
                </a:lnTo>
                <a:lnTo>
                  <a:pt x="79086" y="9253"/>
                </a:lnTo>
                <a:lnTo>
                  <a:pt x="84146" y="9023"/>
                </a:lnTo>
                <a:lnTo>
                  <a:pt x="90377" y="7917"/>
                </a:lnTo>
                <a:lnTo>
                  <a:pt x="97388" y="6228"/>
                </a:lnTo>
                <a:lnTo>
                  <a:pt x="104920" y="4148"/>
                </a:lnTo>
                <a:lnTo>
                  <a:pt x="110894" y="2762"/>
                </a:lnTo>
                <a:lnTo>
                  <a:pt x="115829" y="1838"/>
                </a:lnTo>
                <a:lnTo>
                  <a:pt x="120072" y="1222"/>
                </a:lnTo>
                <a:lnTo>
                  <a:pt x="125757" y="812"/>
                </a:lnTo>
                <a:lnTo>
                  <a:pt x="132405" y="538"/>
                </a:lnTo>
                <a:lnTo>
                  <a:pt x="152874" y="152"/>
                </a:lnTo>
                <a:lnTo>
                  <a:pt x="194197" y="0"/>
                </a:lnTo>
                <a:lnTo>
                  <a:pt x="199939" y="949"/>
                </a:lnTo>
                <a:lnTo>
                  <a:pt x="205673" y="2534"/>
                </a:lnTo>
                <a:lnTo>
                  <a:pt x="211400" y="4544"/>
                </a:lnTo>
                <a:lnTo>
                  <a:pt x="216170" y="5884"/>
                </a:lnTo>
                <a:lnTo>
                  <a:pt x="220303" y="6777"/>
                </a:lnTo>
                <a:lnTo>
                  <a:pt x="231426" y="856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3" name="SMARTPenAnnotation98"/>
          <p:cNvSpPr/>
          <p:nvPr/>
        </p:nvSpPr>
        <p:spPr bwMode="auto">
          <a:xfrm>
            <a:off x="1425892" y="5529262"/>
            <a:ext cx="197168" cy="162879"/>
          </a:xfrm>
          <a:custGeom>
            <a:avLst/>
            <a:gdLst/>
            <a:ahLst/>
            <a:cxnLst/>
            <a:rect l="0" t="0" r="0" b="0"/>
            <a:pathLst>
              <a:path w="197168" h="16287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1932" y="7381"/>
                </a:lnTo>
                <a:lnTo>
                  <a:pt x="15600" y="8219"/>
                </a:lnTo>
                <a:lnTo>
                  <a:pt x="21238" y="13019"/>
                </a:lnTo>
                <a:lnTo>
                  <a:pt x="26267" y="17852"/>
                </a:lnTo>
                <a:lnTo>
                  <a:pt x="28941" y="20473"/>
                </a:lnTo>
                <a:lnTo>
                  <a:pt x="31677" y="22222"/>
                </a:lnTo>
                <a:lnTo>
                  <a:pt x="37256" y="24164"/>
                </a:lnTo>
                <a:lnTo>
                  <a:pt x="41030" y="25634"/>
                </a:lnTo>
                <a:lnTo>
                  <a:pt x="45451" y="27567"/>
                </a:lnTo>
                <a:lnTo>
                  <a:pt x="50303" y="29808"/>
                </a:lnTo>
                <a:lnTo>
                  <a:pt x="54490" y="32255"/>
                </a:lnTo>
                <a:lnTo>
                  <a:pt x="58234" y="34839"/>
                </a:lnTo>
                <a:lnTo>
                  <a:pt x="61683" y="37513"/>
                </a:lnTo>
                <a:lnTo>
                  <a:pt x="64934" y="39296"/>
                </a:lnTo>
                <a:lnTo>
                  <a:pt x="75014" y="42759"/>
                </a:lnTo>
                <a:lnTo>
                  <a:pt x="79537" y="44698"/>
                </a:lnTo>
                <a:lnTo>
                  <a:pt x="84457" y="46944"/>
                </a:lnTo>
                <a:lnTo>
                  <a:pt x="88689" y="49393"/>
                </a:lnTo>
                <a:lnTo>
                  <a:pt x="92464" y="51979"/>
                </a:lnTo>
                <a:lnTo>
                  <a:pt x="95933" y="54656"/>
                </a:lnTo>
                <a:lnTo>
                  <a:pt x="99197" y="57392"/>
                </a:lnTo>
                <a:lnTo>
                  <a:pt x="102327" y="60169"/>
                </a:lnTo>
                <a:lnTo>
                  <a:pt x="108344" y="65794"/>
                </a:lnTo>
                <a:lnTo>
                  <a:pt x="114193" y="71469"/>
                </a:lnTo>
                <a:lnTo>
                  <a:pt x="117086" y="75269"/>
                </a:lnTo>
                <a:lnTo>
                  <a:pt x="119967" y="79707"/>
                </a:lnTo>
                <a:lnTo>
                  <a:pt x="122841" y="84570"/>
                </a:lnTo>
                <a:lnTo>
                  <a:pt x="126661" y="88766"/>
                </a:lnTo>
                <a:lnTo>
                  <a:pt x="131113" y="92515"/>
                </a:lnTo>
                <a:lnTo>
                  <a:pt x="135986" y="95966"/>
                </a:lnTo>
                <a:lnTo>
                  <a:pt x="140188" y="99220"/>
                </a:lnTo>
                <a:lnTo>
                  <a:pt x="143941" y="102342"/>
                </a:lnTo>
                <a:lnTo>
                  <a:pt x="147395" y="105375"/>
                </a:lnTo>
                <a:lnTo>
                  <a:pt x="150651" y="108350"/>
                </a:lnTo>
                <a:lnTo>
                  <a:pt x="156809" y="114196"/>
                </a:lnTo>
                <a:lnTo>
                  <a:pt x="159784" y="118040"/>
                </a:lnTo>
                <a:lnTo>
                  <a:pt x="162720" y="122509"/>
                </a:lnTo>
                <a:lnTo>
                  <a:pt x="165630" y="127393"/>
                </a:lnTo>
                <a:lnTo>
                  <a:pt x="168522" y="131601"/>
                </a:lnTo>
                <a:lnTo>
                  <a:pt x="171403" y="135359"/>
                </a:lnTo>
                <a:lnTo>
                  <a:pt x="174276" y="138817"/>
                </a:lnTo>
                <a:lnTo>
                  <a:pt x="177144" y="141122"/>
                </a:lnTo>
                <a:lnTo>
                  <a:pt x="180009" y="142659"/>
                </a:lnTo>
                <a:lnTo>
                  <a:pt x="182871" y="143683"/>
                </a:lnTo>
                <a:lnTo>
                  <a:pt x="184779" y="145319"/>
                </a:lnTo>
                <a:lnTo>
                  <a:pt x="186051" y="147362"/>
                </a:lnTo>
                <a:lnTo>
                  <a:pt x="188092" y="152934"/>
                </a:lnTo>
                <a:lnTo>
                  <a:pt x="189213" y="153391"/>
                </a:lnTo>
                <a:lnTo>
                  <a:pt x="192997" y="153899"/>
                </a:lnTo>
                <a:lnTo>
                  <a:pt x="194387" y="154987"/>
                </a:lnTo>
                <a:lnTo>
                  <a:pt x="195314" y="156665"/>
                </a:lnTo>
                <a:lnTo>
                  <a:pt x="197167" y="1628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4" name="SMARTPenAnnotation99"/>
          <p:cNvSpPr/>
          <p:nvPr/>
        </p:nvSpPr>
        <p:spPr bwMode="auto">
          <a:xfrm>
            <a:off x="1468754" y="5477827"/>
            <a:ext cx="171451" cy="291466"/>
          </a:xfrm>
          <a:custGeom>
            <a:avLst/>
            <a:gdLst/>
            <a:ahLst/>
            <a:cxnLst/>
            <a:rect l="0" t="0" r="0" b="0"/>
            <a:pathLst>
              <a:path w="171451" h="291466">
                <a:moveTo>
                  <a:pt x="171450" y="0"/>
                </a:moveTo>
                <a:lnTo>
                  <a:pt x="158358" y="0"/>
                </a:lnTo>
                <a:lnTo>
                  <a:pt x="157007" y="1905"/>
                </a:lnTo>
                <a:lnTo>
                  <a:pt x="154153" y="13688"/>
                </a:lnTo>
                <a:lnTo>
                  <a:pt x="152299" y="18651"/>
                </a:lnTo>
                <a:lnTo>
                  <a:pt x="150110" y="23864"/>
                </a:lnTo>
                <a:lnTo>
                  <a:pt x="147699" y="29244"/>
                </a:lnTo>
                <a:lnTo>
                  <a:pt x="142479" y="40302"/>
                </a:lnTo>
                <a:lnTo>
                  <a:pt x="138801" y="46871"/>
                </a:lnTo>
                <a:lnTo>
                  <a:pt x="134444" y="54107"/>
                </a:lnTo>
                <a:lnTo>
                  <a:pt x="124523" y="69768"/>
                </a:lnTo>
                <a:lnTo>
                  <a:pt x="96996" y="111599"/>
                </a:lnTo>
                <a:lnTo>
                  <a:pt x="92287" y="121072"/>
                </a:lnTo>
                <a:lnTo>
                  <a:pt x="88195" y="131198"/>
                </a:lnTo>
                <a:lnTo>
                  <a:pt x="84514" y="141757"/>
                </a:lnTo>
                <a:lnTo>
                  <a:pt x="80155" y="151655"/>
                </a:lnTo>
                <a:lnTo>
                  <a:pt x="75345" y="161111"/>
                </a:lnTo>
                <a:lnTo>
                  <a:pt x="70232" y="170272"/>
                </a:lnTo>
                <a:lnTo>
                  <a:pt x="64919" y="178285"/>
                </a:lnTo>
                <a:lnTo>
                  <a:pt x="59472" y="185531"/>
                </a:lnTo>
                <a:lnTo>
                  <a:pt x="53936" y="192267"/>
                </a:lnTo>
                <a:lnTo>
                  <a:pt x="48340" y="199616"/>
                </a:lnTo>
                <a:lnTo>
                  <a:pt x="37042" y="215401"/>
                </a:lnTo>
                <a:lnTo>
                  <a:pt x="32315" y="221706"/>
                </a:lnTo>
                <a:lnTo>
                  <a:pt x="28211" y="226862"/>
                </a:lnTo>
                <a:lnTo>
                  <a:pt x="24522" y="231251"/>
                </a:lnTo>
                <a:lnTo>
                  <a:pt x="21111" y="236082"/>
                </a:lnTo>
                <a:lnTo>
                  <a:pt x="17884" y="241208"/>
                </a:lnTo>
                <a:lnTo>
                  <a:pt x="14780" y="246530"/>
                </a:lnTo>
                <a:lnTo>
                  <a:pt x="11759" y="251984"/>
                </a:lnTo>
                <a:lnTo>
                  <a:pt x="5861" y="263123"/>
                </a:lnTo>
                <a:lnTo>
                  <a:pt x="2605" y="271884"/>
                </a:lnTo>
                <a:lnTo>
                  <a:pt x="1158" y="278952"/>
                </a:lnTo>
                <a:lnTo>
                  <a:pt x="772" y="282171"/>
                </a:lnTo>
                <a:lnTo>
                  <a:pt x="0" y="2914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" name="SMARTPenAnnotation100"/>
          <p:cNvSpPr/>
          <p:nvPr/>
        </p:nvSpPr>
        <p:spPr bwMode="auto">
          <a:xfrm>
            <a:off x="7940992" y="4646295"/>
            <a:ext cx="17146" cy="162878"/>
          </a:xfrm>
          <a:custGeom>
            <a:avLst/>
            <a:gdLst/>
            <a:ahLst/>
            <a:cxnLst/>
            <a:rect l="0" t="0" r="0" b="0"/>
            <a:pathLst>
              <a:path w="17146" h="162878">
                <a:moveTo>
                  <a:pt x="0" y="0"/>
                </a:moveTo>
                <a:lnTo>
                  <a:pt x="8220" y="0"/>
                </a:lnTo>
                <a:lnTo>
                  <a:pt x="8468" y="4550"/>
                </a:lnTo>
                <a:lnTo>
                  <a:pt x="8552" y="8730"/>
                </a:lnTo>
                <a:lnTo>
                  <a:pt x="8563" y="12770"/>
                </a:lnTo>
                <a:lnTo>
                  <a:pt x="9518" y="15181"/>
                </a:lnTo>
                <a:lnTo>
                  <a:pt x="11108" y="17740"/>
                </a:lnTo>
                <a:lnTo>
                  <a:pt x="13120" y="20399"/>
                </a:lnTo>
                <a:lnTo>
                  <a:pt x="14462" y="23125"/>
                </a:lnTo>
                <a:lnTo>
                  <a:pt x="15357" y="25894"/>
                </a:lnTo>
                <a:lnTo>
                  <a:pt x="15953" y="28693"/>
                </a:lnTo>
                <a:lnTo>
                  <a:pt x="16350" y="31511"/>
                </a:lnTo>
                <a:lnTo>
                  <a:pt x="16616" y="34342"/>
                </a:lnTo>
                <a:lnTo>
                  <a:pt x="16792" y="37182"/>
                </a:lnTo>
                <a:lnTo>
                  <a:pt x="16988" y="45417"/>
                </a:lnTo>
                <a:lnTo>
                  <a:pt x="17040" y="50281"/>
                </a:lnTo>
                <a:lnTo>
                  <a:pt x="16123" y="54476"/>
                </a:lnTo>
                <a:lnTo>
                  <a:pt x="14558" y="58224"/>
                </a:lnTo>
                <a:lnTo>
                  <a:pt x="12562" y="61676"/>
                </a:lnTo>
                <a:lnTo>
                  <a:pt x="11233" y="65882"/>
                </a:lnTo>
                <a:lnTo>
                  <a:pt x="10346" y="70591"/>
                </a:lnTo>
                <a:lnTo>
                  <a:pt x="9755" y="75636"/>
                </a:lnTo>
                <a:lnTo>
                  <a:pt x="9360" y="79951"/>
                </a:lnTo>
                <a:lnTo>
                  <a:pt x="9098" y="83781"/>
                </a:lnTo>
                <a:lnTo>
                  <a:pt x="8923" y="87286"/>
                </a:lnTo>
                <a:lnTo>
                  <a:pt x="8728" y="93721"/>
                </a:lnTo>
                <a:lnTo>
                  <a:pt x="8618" y="105239"/>
                </a:lnTo>
                <a:lnTo>
                  <a:pt x="8573" y="141177"/>
                </a:lnTo>
                <a:lnTo>
                  <a:pt x="9526" y="143648"/>
                </a:lnTo>
                <a:lnTo>
                  <a:pt x="11114" y="146248"/>
                </a:lnTo>
                <a:lnTo>
                  <a:pt x="13124" y="148934"/>
                </a:lnTo>
                <a:lnTo>
                  <a:pt x="13512" y="150724"/>
                </a:lnTo>
                <a:lnTo>
                  <a:pt x="12818" y="151918"/>
                </a:lnTo>
                <a:lnTo>
                  <a:pt x="11403" y="152713"/>
                </a:lnTo>
                <a:lnTo>
                  <a:pt x="11411" y="154196"/>
                </a:lnTo>
                <a:lnTo>
                  <a:pt x="12370" y="156137"/>
                </a:lnTo>
                <a:lnTo>
                  <a:pt x="17145" y="16287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6" name="SMARTPenAnnotation101"/>
          <p:cNvSpPr/>
          <p:nvPr/>
        </p:nvSpPr>
        <p:spPr bwMode="auto">
          <a:xfrm>
            <a:off x="8043862" y="4654867"/>
            <a:ext cx="171451" cy="94295"/>
          </a:xfrm>
          <a:custGeom>
            <a:avLst/>
            <a:gdLst/>
            <a:ahLst/>
            <a:cxnLst/>
            <a:rect l="0" t="0" r="0" b="0"/>
            <a:pathLst>
              <a:path w="171451" h="94295">
                <a:moveTo>
                  <a:pt x="17145" y="0"/>
                </a:moveTo>
                <a:lnTo>
                  <a:pt x="17145" y="41733"/>
                </a:lnTo>
                <a:lnTo>
                  <a:pt x="16193" y="45920"/>
                </a:lnTo>
                <a:lnTo>
                  <a:pt x="14605" y="49664"/>
                </a:lnTo>
                <a:lnTo>
                  <a:pt x="12594" y="53111"/>
                </a:lnTo>
                <a:lnTo>
                  <a:pt x="10301" y="56363"/>
                </a:lnTo>
                <a:lnTo>
                  <a:pt x="7820" y="59483"/>
                </a:lnTo>
                <a:lnTo>
                  <a:pt x="5214" y="62515"/>
                </a:lnTo>
                <a:lnTo>
                  <a:pt x="3475" y="65489"/>
                </a:lnTo>
                <a:lnTo>
                  <a:pt x="2317" y="68425"/>
                </a:lnTo>
                <a:lnTo>
                  <a:pt x="1545" y="71334"/>
                </a:lnTo>
                <a:lnTo>
                  <a:pt x="1029" y="74226"/>
                </a:lnTo>
                <a:lnTo>
                  <a:pt x="687" y="77106"/>
                </a:lnTo>
                <a:lnTo>
                  <a:pt x="457" y="79980"/>
                </a:lnTo>
                <a:lnTo>
                  <a:pt x="305" y="82847"/>
                </a:lnTo>
                <a:lnTo>
                  <a:pt x="12" y="93795"/>
                </a:lnTo>
                <a:lnTo>
                  <a:pt x="1" y="94284"/>
                </a:lnTo>
                <a:lnTo>
                  <a:pt x="0" y="94289"/>
                </a:lnTo>
                <a:lnTo>
                  <a:pt x="0" y="94294"/>
                </a:lnTo>
                <a:lnTo>
                  <a:pt x="0" y="89746"/>
                </a:lnTo>
                <a:lnTo>
                  <a:pt x="953" y="88405"/>
                </a:lnTo>
                <a:lnTo>
                  <a:pt x="2539" y="87512"/>
                </a:lnTo>
                <a:lnTo>
                  <a:pt x="4551" y="86916"/>
                </a:lnTo>
                <a:lnTo>
                  <a:pt x="6844" y="85566"/>
                </a:lnTo>
                <a:lnTo>
                  <a:pt x="9325" y="83715"/>
                </a:lnTo>
                <a:lnTo>
                  <a:pt x="11932" y="81527"/>
                </a:lnTo>
                <a:lnTo>
                  <a:pt x="14622" y="80069"/>
                </a:lnTo>
                <a:lnTo>
                  <a:pt x="17368" y="79097"/>
                </a:lnTo>
                <a:lnTo>
                  <a:pt x="20151" y="78449"/>
                </a:lnTo>
                <a:lnTo>
                  <a:pt x="22959" y="77064"/>
                </a:lnTo>
                <a:lnTo>
                  <a:pt x="25784" y="75189"/>
                </a:lnTo>
                <a:lnTo>
                  <a:pt x="28619" y="72986"/>
                </a:lnTo>
                <a:lnTo>
                  <a:pt x="32415" y="70565"/>
                </a:lnTo>
                <a:lnTo>
                  <a:pt x="36850" y="67998"/>
                </a:lnTo>
                <a:lnTo>
                  <a:pt x="41711" y="65335"/>
                </a:lnTo>
                <a:lnTo>
                  <a:pt x="45906" y="63559"/>
                </a:lnTo>
                <a:lnTo>
                  <a:pt x="49654" y="62375"/>
                </a:lnTo>
                <a:lnTo>
                  <a:pt x="53105" y="61586"/>
                </a:lnTo>
                <a:lnTo>
                  <a:pt x="56359" y="61060"/>
                </a:lnTo>
                <a:lnTo>
                  <a:pt x="59480" y="60709"/>
                </a:lnTo>
                <a:lnTo>
                  <a:pt x="62514" y="60475"/>
                </a:lnTo>
                <a:lnTo>
                  <a:pt x="66441" y="59367"/>
                </a:lnTo>
                <a:lnTo>
                  <a:pt x="70964" y="57675"/>
                </a:lnTo>
                <a:lnTo>
                  <a:pt x="75885" y="55595"/>
                </a:lnTo>
                <a:lnTo>
                  <a:pt x="80117" y="54209"/>
                </a:lnTo>
                <a:lnTo>
                  <a:pt x="83892" y="53284"/>
                </a:lnTo>
                <a:lnTo>
                  <a:pt x="87361" y="52668"/>
                </a:lnTo>
                <a:lnTo>
                  <a:pt x="91578" y="52257"/>
                </a:lnTo>
                <a:lnTo>
                  <a:pt x="96294" y="51983"/>
                </a:lnTo>
                <a:lnTo>
                  <a:pt x="105663" y="51679"/>
                </a:lnTo>
                <a:lnTo>
                  <a:pt x="119438" y="51483"/>
                </a:lnTo>
                <a:lnTo>
                  <a:pt x="122488" y="51467"/>
                </a:lnTo>
                <a:lnTo>
                  <a:pt x="125473" y="50504"/>
                </a:lnTo>
                <a:lnTo>
                  <a:pt x="128417" y="48909"/>
                </a:lnTo>
                <a:lnTo>
                  <a:pt x="131332" y="46894"/>
                </a:lnTo>
                <a:lnTo>
                  <a:pt x="134227" y="45550"/>
                </a:lnTo>
                <a:lnTo>
                  <a:pt x="137109" y="44654"/>
                </a:lnTo>
                <a:lnTo>
                  <a:pt x="139984" y="44057"/>
                </a:lnTo>
                <a:lnTo>
                  <a:pt x="142853" y="43659"/>
                </a:lnTo>
                <a:lnTo>
                  <a:pt x="145718" y="43394"/>
                </a:lnTo>
                <a:lnTo>
                  <a:pt x="148580" y="43216"/>
                </a:lnTo>
                <a:lnTo>
                  <a:pt x="154301" y="43020"/>
                </a:lnTo>
                <a:lnTo>
                  <a:pt x="171450" y="4286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7" name="SMARTPenAnnotation102"/>
          <p:cNvSpPr/>
          <p:nvPr/>
        </p:nvSpPr>
        <p:spPr bwMode="auto">
          <a:xfrm>
            <a:off x="8172450" y="4620586"/>
            <a:ext cx="8573" cy="265740"/>
          </a:xfrm>
          <a:custGeom>
            <a:avLst/>
            <a:gdLst/>
            <a:ahLst/>
            <a:cxnLst/>
            <a:rect l="0" t="0" r="0" b="0"/>
            <a:pathLst>
              <a:path w="8573" h="265740">
                <a:moveTo>
                  <a:pt x="8572" y="8564"/>
                </a:moveTo>
                <a:lnTo>
                  <a:pt x="31" y="22"/>
                </a:lnTo>
                <a:lnTo>
                  <a:pt x="9" y="0"/>
                </a:lnTo>
                <a:lnTo>
                  <a:pt x="0" y="258797"/>
                </a:lnTo>
                <a:lnTo>
                  <a:pt x="952" y="261111"/>
                </a:lnTo>
                <a:lnTo>
                  <a:pt x="2539" y="262654"/>
                </a:lnTo>
                <a:lnTo>
                  <a:pt x="8572" y="26573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8" name="SMARTPenAnnotation103"/>
          <p:cNvSpPr/>
          <p:nvPr/>
        </p:nvSpPr>
        <p:spPr bwMode="auto">
          <a:xfrm>
            <a:off x="7915275" y="5100638"/>
            <a:ext cx="128588" cy="205740"/>
          </a:xfrm>
          <a:custGeom>
            <a:avLst/>
            <a:gdLst/>
            <a:ahLst/>
            <a:cxnLst/>
            <a:rect l="0" t="0" r="0" b="0"/>
            <a:pathLst>
              <a:path w="128588" h="205740">
                <a:moveTo>
                  <a:pt x="128587" y="8572"/>
                </a:moveTo>
                <a:lnTo>
                  <a:pt x="128587" y="9"/>
                </a:lnTo>
                <a:lnTo>
                  <a:pt x="115817" y="0"/>
                </a:lnTo>
                <a:lnTo>
                  <a:pt x="114358" y="952"/>
                </a:lnTo>
                <a:lnTo>
                  <a:pt x="113386" y="2539"/>
                </a:lnTo>
                <a:lnTo>
                  <a:pt x="112738" y="4550"/>
                </a:lnTo>
                <a:lnTo>
                  <a:pt x="111354" y="5891"/>
                </a:lnTo>
                <a:lnTo>
                  <a:pt x="109478" y="6784"/>
                </a:lnTo>
                <a:lnTo>
                  <a:pt x="107275" y="7380"/>
                </a:lnTo>
                <a:lnTo>
                  <a:pt x="104854" y="7777"/>
                </a:lnTo>
                <a:lnTo>
                  <a:pt x="102288" y="8042"/>
                </a:lnTo>
                <a:lnTo>
                  <a:pt x="99624" y="8218"/>
                </a:lnTo>
                <a:lnTo>
                  <a:pt x="96897" y="8336"/>
                </a:lnTo>
                <a:lnTo>
                  <a:pt x="87384" y="8541"/>
                </a:lnTo>
                <a:lnTo>
                  <a:pt x="18444" y="8572"/>
                </a:lnTo>
                <a:lnTo>
                  <a:pt x="18011" y="9524"/>
                </a:lnTo>
                <a:lnTo>
                  <a:pt x="17259" y="15953"/>
                </a:lnTo>
                <a:lnTo>
                  <a:pt x="14655" y="19155"/>
                </a:lnTo>
                <a:lnTo>
                  <a:pt x="12628" y="21342"/>
                </a:lnTo>
                <a:lnTo>
                  <a:pt x="11276" y="23753"/>
                </a:lnTo>
                <a:lnTo>
                  <a:pt x="9774" y="28972"/>
                </a:lnTo>
                <a:lnTo>
                  <a:pt x="9107" y="34466"/>
                </a:lnTo>
                <a:lnTo>
                  <a:pt x="8928" y="37265"/>
                </a:lnTo>
                <a:lnTo>
                  <a:pt x="7857" y="41035"/>
                </a:lnTo>
                <a:lnTo>
                  <a:pt x="6191" y="45454"/>
                </a:lnTo>
                <a:lnTo>
                  <a:pt x="4126" y="50305"/>
                </a:lnTo>
                <a:lnTo>
                  <a:pt x="2750" y="54491"/>
                </a:lnTo>
                <a:lnTo>
                  <a:pt x="1834" y="58235"/>
                </a:lnTo>
                <a:lnTo>
                  <a:pt x="1223" y="61683"/>
                </a:lnTo>
                <a:lnTo>
                  <a:pt x="544" y="68054"/>
                </a:lnTo>
                <a:lnTo>
                  <a:pt x="241" y="74061"/>
                </a:lnTo>
                <a:lnTo>
                  <a:pt x="107" y="79905"/>
                </a:lnTo>
                <a:lnTo>
                  <a:pt x="0" y="102761"/>
                </a:lnTo>
                <a:lnTo>
                  <a:pt x="2539" y="102821"/>
                </a:lnTo>
                <a:lnTo>
                  <a:pt x="12770" y="102866"/>
                </a:lnTo>
                <a:lnTo>
                  <a:pt x="15182" y="101915"/>
                </a:lnTo>
                <a:lnTo>
                  <a:pt x="17741" y="100328"/>
                </a:lnTo>
                <a:lnTo>
                  <a:pt x="20400" y="98317"/>
                </a:lnTo>
                <a:lnTo>
                  <a:pt x="23125" y="96977"/>
                </a:lnTo>
                <a:lnTo>
                  <a:pt x="25894" y="96084"/>
                </a:lnTo>
                <a:lnTo>
                  <a:pt x="28692" y="95488"/>
                </a:lnTo>
                <a:lnTo>
                  <a:pt x="31510" y="95091"/>
                </a:lnTo>
                <a:lnTo>
                  <a:pt x="34342" y="94826"/>
                </a:lnTo>
                <a:lnTo>
                  <a:pt x="37182" y="94649"/>
                </a:lnTo>
                <a:lnTo>
                  <a:pt x="42878" y="94454"/>
                </a:lnTo>
                <a:lnTo>
                  <a:pt x="53979" y="94343"/>
                </a:lnTo>
                <a:lnTo>
                  <a:pt x="97124" y="94297"/>
                </a:lnTo>
                <a:lnTo>
                  <a:pt x="99992" y="95249"/>
                </a:lnTo>
                <a:lnTo>
                  <a:pt x="102856" y="96837"/>
                </a:lnTo>
                <a:lnTo>
                  <a:pt x="105718" y="98848"/>
                </a:lnTo>
                <a:lnTo>
                  <a:pt x="108578" y="100188"/>
                </a:lnTo>
                <a:lnTo>
                  <a:pt x="111438" y="101082"/>
                </a:lnTo>
                <a:lnTo>
                  <a:pt x="114296" y="101678"/>
                </a:lnTo>
                <a:lnTo>
                  <a:pt x="116203" y="103027"/>
                </a:lnTo>
                <a:lnTo>
                  <a:pt x="117474" y="104880"/>
                </a:lnTo>
                <a:lnTo>
                  <a:pt x="118885" y="109478"/>
                </a:lnTo>
                <a:lnTo>
                  <a:pt x="119513" y="114697"/>
                </a:lnTo>
                <a:lnTo>
                  <a:pt x="120633" y="116469"/>
                </a:lnTo>
                <a:lnTo>
                  <a:pt x="122332" y="117651"/>
                </a:lnTo>
                <a:lnTo>
                  <a:pt x="124417" y="118439"/>
                </a:lnTo>
                <a:lnTo>
                  <a:pt x="124855" y="119916"/>
                </a:lnTo>
                <a:lnTo>
                  <a:pt x="124194" y="121854"/>
                </a:lnTo>
                <a:lnTo>
                  <a:pt x="122801" y="124098"/>
                </a:lnTo>
                <a:lnTo>
                  <a:pt x="121253" y="129132"/>
                </a:lnTo>
                <a:lnTo>
                  <a:pt x="120840" y="131808"/>
                </a:lnTo>
                <a:lnTo>
                  <a:pt x="117841" y="137321"/>
                </a:lnTo>
                <a:lnTo>
                  <a:pt x="115709" y="140124"/>
                </a:lnTo>
                <a:lnTo>
                  <a:pt x="113334" y="142946"/>
                </a:lnTo>
                <a:lnTo>
                  <a:pt x="110798" y="145780"/>
                </a:lnTo>
                <a:lnTo>
                  <a:pt x="105440" y="151468"/>
                </a:lnTo>
                <a:lnTo>
                  <a:pt x="91402" y="165737"/>
                </a:lnTo>
                <a:lnTo>
                  <a:pt x="89510" y="168593"/>
                </a:lnTo>
                <a:lnTo>
                  <a:pt x="87407" y="174307"/>
                </a:lnTo>
                <a:lnTo>
                  <a:pt x="85894" y="176212"/>
                </a:lnTo>
                <a:lnTo>
                  <a:pt x="83932" y="177482"/>
                </a:lnTo>
                <a:lnTo>
                  <a:pt x="81671" y="178329"/>
                </a:lnTo>
                <a:lnTo>
                  <a:pt x="79212" y="179845"/>
                </a:lnTo>
                <a:lnTo>
                  <a:pt x="76621" y="181810"/>
                </a:lnTo>
                <a:lnTo>
                  <a:pt x="73941" y="184071"/>
                </a:lnTo>
                <a:lnTo>
                  <a:pt x="71201" y="186531"/>
                </a:lnTo>
                <a:lnTo>
                  <a:pt x="65617" y="191805"/>
                </a:lnTo>
                <a:lnTo>
                  <a:pt x="62795" y="193592"/>
                </a:lnTo>
                <a:lnTo>
                  <a:pt x="59961" y="194784"/>
                </a:lnTo>
                <a:lnTo>
                  <a:pt x="57118" y="195578"/>
                </a:lnTo>
                <a:lnTo>
                  <a:pt x="54271" y="196108"/>
                </a:lnTo>
                <a:lnTo>
                  <a:pt x="51421" y="196461"/>
                </a:lnTo>
                <a:lnTo>
                  <a:pt x="48569" y="196696"/>
                </a:lnTo>
                <a:lnTo>
                  <a:pt x="45714" y="196852"/>
                </a:lnTo>
                <a:lnTo>
                  <a:pt x="40002" y="197027"/>
                </a:lnTo>
                <a:lnTo>
                  <a:pt x="37145" y="198026"/>
                </a:lnTo>
                <a:lnTo>
                  <a:pt x="34288" y="199645"/>
                </a:lnTo>
                <a:lnTo>
                  <a:pt x="27410" y="204535"/>
                </a:lnTo>
                <a:lnTo>
                  <a:pt x="23930" y="205204"/>
                </a:lnTo>
                <a:lnTo>
                  <a:pt x="17144" y="20573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SMARTPenAnnotation104"/>
          <p:cNvSpPr/>
          <p:nvPr/>
        </p:nvSpPr>
        <p:spPr bwMode="auto">
          <a:xfrm>
            <a:off x="8121024" y="5066347"/>
            <a:ext cx="154157" cy="180024"/>
          </a:xfrm>
          <a:custGeom>
            <a:avLst/>
            <a:gdLst/>
            <a:ahLst/>
            <a:cxnLst/>
            <a:rect l="0" t="0" r="0" b="0"/>
            <a:pathLst>
              <a:path w="154157" h="180024">
                <a:moveTo>
                  <a:pt x="34281" y="0"/>
                </a:moveTo>
                <a:lnTo>
                  <a:pt x="29729" y="4551"/>
                </a:lnTo>
                <a:lnTo>
                  <a:pt x="28389" y="6844"/>
                </a:lnTo>
                <a:lnTo>
                  <a:pt x="26900" y="11932"/>
                </a:lnTo>
                <a:lnTo>
                  <a:pt x="25550" y="13670"/>
                </a:lnTo>
                <a:lnTo>
                  <a:pt x="23698" y="14828"/>
                </a:lnTo>
                <a:lnTo>
                  <a:pt x="21511" y="15600"/>
                </a:lnTo>
                <a:lnTo>
                  <a:pt x="20052" y="17068"/>
                </a:lnTo>
                <a:lnTo>
                  <a:pt x="19080" y="18999"/>
                </a:lnTo>
                <a:lnTo>
                  <a:pt x="18432" y="21238"/>
                </a:lnTo>
                <a:lnTo>
                  <a:pt x="15171" y="26267"/>
                </a:lnTo>
                <a:lnTo>
                  <a:pt x="12969" y="28941"/>
                </a:lnTo>
                <a:lnTo>
                  <a:pt x="11500" y="31677"/>
                </a:lnTo>
                <a:lnTo>
                  <a:pt x="9868" y="37256"/>
                </a:lnTo>
                <a:lnTo>
                  <a:pt x="9433" y="41030"/>
                </a:lnTo>
                <a:lnTo>
                  <a:pt x="9144" y="45451"/>
                </a:lnTo>
                <a:lnTo>
                  <a:pt x="8951" y="50303"/>
                </a:lnTo>
                <a:lnTo>
                  <a:pt x="7868" y="54490"/>
                </a:lnTo>
                <a:lnTo>
                  <a:pt x="6195" y="58234"/>
                </a:lnTo>
                <a:lnTo>
                  <a:pt x="4127" y="61683"/>
                </a:lnTo>
                <a:lnTo>
                  <a:pt x="2748" y="64935"/>
                </a:lnTo>
                <a:lnTo>
                  <a:pt x="1829" y="68055"/>
                </a:lnTo>
                <a:lnTo>
                  <a:pt x="1216" y="71087"/>
                </a:lnTo>
                <a:lnTo>
                  <a:pt x="808" y="74062"/>
                </a:lnTo>
                <a:lnTo>
                  <a:pt x="536" y="76997"/>
                </a:lnTo>
                <a:lnTo>
                  <a:pt x="353" y="79906"/>
                </a:lnTo>
                <a:lnTo>
                  <a:pt x="152" y="88219"/>
                </a:lnTo>
                <a:lnTo>
                  <a:pt x="0" y="118495"/>
                </a:lnTo>
                <a:lnTo>
                  <a:pt x="949" y="122812"/>
                </a:lnTo>
                <a:lnTo>
                  <a:pt x="2535" y="126642"/>
                </a:lnTo>
                <a:lnTo>
                  <a:pt x="4544" y="130148"/>
                </a:lnTo>
                <a:lnTo>
                  <a:pt x="5884" y="133438"/>
                </a:lnTo>
                <a:lnTo>
                  <a:pt x="6777" y="136583"/>
                </a:lnTo>
                <a:lnTo>
                  <a:pt x="7372" y="139633"/>
                </a:lnTo>
                <a:lnTo>
                  <a:pt x="7770" y="142619"/>
                </a:lnTo>
                <a:lnTo>
                  <a:pt x="8034" y="145562"/>
                </a:lnTo>
                <a:lnTo>
                  <a:pt x="8210" y="148476"/>
                </a:lnTo>
                <a:lnTo>
                  <a:pt x="9280" y="151372"/>
                </a:lnTo>
                <a:lnTo>
                  <a:pt x="10947" y="154254"/>
                </a:lnTo>
                <a:lnTo>
                  <a:pt x="13009" y="157129"/>
                </a:lnTo>
                <a:lnTo>
                  <a:pt x="15338" y="159998"/>
                </a:lnTo>
                <a:lnTo>
                  <a:pt x="17842" y="162862"/>
                </a:lnTo>
                <a:lnTo>
                  <a:pt x="20465" y="165725"/>
                </a:lnTo>
                <a:lnTo>
                  <a:pt x="23164" y="167634"/>
                </a:lnTo>
                <a:lnTo>
                  <a:pt x="25917" y="168906"/>
                </a:lnTo>
                <a:lnTo>
                  <a:pt x="32628" y="170947"/>
                </a:lnTo>
                <a:lnTo>
                  <a:pt x="36087" y="173767"/>
                </a:lnTo>
                <a:lnTo>
                  <a:pt x="38342" y="175852"/>
                </a:lnTo>
                <a:lnTo>
                  <a:pt x="40797" y="177242"/>
                </a:lnTo>
                <a:lnTo>
                  <a:pt x="43388" y="178169"/>
                </a:lnTo>
                <a:lnTo>
                  <a:pt x="46067" y="178787"/>
                </a:lnTo>
                <a:lnTo>
                  <a:pt x="48806" y="179199"/>
                </a:lnTo>
                <a:lnTo>
                  <a:pt x="51584" y="179474"/>
                </a:lnTo>
                <a:lnTo>
                  <a:pt x="54388" y="179656"/>
                </a:lnTo>
                <a:lnTo>
                  <a:pt x="57211" y="179779"/>
                </a:lnTo>
                <a:lnTo>
                  <a:pt x="62886" y="179914"/>
                </a:lnTo>
                <a:lnTo>
                  <a:pt x="71437" y="179990"/>
                </a:lnTo>
                <a:lnTo>
                  <a:pt x="74292" y="179049"/>
                </a:lnTo>
                <a:lnTo>
                  <a:pt x="77147" y="177468"/>
                </a:lnTo>
                <a:lnTo>
                  <a:pt x="80004" y="175462"/>
                </a:lnTo>
                <a:lnTo>
                  <a:pt x="82860" y="174125"/>
                </a:lnTo>
                <a:lnTo>
                  <a:pt x="85716" y="173233"/>
                </a:lnTo>
                <a:lnTo>
                  <a:pt x="88574" y="172639"/>
                </a:lnTo>
                <a:lnTo>
                  <a:pt x="91432" y="171290"/>
                </a:lnTo>
                <a:lnTo>
                  <a:pt x="94289" y="169438"/>
                </a:lnTo>
                <a:lnTo>
                  <a:pt x="97146" y="167252"/>
                </a:lnTo>
                <a:lnTo>
                  <a:pt x="100956" y="164841"/>
                </a:lnTo>
                <a:lnTo>
                  <a:pt x="105401" y="162282"/>
                </a:lnTo>
                <a:lnTo>
                  <a:pt x="110269" y="159623"/>
                </a:lnTo>
                <a:lnTo>
                  <a:pt x="114467" y="156898"/>
                </a:lnTo>
                <a:lnTo>
                  <a:pt x="118218" y="154129"/>
                </a:lnTo>
                <a:lnTo>
                  <a:pt x="121672" y="151330"/>
                </a:lnTo>
                <a:lnTo>
                  <a:pt x="124926" y="149464"/>
                </a:lnTo>
                <a:lnTo>
                  <a:pt x="128049" y="148221"/>
                </a:lnTo>
                <a:lnTo>
                  <a:pt x="131083" y="147391"/>
                </a:lnTo>
                <a:lnTo>
                  <a:pt x="133105" y="145886"/>
                </a:lnTo>
                <a:lnTo>
                  <a:pt x="134454" y="143929"/>
                </a:lnTo>
                <a:lnTo>
                  <a:pt x="135353" y="141673"/>
                </a:lnTo>
                <a:lnTo>
                  <a:pt x="138891" y="136626"/>
                </a:lnTo>
                <a:lnTo>
                  <a:pt x="143639" y="131208"/>
                </a:lnTo>
                <a:lnTo>
                  <a:pt x="148925" y="125625"/>
                </a:lnTo>
                <a:lnTo>
                  <a:pt x="150715" y="122802"/>
                </a:lnTo>
                <a:lnTo>
                  <a:pt x="151909" y="119968"/>
                </a:lnTo>
                <a:lnTo>
                  <a:pt x="152704" y="117126"/>
                </a:lnTo>
                <a:lnTo>
                  <a:pt x="153235" y="114280"/>
                </a:lnTo>
                <a:lnTo>
                  <a:pt x="153588" y="111429"/>
                </a:lnTo>
                <a:lnTo>
                  <a:pt x="154156" y="104561"/>
                </a:lnTo>
                <a:lnTo>
                  <a:pt x="151694" y="101082"/>
                </a:lnTo>
                <a:lnTo>
                  <a:pt x="149704" y="98820"/>
                </a:lnTo>
                <a:lnTo>
                  <a:pt x="148377" y="96360"/>
                </a:lnTo>
                <a:lnTo>
                  <a:pt x="146903" y="91087"/>
                </a:lnTo>
                <a:lnTo>
                  <a:pt x="145557" y="89300"/>
                </a:lnTo>
                <a:lnTo>
                  <a:pt x="143707" y="88108"/>
                </a:lnTo>
                <a:lnTo>
                  <a:pt x="138446" y="86196"/>
                </a:lnTo>
                <a:lnTo>
                  <a:pt x="135186" y="85935"/>
                </a:lnTo>
                <a:lnTo>
                  <a:pt x="130562" y="85818"/>
                </a:lnTo>
                <a:lnTo>
                  <a:pt x="125332" y="85766"/>
                </a:lnTo>
                <a:lnTo>
                  <a:pt x="122604" y="86705"/>
                </a:lnTo>
                <a:lnTo>
                  <a:pt x="119833" y="88284"/>
                </a:lnTo>
                <a:lnTo>
                  <a:pt x="117034" y="90288"/>
                </a:lnTo>
                <a:lnTo>
                  <a:pt x="114215" y="91625"/>
                </a:lnTo>
                <a:lnTo>
                  <a:pt x="111382" y="92516"/>
                </a:lnTo>
                <a:lnTo>
                  <a:pt x="108541" y="93110"/>
                </a:lnTo>
                <a:lnTo>
                  <a:pt x="105695" y="94458"/>
                </a:lnTo>
                <a:lnTo>
                  <a:pt x="102846" y="96310"/>
                </a:lnTo>
                <a:lnTo>
                  <a:pt x="99993" y="98497"/>
                </a:lnTo>
                <a:lnTo>
                  <a:pt x="98092" y="100907"/>
                </a:lnTo>
                <a:lnTo>
                  <a:pt x="96824" y="103466"/>
                </a:lnTo>
                <a:lnTo>
                  <a:pt x="95978" y="106125"/>
                </a:lnTo>
                <a:lnTo>
                  <a:pt x="92500" y="111619"/>
                </a:lnTo>
                <a:lnTo>
                  <a:pt x="87778" y="117236"/>
                </a:lnTo>
                <a:lnTo>
                  <a:pt x="85186" y="120067"/>
                </a:lnTo>
                <a:lnTo>
                  <a:pt x="79766" y="125753"/>
                </a:lnTo>
                <a:lnTo>
                  <a:pt x="74181" y="131456"/>
                </a:lnTo>
                <a:lnTo>
                  <a:pt x="72310" y="134309"/>
                </a:lnTo>
                <a:lnTo>
                  <a:pt x="71064" y="137165"/>
                </a:lnTo>
                <a:lnTo>
                  <a:pt x="70234" y="140020"/>
                </a:lnTo>
                <a:lnTo>
                  <a:pt x="69679" y="142877"/>
                </a:lnTo>
                <a:lnTo>
                  <a:pt x="69310" y="145734"/>
                </a:lnTo>
                <a:lnTo>
                  <a:pt x="69063" y="148591"/>
                </a:lnTo>
                <a:lnTo>
                  <a:pt x="68899" y="151448"/>
                </a:lnTo>
                <a:lnTo>
                  <a:pt x="68716" y="157163"/>
                </a:lnTo>
                <a:lnTo>
                  <a:pt x="68579" y="171274"/>
                </a:lnTo>
                <a:lnTo>
                  <a:pt x="68570" y="18002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SMARTPenAnnotation105"/>
          <p:cNvSpPr/>
          <p:nvPr/>
        </p:nvSpPr>
        <p:spPr bwMode="auto">
          <a:xfrm>
            <a:off x="3637597" y="5023497"/>
            <a:ext cx="197124" cy="377165"/>
          </a:xfrm>
          <a:custGeom>
            <a:avLst/>
            <a:gdLst/>
            <a:ahLst/>
            <a:cxnLst/>
            <a:rect l="0" t="0" r="0" b="0"/>
            <a:pathLst>
              <a:path w="197124" h="377165">
                <a:moveTo>
                  <a:pt x="17145" y="77140"/>
                </a:moveTo>
                <a:lnTo>
                  <a:pt x="29915" y="64370"/>
                </a:lnTo>
                <a:lnTo>
                  <a:pt x="34886" y="56859"/>
                </a:lnTo>
                <a:lnTo>
                  <a:pt x="37545" y="52190"/>
                </a:lnTo>
                <a:lnTo>
                  <a:pt x="40270" y="49077"/>
                </a:lnTo>
                <a:lnTo>
                  <a:pt x="43039" y="47002"/>
                </a:lnTo>
                <a:lnTo>
                  <a:pt x="45838" y="45618"/>
                </a:lnTo>
                <a:lnTo>
                  <a:pt x="49608" y="42790"/>
                </a:lnTo>
                <a:lnTo>
                  <a:pt x="54028" y="39000"/>
                </a:lnTo>
                <a:lnTo>
                  <a:pt x="63065" y="30661"/>
                </a:lnTo>
                <a:lnTo>
                  <a:pt x="70256" y="23781"/>
                </a:lnTo>
                <a:lnTo>
                  <a:pt x="73508" y="21565"/>
                </a:lnTo>
                <a:lnTo>
                  <a:pt x="79660" y="19102"/>
                </a:lnTo>
                <a:lnTo>
                  <a:pt x="83587" y="17493"/>
                </a:lnTo>
                <a:lnTo>
                  <a:pt x="88109" y="15468"/>
                </a:lnTo>
                <a:lnTo>
                  <a:pt x="93030" y="13166"/>
                </a:lnTo>
                <a:lnTo>
                  <a:pt x="97262" y="10677"/>
                </a:lnTo>
                <a:lnTo>
                  <a:pt x="101037" y="8067"/>
                </a:lnTo>
                <a:lnTo>
                  <a:pt x="104505" y="5374"/>
                </a:lnTo>
                <a:lnTo>
                  <a:pt x="107770" y="3579"/>
                </a:lnTo>
                <a:lnTo>
                  <a:pt x="110899" y="2381"/>
                </a:lnTo>
                <a:lnTo>
                  <a:pt x="116916" y="1051"/>
                </a:lnTo>
                <a:lnTo>
                  <a:pt x="122765" y="461"/>
                </a:lnTo>
                <a:lnTo>
                  <a:pt x="126611" y="303"/>
                </a:lnTo>
                <a:lnTo>
                  <a:pt x="140173" y="81"/>
                </a:lnTo>
                <a:lnTo>
                  <a:pt x="156807" y="0"/>
                </a:lnTo>
                <a:lnTo>
                  <a:pt x="159783" y="948"/>
                </a:lnTo>
                <a:lnTo>
                  <a:pt x="165630" y="4542"/>
                </a:lnTo>
                <a:lnTo>
                  <a:pt x="167570" y="6834"/>
                </a:lnTo>
                <a:lnTo>
                  <a:pt x="168863" y="9315"/>
                </a:lnTo>
                <a:lnTo>
                  <a:pt x="169726" y="11921"/>
                </a:lnTo>
                <a:lnTo>
                  <a:pt x="173224" y="17356"/>
                </a:lnTo>
                <a:lnTo>
                  <a:pt x="175490" y="20139"/>
                </a:lnTo>
                <a:lnTo>
                  <a:pt x="177001" y="22947"/>
                </a:lnTo>
                <a:lnTo>
                  <a:pt x="180080" y="31449"/>
                </a:lnTo>
                <a:lnTo>
                  <a:pt x="185649" y="40001"/>
                </a:lnTo>
                <a:lnTo>
                  <a:pt x="187286" y="45712"/>
                </a:lnTo>
                <a:lnTo>
                  <a:pt x="186769" y="49520"/>
                </a:lnTo>
                <a:lnTo>
                  <a:pt x="183656" y="58832"/>
                </a:lnTo>
                <a:lnTo>
                  <a:pt x="179097" y="66781"/>
                </a:lnTo>
                <a:lnTo>
                  <a:pt x="173897" y="74441"/>
                </a:lnTo>
                <a:lnTo>
                  <a:pt x="168410" y="84196"/>
                </a:lnTo>
                <a:lnTo>
                  <a:pt x="165337" y="94881"/>
                </a:lnTo>
                <a:lnTo>
                  <a:pt x="164517" y="100397"/>
                </a:lnTo>
                <a:lnTo>
                  <a:pt x="162066" y="105027"/>
                </a:lnTo>
                <a:lnTo>
                  <a:pt x="158526" y="109067"/>
                </a:lnTo>
                <a:lnTo>
                  <a:pt x="154261" y="112712"/>
                </a:lnTo>
                <a:lnTo>
                  <a:pt x="150466" y="117047"/>
                </a:lnTo>
                <a:lnTo>
                  <a:pt x="146984" y="121842"/>
                </a:lnTo>
                <a:lnTo>
                  <a:pt x="143709" y="126944"/>
                </a:lnTo>
                <a:lnTo>
                  <a:pt x="140573" y="131298"/>
                </a:lnTo>
                <a:lnTo>
                  <a:pt x="134550" y="138675"/>
                </a:lnTo>
                <a:lnTo>
                  <a:pt x="128697" y="145129"/>
                </a:lnTo>
                <a:lnTo>
                  <a:pt x="122921" y="151173"/>
                </a:lnTo>
                <a:lnTo>
                  <a:pt x="108591" y="165688"/>
                </a:lnTo>
                <a:lnTo>
                  <a:pt x="104779" y="168557"/>
                </a:lnTo>
                <a:lnTo>
                  <a:pt x="100333" y="171422"/>
                </a:lnTo>
                <a:lnTo>
                  <a:pt x="88611" y="178314"/>
                </a:lnTo>
                <a:lnTo>
                  <a:pt x="84468" y="179256"/>
                </a:lnTo>
                <a:lnTo>
                  <a:pt x="77190" y="180007"/>
                </a:lnTo>
                <a:lnTo>
                  <a:pt x="77156" y="180010"/>
                </a:lnTo>
                <a:lnTo>
                  <a:pt x="81705" y="180010"/>
                </a:lnTo>
                <a:lnTo>
                  <a:pt x="83044" y="179058"/>
                </a:lnTo>
                <a:lnTo>
                  <a:pt x="83938" y="177470"/>
                </a:lnTo>
                <a:lnTo>
                  <a:pt x="84533" y="175460"/>
                </a:lnTo>
                <a:lnTo>
                  <a:pt x="86836" y="174119"/>
                </a:lnTo>
                <a:lnTo>
                  <a:pt x="90275" y="173225"/>
                </a:lnTo>
                <a:lnTo>
                  <a:pt x="94474" y="172629"/>
                </a:lnTo>
                <a:lnTo>
                  <a:pt x="98225" y="172232"/>
                </a:lnTo>
                <a:lnTo>
                  <a:pt x="101678" y="171967"/>
                </a:lnTo>
                <a:lnTo>
                  <a:pt x="104933" y="171791"/>
                </a:lnTo>
                <a:lnTo>
                  <a:pt x="111089" y="171595"/>
                </a:lnTo>
                <a:lnTo>
                  <a:pt x="122451" y="171484"/>
                </a:lnTo>
                <a:lnTo>
                  <a:pt x="152782" y="171440"/>
                </a:lnTo>
                <a:lnTo>
                  <a:pt x="156147" y="172392"/>
                </a:lnTo>
                <a:lnTo>
                  <a:pt x="158390" y="173979"/>
                </a:lnTo>
                <a:lnTo>
                  <a:pt x="164088" y="180763"/>
                </a:lnTo>
                <a:lnTo>
                  <a:pt x="166542" y="183370"/>
                </a:lnTo>
                <a:lnTo>
                  <a:pt x="169131" y="185107"/>
                </a:lnTo>
                <a:lnTo>
                  <a:pt x="174547" y="187038"/>
                </a:lnTo>
                <a:lnTo>
                  <a:pt x="180129" y="190436"/>
                </a:lnTo>
                <a:lnTo>
                  <a:pt x="182951" y="192676"/>
                </a:lnTo>
                <a:lnTo>
                  <a:pt x="188626" y="200244"/>
                </a:lnTo>
                <a:lnTo>
                  <a:pt x="193371" y="209006"/>
                </a:lnTo>
                <a:lnTo>
                  <a:pt x="195481" y="216074"/>
                </a:lnTo>
                <a:lnTo>
                  <a:pt x="196418" y="224931"/>
                </a:lnTo>
                <a:lnTo>
                  <a:pt x="196834" y="235218"/>
                </a:lnTo>
                <a:lnTo>
                  <a:pt x="197068" y="251718"/>
                </a:lnTo>
                <a:lnTo>
                  <a:pt x="197123" y="262998"/>
                </a:lnTo>
                <a:lnTo>
                  <a:pt x="194608" y="274361"/>
                </a:lnTo>
                <a:lnTo>
                  <a:pt x="190315" y="285761"/>
                </a:lnTo>
                <a:lnTo>
                  <a:pt x="185232" y="297178"/>
                </a:lnTo>
                <a:lnTo>
                  <a:pt x="177015" y="314316"/>
                </a:lnTo>
                <a:lnTo>
                  <a:pt x="171384" y="323204"/>
                </a:lnTo>
                <a:lnTo>
                  <a:pt x="165706" y="331282"/>
                </a:lnTo>
                <a:lnTo>
                  <a:pt x="160007" y="341222"/>
                </a:lnTo>
                <a:lnTo>
                  <a:pt x="156201" y="345588"/>
                </a:lnTo>
                <a:lnTo>
                  <a:pt x="151760" y="349450"/>
                </a:lnTo>
                <a:lnTo>
                  <a:pt x="146893" y="352977"/>
                </a:lnTo>
                <a:lnTo>
                  <a:pt x="141744" y="356281"/>
                </a:lnTo>
                <a:lnTo>
                  <a:pt x="136405" y="359437"/>
                </a:lnTo>
                <a:lnTo>
                  <a:pt x="130942" y="362493"/>
                </a:lnTo>
                <a:lnTo>
                  <a:pt x="126347" y="365483"/>
                </a:lnTo>
                <a:lnTo>
                  <a:pt x="122331" y="368429"/>
                </a:lnTo>
                <a:lnTo>
                  <a:pt x="118702" y="371345"/>
                </a:lnTo>
                <a:lnTo>
                  <a:pt x="115330" y="373289"/>
                </a:lnTo>
                <a:lnTo>
                  <a:pt x="112129" y="374585"/>
                </a:lnTo>
                <a:lnTo>
                  <a:pt x="109042" y="375449"/>
                </a:lnTo>
                <a:lnTo>
                  <a:pt x="105080" y="376026"/>
                </a:lnTo>
                <a:lnTo>
                  <a:pt x="100533" y="376409"/>
                </a:lnTo>
                <a:lnTo>
                  <a:pt x="91354" y="376836"/>
                </a:lnTo>
                <a:lnTo>
                  <a:pt x="84099" y="377026"/>
                </a:lnTo>
                <a:lnTo>
                  <a:pt x="58450" y="377164"/>
                </a:lnTo>
                <a:lnTo>
                  <a:pt x="55159" y="376216"/>
                </a:lnTo>
                <a:lnTo>
                  <a:pt x="52013" y="374632"/>
                </a:lnTo>
                <a:lnTo>
                  <a:pt x="48963" y="372623"/>
                </a:lnTo>
                <a:lnTo>
                  <a:pt x="43034" y="370391"/>
                </a:lnTo>
                <a:lnTo>
                  <a:pt x="37224" y="369399"/>
                </a:lnTo>
                <a:lnTo>
                  <a:pt x="31466" y="368958"/>
                </a:lnTo>
                <a:lnTo>
                  <a:pt x="25733" y="368762"/>
                </a:lnTo>
                <a:lnTo>
                  <a:pt x="22870" y="368710"/>
                </a:lnTo>
                <a:lnTo>
                  <a:pt x="20009" y="367722"/>
                </a:lnTo>
                <a:lnTo>
                  <a:pt x="14291" y="364086"/>
                </a:lnTo>
                <a:lnTo>
                  <a:pt x="8574" y="361834"/>
                </a:lnTo>
                <a:lnTo>
                  <a:pt x="5716" y="361234"/>
                </a:lnTo>
                <a:lnTo>
                  <a:pt x="3810" y="359881"/>
                </a:lnTo>
                <a:lnTo>
                  <a:pt x="2540" y="358027"/>
                </a:lnTo>
                <a:lnTo>
                  <a:pt x="1129" y="353426"/>
                </a:lnTo>
                <a:lnTo>
                  <a:pt x="29" y="342247"/>
                </a:lnTo>
                <a:lnTo>
                  <a:pt x="0" y="33431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SMARTPenAnnotation106"/>
          <p:cNvSpPr/>
          <p:nvPr/>
        </p:nvSpPr>
        <p:spPr bwMode="auto">
          <a:xfrm>
            <a:off x="3980498" y="5014913"/>
            <a:ext cx="222850" cy="368608"/>
          </a:xfrm>
          <a:custGeom>
            <a:avLst/>
            <a:gdLst/>
            <a:ahLst/>
            <a:cxnLst/>
            <a:rect l="0" t="0" r="0" b="0"/>
            <a:pathLst>
              <a:path w="222850" h="368608">
                <a:moveTo>
                  <a:pt x="205739" y="8572"/>
                </a:moveTo>
                <a:lnTo>
                  <a:pt x="197520" y="352"/>
                </a:lnTo>
                <a:lnTo>
                  <a:pt x="191345" y="69"/>
                </a:lnTo>
                <a:lnTo>
                  <a:pt x="184405" y="9"/>
                </a:lnTo>
                <a:lnTo>
                  <a:pt x="168204" y="0"/>
                </a:lnTo>
                <a:lnTo>
                  <a:pt x="165476" y="952"/>
                </a:lnTo>
                <a:lnTo>
                  <a:pt x="159904" y="4550"/>
                </a:lnTo>
                <a:lnTo>
                  <a:pt x="154253" y="6784"/>
                </a:lnTo>
                <a:lnTo>
                  <a:pt x="148566" y="7777"/>
                </a:lnTo>
                <a:lnTo>
                  <a:pt x="142864" y="8218"/>
                </a:lnTo>
                <a:lnTo>
                  <a:pt x="139057" y="9289"/>
                </a:lnTo>
                <a:lnTo>
                  <a:pt x="134615" y="10955"/>
                </a:lnTo>
                <a:lnTo>
                  <a:pt x="129748" y="13018"/>
                </a:lnTo>
                <a:lnTo>
                  <a:pt x="125551" y="14393"/>
                </a:lnTo>
                <a:lnTo>
                  <a:pt x="121800" y="15310"/>
                </a:lnTo>
                <a:lnTo>
                  <a:pt x="115093" y="16329"/>
                </a:lnTo>
                <a:lnTo>
                  <a:pt x="108937" y="16782"/>
                </a:lnTo>
                <a:lnTo>
                  <a:pt x="100486" y="16984"/>
                </a:lnTo>
                <a:lnTo>
                  <a:pt x="8959" y="17144"/>
                </a:lnTo>
                <a:lnTo>
                  <a:pt x="8623" y="26469"/>
                </a:lnTo>
                <a:lnTo>
                  <a:pt x="8572" y="99219"/>
                </a:lnTo>
                <a:lnTo>
                  <a:pt x="7619" y="105198"/>
                </a:lnTo>
                <a:lnTo>
                  <a:pt x="6032" y="111089"/>
                </a:lnTo>
                <a:lnTo>
                  <a:pt x="4021" y="116922"/>
                </a:lnTo>
                <a:lnTo>
                  <a:pt x="2680" y="122715"/>
                </a:lnTo>
                <a:lnTo>
                  <a:pt x="1190" y="134232"/>
                </a:lnTo>
                <a:lnTo>
                  <a:pt x="529" y="145701"/>
                </a:lnTo>
                <a:lnTo>
                  <a:pt x="234" y="157148"/>
                </a:lnTo>
                <a:lnTo>
                  <a:pt x="0" y="196621"/>
                </a:lnTo>
                <a:lnTo>
                  <a:pt x="6784" y="203880"/>
                </a:lnTo>
                <a:lnTo>
                  <a:pt x="8218" y="205372"/>
                </a:lnTo>
                <a:lnTo>
                  <a:pt x="14393" y="199776"/>
                </a:lnTo>
                <a:lnTo>
                  <a:pt x="15921" y="198326"/>
                </a:lnTo>
                <a:lnTo>
                  <a:pt x="19141" y="197682"/>
                </a:lnTo>
                <a:lnTo>
                  <a:pt x="23747" y="197396"/>
                </a:lnTo>
                <a:lnTo>
                  <a:pt x="28968" y="197268"/>
                </a:lnTo>
                <a:lnTo>
                  <a:pt x="31694" y="196282"/>
                </a:lnTo>
                <a:lnTo>
                  <a:pt x="37264" y="192646"/>
                </a:lnTo>
                <a:lnTo>
                  <a:pt x="41034" y="191295"/>
                </a:lnTo>
                <a:lnTo>
                  <a:pt x="45453" y="190395"/>
                </a:lnTo>
                <a:lnTo>
                  <a:pt x="50304" y="189795"/>
                </a:lnTo>
                <a:lnTo>
                  <a:pt x="54491" y="188442"/>
                </a:lnTo>
                <a:lnTo>
                  <a:pt x="58234" y="186588"/>
                </a:lnTo>
                <a:lnTo>
                  <a:pt x="64934" y="181988"/>
                </a:lnTo>
                <a:lnTo>
                  <a:pt x="71086" y="176768"/>
                </a:lnTo>
                <a:lnTo>
                  <a:pt x="75013" y="174995"/>
                </a:lnTo>
                <a:lnTo>
                  <a:pt x="79536" y="173813"/>
                </a:lnTo>
                <a:lnTo>
                  <a:pt x="84456" y="173025"/>
                </a:lnTo>
                <a:lnTo>
                  <a:pt x="88688" y="171547"/>
                </a:lnTo>
                <a:lnTo>
                  <a:pt x="92463" y="169610"/>
                </a:lnTo>
                <a:lnTo>
                  <a:pt x="95931" y="167365"/>
                </a:lnTo>
                <a:lnTo>
                  <a:pt x="100149" y="165869"/>
                </a:lnTo>
                <a:lnTo>
                  <a:pt x="104866" y="164871"/>
                </a:lnTo>
                <a:lnTo>
                  <a:pt x="109915" y="164207"/>
                </a:lnTo>
                <a:lnTo>
                  <a:pt x="114234" y="163763"/>
                </a:lnTo>
                <a:lnTo>
                  <a:pt x="118066" y="163468"/>
                </a:lnTo>
                <a:lnTo>
                  <a:pt x="121573" y="163270"/>
                </a:lnTo>
                <a:lnTo>
                  <a:pt x="125816" y="162187"/>
                </a:lnTo>
                <a:lnTo>
                  <a:pt x="130549" y="160512"/>
                </a:lnTo>
                <a:lnTo>
                  <a:pt x="135610" y="158442"/>
                </a:lnTo>
                <a:lnTo>
                  <a:pt x="140889" y="158015"/>
                </a:lnTo>
                <a:lnTo>
                  <a:pt x="146313" y="158684"/>
                </a:lnTo>
                <a:lnTo>
                  <a:pt x="151834" y="160081"/>
                </a:lnTo>
                <a:lnTo>
                  <a:pt x="156468" y="161013"/>
                </a:lnTo>
                <a:lnTo>
                  <a:pt x="160509" y="161634"/>
                </a:lnTo>
                <a:lnTo>
                  <a:pt x="164156" y="162048"/>
                </a:lnTo>
                <a:lnTo>
                  <a:pt x="170747" y="162509"/>
                </a:lnTo>
                <a:lnTo>
                  <a:pt x="173839" y="162631"/>
                </a:lnTo>
                <a:lnTo>
                  <a:pt x="177805" y="163666"/>
                </a:lnTo>
                <a:lnTo>
                  <a:pt x="182354" y="165308"/>
                </a:lnTo>
                <a:lnTo>
                  <a:pt x="187292" y="167355"/>
                </a:lnTo>
                <a:lnTo>
                  <a:pt x="191536" y="169672"/>
                </a:lnTo>
                <a:lnTo>
                  <a:pt x="195318" y="172169"/>
                </a:lnTo>
                <a:lnTo>
                  <a:pt x="202060" y="177484"/>
                </a:lnTo>
                <a:lnTo>
                  <a:pt x="208231" y="183021"/>
                </a:lnTo>
                <a:lnTo>
                  <a:pt x="210258" y="185831"/>
                </a:lnTo>
                <a:lnTo>
                  <a:pt x="214063" y="195290"/>
                </a:lnTo>
                <a:lnTo>
                  <a:pt x="218329" y="204587"/>
                </a:lnTo>
                <a:lnTo>
                  <a:pt x="220860" y="212530"/>
                </a:lnTo>
                <a:lnTo>
                  <a:pt x="221984" y="220187"/>
                </a:lnTo>
                <a:lnTo>
                  <a:pt x="222484" y="229940"/>
                </a:lnTo>
                <a:lnTo>
                  <a:pt x="222766" y="241591"/>
                </a:lnTo>
                <a:lnTo>
                  <a:pt x="222849" y="255626"/>
                </a:lnTo>
                <a:lnTo>
                  <a:pt x="220328" y="266328"/>
                </a:lnTo>
                <a:lnTo>
                  <a:pt x="216033" y="277436"/>
                </a:lnTo>
                <a:lnTo>
                  <a:pt x="210949" y="288722"/>
                </a:lnTo>
                <a:lnTo>
                  <a:pt x="208055" y="297548"/>
                </a:lnTo>
                <a:lnTo>
                  <a:pt x="205816" y="305598"/>
                </a:lnTo>
                <a:lnTo>
                  <a:pt x="201646" y="315526"/>
                </a:lnTo>
                <a:lnTo>
                  <a:pt x="198248" y="319888"/>
                </a:lnTo>
                <a:lnTo>
                  <a:pt x="194077" y="323748"/>
                </a:lnTo>
                <a:lnTo>
                  <a:pt x="189392" y="327275"/>
                </a:lnTo>
                <a:lnTo>
                  <a:pt x="185316" y="330578"/>
                </a:lnTo>
                <a:lnTo>
                  <a:pt x="181646" y="333732"/>
                </a:lnTo>
                <a:lnTo>
                  <a:pt x="175028" y="339777"/>
                </a:lnTo>
                <a:lnTo>
                  <a:pt x="168913" y="345639"/>
                </a:lnTo>
                <a:lnTo>
                  <a:pt x="164995" y="348536"/>
                </a:lnTo>
                <a:lnTo>
                  <a:pt x="160479" y="351419"/>
                </a:lnTo>
                <a:lnTo>
                  <a:pt x="155563" y="354294"/>
                </a:lnTo>
                <a:lnTo>
                  <a:pt x="151334" y="356211"/>
                </a:lnTo>
                <a:lnTo>
                  <a:pt x="147561" y="357489"/>
                </a:lnTo>
                <a:lnTo>
                  <a:pt x="144094" y="358340"/>
                </a:lnTo>
                <a:lnTo>
                  <a:pt x="139877" y="359861"/>
                </a:lnTo>
                <a:lnTo>
                  <a:pt x="135161" y="361827"/>
                </a:lnTo>
                <a:lnTo>
                  <a:pt x="130112" y="364090"/>
                </a:lnTo>
                <a:lnTo>
                  <a:pt x="124841" y="365599"/>
                </a:lnTo>
                <a:lnTo>
                  <a:pt x="119422" y="366605"/>
                </a:lnTo>
                <a:lnTo>
                  <a:pt x="113904" y="367275"/>
                </a:lnTo>
                <a:lnTo>
                  <a:pt x="108321" y="367722"/>
                </a:lnTo>
                <a:lnTo>
                  <a:pt x="102694" y="368021"/>
                </a:lnTo>
                <a:lnTo>
                  <a:pt x="88212" y="368440"/>
                </a:lnTo>
                <a:lnTo>
                  <a:pt x="62013" y="368601"/>
                </a:lnTo>
                <a:lnTo>
                  <a:pt x="58486" y="368607"/>
                </a:lnTo>
                <a:lnTo>
                  <a:pt x="54230" y="367658"/>
                </a:lnTo>
                <a:lnTo>
                  <a:pt x="49488" y="366072"/>
                </a:lnTo>
                <a:lnTo>
                  <a:pt x="44422" y="364063"/>
                </a:lnTo>
                <a:lnTo>
                  <a:pt x="40092" y="362723"/>
                </a:lnTo>
                <a:lnTo>
                  <a:pt x="36252" y="361830"/>
                </a:lnTo>
                <a:lnTo>
                  <a:pt x="27798" y="360397"/>
                </a:lnTo>
                <a:lnTo>
                  <a:pt x="21782" y="360149"/>
                </a:lnTo>
                <a:lnTo>
                  <a:pt x="20236" y="359162"/>
                </a:lnTo>
                <a:lnTo>
                  <a:pt x="19205" y="357550"/>
                </a:lnTo>
                <a:lnTo>
                  <a:pt x="17144" y="35147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SMARTPenAnnotation107"/>
          <p:cNvSpPr/>
          <p:nvPr/>
        </p:nvSpPr>
        <p:spPr bwMode="auto">
          <a:xfrm>
            <a:off x="4357687" y="5229225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0" y="8677"/>
                </a:lnTo>
                <a:lnTo>
                  <a:pt x="8219" y="355"/>
                </a:lnTo>
                <a:lnTo>
                  <a:pt x="8559" y="14"/>
                </a:lnTo>
                <a:lnTo>
                  <a:pt x="8570" y="2"/>
                </a:lnTo>
                <a:lnTo>
                  <a:pt x="8572" y="0"/>
                </a:lnTo>
                <a:lnTo>
                  <a:pt x="8572" y="857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SMARTPenAnnotation108"/>
          <p:cNvSpPr/>
          <p:nvPr/>
        </p:nvSpPr>
        <p:spPr bwMode="auto">
          <a:xfrm>
            <a:off x="4469527" y="5023665"/>
            <a:ext cx="248206" cy="342721"/>
          </a:xfrm>
          <a:custGeom>
            <a:avLst/>
            <a:gdLst/>
            <a:ahLst/>
            <a:cxnLst/>
            <a:rect l="0" t="0" r="0" b="0"/>
            <a:pathLst>
              <a:path w="248206" h="342721">
                <a:moveTo>
                  <a:pt x="51038" y="85545"/>
                </a:moveTo>
                <a:lnTo>
                  <a:pt x="51038" y="77325"/>
                </a:lnTo>
                <a:lnTo>
                  <a:pt x="55589" y="72526"/>
                </a:lnTo>
                <a:lnTo>
                  <a:pt x="56929" y="70198"/>
                </a:lnTo>
                <a:lnTo>
                  <a:pt x="59768" y="61418"/>
                </a:lnTo>
                <a:lnTo>
                  <a:pt x="63808" y="52280"/>
                </a:lnTo>
                <a:lnTo>
                  <a:pt x="67171" y="48128"/>
                </a:lnTo>
                <a:lnTo>
                  <a:pt x="71318" y="44408"/>
                </a:lnTo>
                <a:lnTo>
                  <a:pt x="75988" y="40975"/>
                </a:lnTo>
                <a:lnTo>
                  <a:pt x="83716" y="34621"/>
                </a:lnTo>
                <a:lnTo>
                  <a:pt x="87111" y="31593"/>
                </a:lnTo>
                <a:lnTo>
                  <a:pt x="93423" y="23149"/>
                </a:lnTo>
                <a:lnTo>
                  <a:pt x="96439" y="18230"/>
                </a:lnTo>
                <a:lnTo>
                  <a:pt x="100356" y="13998"/>
                </a:lnTo>
                <a:lnTo>
                  <a:pt x="104871" y="10225"/>
                </a:lnTo>
                <a:lnTo>
                  <a:pt x="109787" y="6757"/>
                </a:lnTo>
                <a:lnTo>
                  <a:pt x="114016" y="4444"/>
                </a:lnTo>
                <a:lnTo>
                  <a:pt x="121256" y="1875"/>
                </a:lnTo>
                <a:lnTo>
                  <a:pt x="125472" y="1190"/>
                </a:lnTo>
                <a:lnTo>
                  <a:pt x="130188" y="733"/>
                </a:lnTo>
                <a:lnTo>
                  <a:pt x="139556" y="226"/>
                </a:lnTo>
                <a:lnTo>
                  <a:pt x="146894" y="0"/>
                </a:lnTo>
                <a:lnTo>
                  <a:pt x="150184" y="892"/>
                </a:lnTo>
                <a:lnTo>
                  <a:pt x="156380" y="4424"/>
                </a:lnTo>
                <a:lnTo>
                  <a:pt x="160319" y="5747"/>
                </a:lnTo>
                <a:lnTo>
                  <a:pt x="164849" y="6628"/>
                </a:lnTo>
                <a:lnTo>
                  <a:pt x="169774" y="7217"/>
                </a:lnTo>
                <a:lnTo>
                  <a:pt x="174010" y="8561"/>
                </a:lnTo>
                <a:lnTo>
                  <a:pt x="181257" y="12595"/>
                </a:lnTo>
                <a:lnTo>
                  <a:pt x="183571" y="15956"/>
                </a:lnTo>
                <a:lnTo>
                  <a:pt x="186141" y="24772"/>
                </a:lnTo>
                <a:lnTo>
                  <a:pt x="189824" y="35039"/>
                </a:lnTo>
                <a:lnTo>
                  <a:pt x="192139" y="40444"/>
                </a:lnTo>
                <a:lnTo>
                  <a:pt x="193682" y="45953"/>
                </a:lnTo>
                <a:lnTo>
                  <a:pt x="194711" y="51530"/>
                </a:lnTo>
                <a:lnTo>
                  <a:pt x="195398" y="57153"/>
                </a:lnTo>
                <a:lnTo>
                  <a:pt x="195856" y="62807"/>
                </a:lnTo>
                <a:lnTo>
                  <a:pt x="196161" y="68481"/>
                </a:lnTo>
                <a:lnTo>
                  <a:pt x="196363" y="74169"/>
                </a:lnTo>
                <a:lnTo>
                  <a:pt x="196650" y="95826"/>
                </a:lnTo>
                <a:lnTo>
                  <a:pt x="195737" y="103829"/>
                </a:lnTo>
                <a:lnTo>
                  <a:pt x="194176" y="112022"/>
                </a:lnTo>
                <a:lnTo>
                  <a:pt x="192183" y="120341"/>
                </a:lnTo>
                <a:lnTo>
                  <a:pt x="189903" y="128745"/>
                </a:lnTo>
                <a:lnTo>
                  <a:pt x="184828" y="145702"/>
                </a:lnTo>
                <a:lnTo>
                  <a:pt x="170985" y="188435"/>
                </a:lnTo>
                <a:lnTo>
                  <a:pt x="159609" y="222709"/>
                </a:lnTo>
                <a:lnTo>
                  <a:pt x="156756" y="230327"/>
                </a:lnTo>
                <a:lnTo>
                  <a:pt x="153902" y="237311"/>
                </a:lnTo>
                <a:lnTo>
                  <a:pt x="151046" y="243873"/>
                </a:lnTo>
                <a:lnTo>
                  <a:pt x="147238" y="250152"/>
                </a:lnTo>
                <a:lnTo>
                  <a:pt x="142793" y="256243"/>
                </a:lnTo>
                <a:lnTo>
                  <a:pt x="137926" y="262208"/>
                </a:lnTo>
                <a:lnTo>
                  <a:pt x="132776" y="268091"/>
                </a:lnTo>
                <a:lnTo>
                  <a:pt x="127437" y="273917"/>
                </a:lnTo>
                <a:lnTo>
                  <a:pt x="121973" y="279706"/>
                </a:lnTo>
                <a:lnTo>
                  <a:pt x="117378" y="285471"/>
                </a:lnTo>
                <a:lnTo>
                  <a:pt x="113362" y="291219"/>
                </a:lnTo>
                <a:lnTo>
                  <a:pt x="109732" y="296956"/>
                </a:lnTo>
                <a:lnTo>
                  <a:pt x="105407" y="302685"/>
                </a:lnTo>
                <a:lnTo>
                  <a:pt x="100619" y="308410"/>
                </a:lnTo>
                <a:lnTo>
                  <a:pt x="95522" y="314132"/>
                </a:lnTo>
                <a:lnTo>
                  <a:pt x="90219" y="318898"/>
                </a:lnTo>
                <a:lnTo>
                  <a:pt x="84779" y="323029"/>
                </a:lnTo>
                <a:lnTo>
                  <a:pt x="79246" y="326735"/>
                </a:lnTo>
                <a:lnTo>
                  <a:pt x="74606" y="329206"/>
                </a:lnTo>
                <a:lnTo>
                  <a:pt x="66910" y="331951"/>
                </a:lnTo>
                <a:lnTo>
                  <a:pt x="62571" y="332683"/>
                </a:lnTo>
                <a:lnTo>
                  <a:pt x="57774" y="333171"/>
                </a:lnTo>
                <a:lnTo>
                  <a:pt x="48317" y="333713"/>
                </a:lnTo>
                <a:lnTo>
                  <a:pt x="40938" y="333954"/>
                </a:lnTo>
                <a:lnTo>
                  <a:pt x="28441" y="334109"/>
                </a:lnTo>
                <a:lnTo>
                  <a:pt x="22579" y="334130"/>
                </a:lnTo>
                <a:lnTo>
                  <a:pt x="19683" y="333183"/>
                </a:lnTo>
                <a:lnTo>
                  <a:pt x="12008" y="328252"/>
                </a:lnTo>
                <a:lnTo>
                  <a:pt x="6392" y="323564"/>
                </a:lnTo>
                <a:lnTo>
                  <a:pt x="4129" y="321376"/>
                </a:lnTo>
                <a:lnTo>
                  <a:pt x="2620" y="318966"/>
                </a:lnTo>
                <a:lnTo>
                  <a:pt x="0" y="310005"/>
                </a:lnTo>
                <a:lnTo>
                  <a:pt x="820" y="308527"/>
                </a:lnTo>
                <a:lnTo>
                  <a:pt x="8357" y="299791"/>
                </a:lnTo>
                <a:lnTo>
                  <a:pt x="20005" y="288042"/>
                </a:lnTo>
                <a:lnTo>
                  <a:pt x="22729" y="286266"/>
                </a:lnTo>
                <a:lnTo>
                  <a:pt x="28296" y="284292"/>
                </a:lnTo>
                <a:lnTo>
                  <a:pt x="33945" y="280874"/>
                </a:lnTo>
                <a:lnTo>
                  <a:pt x="36785" y="278629"/>
                </a:lnTo>
                <a:lnTo>
                  <a:pt x="40584" y="277133"/>
                </a:lnTo>
                <a:lnTo>
                  <a:pt x="45021" y="276135"/>
                </a:lnTo>
                <a:lnTo>
                  <a:pt x="49884" y="275470"/>
                </a:lnTo>
                <a:lnTo>
                  <a:pt x="54079" y="275027"/>
                </a:lnTo>
                <a:lnTo>
                  <a:pt x="61279" y="274534"/>
                </a:lnTo>
                <a:lnTo>
                  <a:pt x="70194" y="274315"/>
                </a:lnTo>
                <a:lnTo>
                  <a:pt x="86889" y="274174"/>
                </a:lnTo>
                <a:lnTo>
                  <a:pt x="91131" y="273210"/>
                </a:lnTo>
                <a:lnTo>
                  <a:pt x="95864" y="271615"/>
                </a:lnTo>
                <a:lnTo>
                  <a:pt x="100924" y="269599"/>
                </a:lnTo>
                <a:lnTo>
                  <a:pt x="106203" y="269208"/>
                </a:lnTo>
                <a:lnTo>
                  <a:pt x="111627" y="269899"/>
                </a:lnTo>
                <a:lnTo>
                  <a:pt x="117148" y="271312"/>
                </a:lnTo>
                <a:lnTo>
                  <a:pt x="122734" y="273207"/>
                </a:lnTo>
                <a:lnTo>
                  <a:pt x="128363" y="275423"/>
                </a:lnTo>
                <a:lnTo>
                  <a:pt x="134020" y="277853"/>
                </a:lnTo>
                <a:lnTo>
                  <a:pt x="138744" y="280425"/>
                </a:lnTo>
                <a:lnTo>
                  <a:pt x="142846" y="283092"/>
                </a:lnTo>
                <a:lnTo>
                  <a:pt x="149944" y="287644"/>
                </a:lnTo>
                <a:lnTo>
                  <a:pt x="156273" y="289666"/>
                </a:lnTo>
                <a:lnTo>
                  <a:pt x="160247" y="292111"/>
                </a:lnTo>
                <a:lnTo>
                  <a:pt x="164802" y="295645"/>
                </a:lnTo>
                <a:lnTo>
                  <a:pt x="169743" y="299907"/>
                </a:lnTo>
                <a:lnTo>
                  <a:pt x="173989" y="303700"/>
                </a:lnTo>
                <a:lnTo>
                  <a:pt x="181248" y="310455"/>
                </a:lnTo>
                <a:lnTo>
                  <a:pt x="190689" y="319613"/>
                </a:lnTo>
                <a:lnTo>
                  <a:pt x="199519" y="328359"/>
                </a:lnTo>
                <a:lnTo>
                  <a:pt x="202413" y="330288"/>
                </a:lnTo>
                <a:lnTo>
                  <a:pt x="208168" y="332432"/>
                </a:lnTo>
                <a:lnTo>
                  <a:pt x="213901" y="335925"/>
                </a:lnTo>
                <a:lnTo>
                  <a:pt x="216763" y="338190"/>
                </a:lnTo>
                <a:lnTo>
                  <a:pt x="222483" y="340707"/>
                </a:lnTo>
                <a:lnTo>
                  <a:pt x="228200" y="341825"/>
                </a:lnTo>
                <a:lnTo>
                  <a:pt x="235822" y="342454"/>
                </a:lnTo>
                <a:lnTo>
                  <a:pt x="241420" y="342667"/>
                </a:lnTo>
                <a:lnTo>
                  <a:pt x="248205" y="34272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4" name="SMARTPenAnnotation109"/>
          <p:cNvSpPr/>
          <p:nvPr/>
        </p:nvSpPr>
        <p:spPr bwMode="auto">
          <a:xfrm>
            <a:off x="4807425" y="5023486"/>
            <a:ext cx="184628" cy="375840"/>
          </a:xfrm>
          <a:custGeom>
            <a:avLst/>
            <a:gdLst/>
            <a:ahLst/>
            <a:cxnLst/>
            <a:rect l="0" t="0" r="0" b="0"/>
            <a:pathLst>
              <a:path w="184628" h="375840">
                <a:moveTo>
                  <a:pt x="184627" y="25716"/>
                </a:moveTo>
                <a:lnTo>
                  <a:pt x="184627" y="21166"/>
                </a:lnTo>
                <a:lnTo>
                  <a:pt x="183675" y="19825"/>
                </a:lnTo>
                <a:lnTo>
                  <a:pt x="182087" y="18931"/>
                </a:lnTo>
                <a:lnTo>
                  <a:pt x="177246" y="17497"/>
                </a:lnTo>
                <a:lnTo>
                  <a:pt x="171857" y="12697"/>
                </a:lnTo>
                <a:lnTo>
                  <a:pt x="170399" y="10369"/>
                </a:lnTo>
                <a:lnTo>
                  <a:pt x="168779" y="5243"/>
                </a:lnTo>
                <a:lnTo>
                  <a:pt x="167394" y="3495"/>
                </a:lnTo>
                <a:lnTo>
                  <a:pt x="165518" y="2330"/>
                </a:lnTo>
                <a:lnTo>
                  <a:pt x="160894" y="1035"/>
                </a:lnTo>
                <a:lnTo>
                  <a:pt x="155664" y="459"/>
                </a:lnTo>
                <a:lnTo>
                  <a:pt x="150165" y="203"/>
                </a:lnTo>
                <a:lnTo>
                  <a:pt x="141713" y="59"/>
                </a:lnTo>
                <a:lnTo>
                  <a:pt x="105808" y="0"/>
                </a:lnTo>
                <a:lnTo>
                  <a:pt x="102553" y="952"/>
                </a:lnTo>
                <a:lnTo>
                  <a:pt x="99432" y="2539"/>
                </a:lnTo>
                <a:lnTo>
                  <a:pt x="96397" y="4550"/>
                </a:lnTo>
                <a:lnTo>
                  <a:pt x="92470" y="6843"/>
                </a:lnTo>
                <a:lnTo>
                  <a:pt x="87946" y="9324"/>
                </a:lnTo>
                <a:lnTo>
                  <a:pt x="83026" y="11931"/>
                </a:lnTo>
                <a:lnTo>
                  <a:pt x="78793" y="14621"/>
                </a:lnTo>
                <a:lnTo>
                  <a:pt x="75018" y="17367"/>
                </a:lnTo>
                <a:lnTo>
                  <a:pt x="71550" y="20150"/>
                </a:lnTo>
                <a:lnTo>
                  <a:pt x="67332" y="23910"/>
                </a:lnTo>
                <a:lnTo>
                  <a:pt x="57566" y="33169"/>
                </a:lnTo>
                <a:lnTo>
                  <a:pt x="53247" y="38304"/>
                </a:lnTo>
                <a:lnTo>
                  <a:pt x="49416" y="43633"/>
                </a:lnTo>
                <a:lnTo>
                  <a:pt x="45908" y="49091"/>
                </a:lnTo>
                <a:lnTo>
                  <a:pt x="42618" y="54635"/>
                </a:lnTo>
                <a:lnTo>
                  <a:pt x="39472" y="60235"/>
                </a:lnTo>
                <a:lnTo>
                  <a:pt x="36422" y="65873"/>
                </a:lnTo>
                <a:lnTo>
                  <a:pt x="33436" y="70585"/>
                </a:lnTo>
                <a:lnTo>
                  <a:pt x="30493" y="74679"/>
                </a:lnTo>
                <a:lnTo>
                  <a:pt x="27579" y="78361"/>
                </a:lnTo>
                <a:lnTo>
                  <a:pt x="24683" y="82720"/>
                </a:lnTo>
                <a:lnTo>
                  <a:pt x="18926" y="92644"/>
                </a:lnTo>
                <a:lnTo>
                  <a:pt x="13192" y="103404"/>
                </a:lnTo>
                <a:lnTo>
                  <a:pt x="10330" y="108941"/>
                </a:lnTo>
                <a:lnTo>
                  <a:pt x="7149" y="120173"/>
                </a:lnTo>
                <a:lnTo>
                  <a:pt x="4783" y="131514"/>
                </a:lnTo>
                <a:lnTo>
                  <a:pt x="556" y="142905"/>
                </a:lnTo>
                <a:lnTo>
                  <a:pt x="0" y="147657"/>
                </a:lnTo>
                <a:lnTo>
                  <a:pt x="583" y="151777"/>
                </a:lnTo>
                <a:lnTo>
                  <a:pt x="2817" y="158896"/>
                </a:lnTo>
                <a:lnTo>
                  <a:pt x="3810" y="165235"/>
                </a:lnTo>
                <a:lnTo>
                  <a:pt x="5027" y="168259"/>
                </a:lnTo>
                <a:lnTo>
                  <a:pt x="10339" y="177065"/>
                </a:lnTo>
                <a:lnTo>
                  <a:pt x="11916" y="182835"/>
                </a:lnTo>
                <a:lnTo>
                  <a:pt x="13288" y="184755"/>
                </a:lnTo>
                <a:lnTo>
                  <a:pt x="15156" y="186034"/>
                </a:lnTo>
                <a:lnTo>
                  <a:pt x="17354" y="186887"/>
                </a:lnTo>
                <a:lnTo>
                  <a:pt x="22336" y="190375"/>
                </a:lnTo>
                <a:lnTo>
                  <a:pt x="24998" y="192639"/>
                </a:lnTo>
                <a:lnTo>
                  <a:pt x="27725" y="194148"/>
                </a:lnTo>
                <a:lnTo>
                  <a:pt x="37067" y="197224"/>
                </a:lnTo>
                <a:lnTo>
                  <a:pt x="41486" y="199110"/>
                </a:lnTo>
                <a:lnTo>
                  <a:pt x="46337" y="201319"/>
                </a:lnTo>
                <a:lnTo>
                  <a:pt x="50524" y="202793"/>
                </a:lnTo>
                <a:lnTo>
                  <a:pt x="54267" y="203775"/>
                </a:lnTo>
                <a:lnTo>
                  <a:pt x="57716" y="204430"/>
                </a:lnTo>
                <a:lnTo>
                  <a:pt x="61920" y="204866"/>
                </a:lnTo>
                <a:lnTo>
                  <a:pt x="66627" y="205157"/>
                </a:lnTo>
                <a:lnTo>
                  <a:pt x="71670" y="205351"/>
                </a:lnTo>
                <a:lnTo>
                  <a:pt x="75985" y="206432"/>
                </a:lnTo>
                <a:lnTo>
                  <a:pt x="79814" y="208106"/>
                </a:lnTo>
                <a:lnTo>
                  <a:pt x="83319" y="210175"/>
                </a:lnTo>
                <a:lnTo>
                  <a:pt x="87561" y="212506"/>
                </a:lnTo>
                <a:lnTo>
                  <a:pt x="97354" y="217637"/>
                </a:lnTo>
                <a:lnTo>
                  <a:pt x="101680" y="219385"/>
                </a:lnTo>
                <a:lnTo>
                  <a:pt x="105516" y="220552"/>
                </a:lnTo>
                <a:lnTo>
                  <a:pt x="109027" y="221329"/>
                </a:lnTo>
                <a:lnTo>
                  <a:pt x="113272" y="222800"/>
                </a:lnTo>
                <a:lnTo>
                  <a:pt x="118007" y="224733"/>
                </a:lnTo>
                <a:lnTo>
                  <a:pt x="123069" y="226974"/>
                </a:lnTo>
                <a:lnTo>
                  <a:pt x="133773" y="232004"/>
                </a:lnTo>
                <a:lnTo>
                  <a:pt x="139294" y="234679"/>
                </a:lnTo>
                <a:lnTo>
                  <a:pt x="142975" y="237414"/>
                </a:lnTo>
                <a:lnTo>
                  <a:pt x="145429" y="240191"/>
                </a:lnTo>
                <a:lnTo>
                  <a:pt x="147065" y="242994"/>
                </a:lnTo>
                <a:lnTo>
                  <a:pt x="150061" y="245816"/>
                </a:lnTo>
                <a:lnTo>
                  <a:pt x="153963" y="248649"/>
                </a:lnTo>
                <a:lnTo>
                  <a:pt x="158469" y="251490"/>
                </a:lnTo>
                <a:lnTo>
                  <a:pt x="162426" y="254337"/>
                </a:lnTo>
                <a:lnTo>
                  <a:pt x="166016" y="257188"/>
                </a:lnTo>
                <a:lnTo>
                  <a:pt x="169363" y="260041"/>
                </a:lnTo>
                <a:lnTo>
                  <a:pt x="172546" y="262895"/>
                </a:lnTo>
                <a:lnTo>
                  <a:pt x="178622" y="268606"/>
                </a:lnTo>
                <a:lnTo>
                  <a:pt x="180624" y="271463"/>
                </a:lnTo>
                <a:lnTo>
                  <a:pt x="182848" y="277177"/>
                </a:lnTo>
                <a:lnTo>
                  <a:pt x="183837" y="285431"/>
                </a:lnTo>
                <a:lnTo>
                  <a:pt x="184275" y="295450"/>
                </a:lnTo>
                <a:lnTo>
                  <a:pt x="184557" y="314864"/>
                </a:lnTo>
                <a:lnTo>
                  <a:pt x="184581" y="318494"/>
                </a:lnTo>
                <a:lnTo>
                  <a:pt x="183644" y="321867"/>
                </a:lnTo>
                <a:lnTo>
                  <a:pt x="180063" y="328154"/>
                </a:lnTo>
                <a:lnTo>
                  <a:pt x="175296" y="336663"/>
                </a:lnTo>
                <a:lnTo>
                  <a:pt x="170002" y="345842"/>
                </a:lnTo>
                <a:lnTo>
                  <a:pt x="164475" y="353097"/>
                </a:lnTo>
                <a:lnTo>
                  <a:pt x="158843" y="359496"/>
                </a:lnTo>
                <a:lnTo>
                  <a:pt x="156008" y="362536"/>
                </a:lnTo>
                <a:lnTo>
                  <a:pt x="153165" y="364563"/>
                </a:lnTo>
                <a:lnTo>
                  <a:pt x="147467" y="366815"/>
                </a:lnTo>
                <a:lnTo>
                  <a:pt x="141759" y="370355"/>
                </a:lnTo>
                <a:lnTo>
                  <a:pt x="138904" y="372633"/>
                </a:lnTo>
                <a:lnTo>
                  <a:pt x="135095" y="374152"/>
                </a:lnTo>
                <a:lnTo>
                  <a:pt x="130650" y="375164"/>
                </a:lnTo>
                <a:lnTo>
                  <a:pt x="125783" y="375839"/>
                </a:lnTo>
                <a:lnTo>
                  <a:pt x="121585" y="375336"/>
                </a:lnTo>
                <a:lnTo>
                  <a:pt x="117834" y="374049"/>
                </a:lnTo>
                <a:lnTo>
                  <a:pt x="114381" y="372238"/>
                </a:lnTo>
                <a:lnTo>
                  <a:pt x="111126" y="371031"/>
                </a:lnTo>
                <a:lnTo>
                  <a:pt x="108004" y="370226"/>
                </a:lnTo>
                <a:lnTo>
                  <a:pt x="104970" y="369689"/>
                </a:lnTo>
                <a:lnTo>
                  <a:pt x="101995" y="368379"/>
                </a:lnTo>
                <a:lnTo>
                  <a:pt x="99059" y="366553"/>
                </a:lnTo>
                <a:lnTo>
                  <a:pt x="96149" y="364383"/>
                </a:lnTo>
                <a:lnTo>
                  <a:pt x="93257" y="362937"/>
                </a:lnTo>
                <a:lnTo>
                  <a:pt x="87503" y="361330"/>
                </a:lnTo>
                <a:lnTo>
                  <a:pt x="85587" y="359948"/>
                </a:lnTo>
                <a:lnTo>
                  <a:pt x="84311" y="358075"/>
                </a:lnTo>
                <a:lnTo>
                  <a:pt x="79974" y="348348"/>
                </a:lnTo>
                <a:lnTo>
                  <a:pt x="76202" y="339606"/>
                </a:lnTo>
                <a:lnTo>
                  <a:pt x="73126" y="329329"/>
                </a:lnTo>
                <a:lnTo>
                  <a:pt x="69031" y="323215"/>
                </a:lnTo>
                <a:lnTo>
                  <a:pt x="66576" y="314783"/>
                </a:lnTo>
                <a:lnTo>
                  <a:pt x="65922" y="309867"/>
                </a:lnTo>
                <a:lnTo>
                  <a:pt x="67734" y="299325"/>
                </a:lnTo>
                <a:lnTo>
                  <a:pt x="69551" y="293847"/>
                </a:lnTo>
                <a:lnTo>
                  <a:pt x="70762" y="287338"/>
                </a:lnTo>
                <a:lnTo>
                  <a:pt x="71570" y="280141"/>
                </a:lnTo>
                <a:lnTo>
                  <a:pt x="72108" y="272485"/>
                </a:lnTo>
                <a:lnTo>
                  <a:pt x="73419" y="265476"/>
                </a:lnTo>
                <a:lnTo>
                  <a:pt x="75246" y="258899"/>
                </a:lnTo>
                <a:lnTo>
                  <a:pt x="77416" y="252609"/>
                </a:lnTo>
                <a:lnTo>
                  <a:pt x="79816" y="246510"/>
                </a:lnTo>
                <a:lnTo>
                  <a:pt x="82368" y="240540"/>
                </a:lnTo>
                <a:lnTo>
                  <a:pt x="85022" y="234655"/>
                </a:lnTo>
                <a:lnTo>
                  <a:pt x="87744" y="227873"/>
                </a:lnTo>
                <a:lnTo>
                  <a:pt x="93308" y="212719"/>
                </a:lnTo>
                <a:lnTo>
                  <a:pt x="96125" y="205629"/>
                </a:lnTo>
                <a:lnTo>
                  <a:pt x="98956" y="198999"/>
                </a:lnTo>
                <a:lnTo>
                  <a:pt x="101795" y="192673"/>
                </a:lnTo>
                <a:lnTo>
                  <a:pt x="105594" y="185598"/>
                </a:lnTo>
                <a:lnTo>
                  <a:pt x="110031" y="178024"/>
                </a:lnTo>
                <a:lnTo>
                  <a:pt x="114894" y="170117"/>
                </a:lnTo>
                <a:lnTo>
                  <a:pt x="119088" y="162941"/>
                </a:lnTo>
                <a:lnTo>
                  <a:pt x="126288" y="149888"/>
                </a:lnTo>
                <a:lnTo>
                  <a:pt x="130495" y="143740"/>
                </a:lnTo>
                <a:lnTo>
                  <a:pt x="135204" y="137736"/>
                </a:lnTo>
                <a:lnTo>
                  <a:pt x="140248" y="131829"/>
                </a:lnTo>
                <a:lnTo>
                  <a:pt x="144564" y="125985"/>
                </a:lnTo>
                <a:lnTo>
                  <a:pt x="148393" y="120185"/>
                </a:lnTo>
                <a:lnTo>
                  <a:pt x="151899" y="114412"/>
                </a:lnTo>
                <a:lnTo>
                  <a:pt x="155188" y="107707"/>
                </a:lnTo>
                <a:lnTo>
                  <a:pt x="158334" y="100379"/>
                </a:lnTo>
                <a:lnTo>
                  <a:pt x="161383" y="92637"/>
                </a:lnTo>
                <a:lnTo>
                  <a:pt x="164772" y="81494"/>
                </a:lnTo>
                <a:lnTo>
                  <a:pt x="167230" y="72414"/>
                </a:lnTo>
                <a:lnTo>
                  <a:pt x="171498" y="62028"/>
                </a:lnTo>
                <a:lnTo>
                  <a:pt x="176570" y="51062"/>
                </a:lnTo>
                <a:lnTo>
                  <a:pt x="181046" y="40791"/>
                </a:lnTo>
                <a:lnTo>
                  <a:pt x="183566" y="29654"/>
                </a:lnTo>
                <a:lnTo>
                  <a:pt x="184312" y="20321"/>
                </a:lnTo>
                <a:lnTo>
                  <a:pt x="184487" y="14428"/>
                </a:lnTo>
                <a:lnTo>
                  <a:pt x="183581" y="12476"/>
                </a:lnTo>
                <a:lnTo>
                  <a:pt x="182025" y="11175"/>
                </a:lnTo>
                <a:lnTo>
                  <a:pt x="180035" y="10307"/>
                </a:lnTo>
                <a:lnTo>
                  <a:pt x="175284" y="9342"/>
                </a:lnTo>
                <a:lnTo>
                  <a:pt x="169997" y="8914"/>
                </a:lnTo>
                <a:lnTo>
                  <a:pt x="164473" y="8723"/>
                </a:lnTo>
                <a:lnTo>
                  <a:pt x="159056" y="8601"/>
                </a:lnTo>
                <a:lnTo>
                  <a:pt x="150337" y="857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5" name="SMARTPenAnnotation110"/>
          <p:cNvSpPr/>
          <p:nvPr/>
        </p:nvSpPr>
        <p:spPr bwMode="auto">
          <a:xfrm>
            <a:off x="5112067" y="515207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0"/>
                </a:moveTo>
                <a:lnTo>
                  <a:pt x="50033" y="0"/>
                </a:lnTo>
                <a:lnTo>
                  <a:pt x="54310" y="953"/>
                </a:lnTo>
                <a:lnTo>
                  <a:pt x="58115" y="2540"/>
                </a:lnTo>
                <a:lnTo>
                  <a:pt x="61603" y="4551"/>
                </a:lnTo>
                <a:lnTo>
                  <a:pt x="65834" y="5892"/>
                </a:lnTo>
                <a:lnTo>
                  <a:pt x="70559" y="6785"/>
                </a:lnTo>
                <a:lnTo>
                  <a:pt x="75614" y="7381"/>
                </a:lnTo>
                <a:lnTo>
                  <a:pt x="80889" y="7778"/>
                </a:lnTo>
                <a:lnTo>
                  <a:pt x="86312" y="8043"/>
                </a:lnTo>
                <a:lnTo>
                  <a:pt x="91831" y="8219"/>
                </a:lnTo>
                <a:lnTo>
                  <a:pt x="96463" y="9290"/>
                </a:lnTo>
                <a:lnTo>
                  <a:pt x="100504" y="10956"/>
                </a:lnTo>
                <a:lnTo>
                  <a:pt x="104150" y="13019"/>
                </a:lnTo>
                <a:lnTo>
                  <a:pt x="108486" y="14394"/>
                </a:lnTo>
                <a:lnTo>
                  <a:pt x="113282" y="15311"/>
                </a:lnTo>
                <a:lnTo>
                  <a:pt x="118383" y="15922"/>
                </a:lnTo>
                <a:lnTo>
                  <a:pt x="122737" y="16330"/>
                </a:lnTo>
                <a:lnTo>
                  <a:pt x="126593" y="16602"/>
                </a:lnTo>
                <a:lnTo>
                  <a:pt x="130115" y="16783"/>
                </a:lnTo>
                <a:lnTo>
                  <a:pt x="136569" y="16984"/>
                </a:lnTo>
                <a:lnTo>
                  <a:pt x="139623" y="17038"/>
                </a:lnTo>
                <a:lnTo>
                  <a:pt x="142613" y="18026"/>
                </a:lnTo>
                <a:lnTo>
                  <a:pt x="145557" y="19638"/>
                </a:lnTo>
                <a:lnTo>
                  <a:pt x="154305" y="2571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SMARTPenAnnotation111"/>
          <p:cNvSpPr/>
          <p:nvPr/>
        </p:nvSpPr>
        <p:spPr bwMode="auto">
          <a:xfrm>
            <a:off x="5137899" y="5220652"/>
            <a:ext cx="162764" cy="8574"/>
          </a:xfrm>
          <a:custGeom>
            <a:avLst/>
            <a:gdLst/>
            <a:ahLst/>
            <a:cxnLst/>
            <a:rect l="0" t="0" r="0" b="0"/>
            <a:pathLst>
              <a:path w="162764" h="8574">
                <a:moveTo>
                  <a:pt x="17030" y="8573"/>
                </a:moveTo>
                <a:lnTo>
                  <a:pt x="0" y="8573"/>
                </a:lnTo>
                <a:lnTo>
                  <a:pt x="20286" y="8573"/>
                </a:lnTo>
                <a:lnTo>
                  <a:pt x="23011" y="7620"/>
                </a:lnTo>
                <a:lnTo>
                  <a:pt x="25780" y="6033"/>
                </a:lnTo>
                <a:lnTo>
                  <a:pt x="28579" y="4022"/>
                </a:lnTo>
                <a:lnTo>
                  <a:pt x="32349" y="2681"/>
                </a:lnTo>
                <a:lnTo>
                  <a:pt x="36768" y="1787"/>
                </a:lnTo>
                <a:lnTo>
                  <a:pt x="41619" y="1192"/>
                </a:lnTo>
                <a:lnTo>
                  <a:pt x="46757" y="794"/>
                </a:lnTo>
                <a:lnTo>
                  <a:pt x="52089" y="530"/>
                </a:lnTo>
                <a:lnTo>
                  <a:pt x="66153" y="157"/>
                </a:lnTo>
                <a:lnTo>
                  <a:pt x="104382" y="3"/>
                </a:lnTo>
                <a:lnTo>
                  <a:pt x="148113" y="0"/>
                </a:lnTo>
                <a:lnTo>
                  <a:pt x="151092" y="953"/>
                </a:lnTo>
                <a:lnTo>
                  <a:pt x="154029" y="2540"/>
                </a:lnTo>
                <a:lnTo>
                  <a:pt x="162763" y="857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7" name="SMARTPenAnnotation112"/>
          <p:cNvSpPr/>
          <p:nvPr/>
        </p:nvSpPr>
        <p:spPr bwMode="auto">
          <a:xfrm>
            <a:off x="5472157" y="4972050"/>
            <a:ext cx="214269" cy="368618"/>
          </a:xfrm>
          <a:custGeom>
            <a:avLst/>
            <a:gdLst/>
            <a:ahLst/>
            <a:cxnLst/>
            <a:rect l="0" t="0" r="0" b="0"/>
            <a:pathLst>
              <a:path w="214269" h="368618">
                <a:moveTo>
                  <a:pt x="214268" y="0"/>
                </a:moveTo>
                <a:lnTo>
                  <a:pt x="168792" y="0"/>
                </a:lnTo>
                <a:lnTo>
                  <a:pt x="164901" y="953"/>
                </a:lnTo>
                <a:lnTo>
                  <a:pt x="160401" y="2540"/>
                </a:lnTo>
                <a:lnTo>
                  <a:pt x="155497" y="4551"/>
                </a:lnTo>
                <a:lnTo>
                  <a:pt x="151274" y="5891"/>
                </a:lnTo>
                <a:lnTo>
                  <a:pt x="147507" y="6785"/>
                </a:lnTo>
                <a:lnTo>
                  <a:pt x="144043" y="7381"/>
                </a:lnTo>
                <a:lnTo>
                  <a:pt x="139829" y="8730"/>
                </a:lnTo>
                <a:lnTo>
                  <a:pt x="135114" y="10583"/>
                </a:lnTo>
                <a:lnTo>
                  <a:pt x="130066" y="12770"/>
                </a:lnTo>
                <a:lnTo>
                  <a:pt x="125748" y="15181"/>
                </a:lnTo>
                <a:lnTo>
                  <a:pt x="121917" y="17741"/>
                </a:lnTo>
                <a:lnTo>
                  <a:pt x="118411" y="20399"/>
                </a:lnTo>
                <a:lnTo>
                  <a:pt x="113216" y="23124"/>
                </a:lnTo>
                <a:lnTo>
                  <a:pt x="106895" y="25894"/>
                </a:lnTo>
                <a:lnTo>
                  <a:pt x="99823" y="28693"/>
                </a:lnTo>
                <a:lnTo>
                  <a:pt x="94156" y="31511"/>
                </a:lnTo>
                <a:lnTo>
                  <a:pt x="89426" y="34342"/>
                </a:lnTo>
                <a:lnTo>
                  <a:pt x="85320" y="37182"/>
                </a:lnTo>
                <a:lnTo>
                  <a:pt x="80678" y="40981"/>
                </a:lnTo>
                <a:lnTo>
                  <a:pt x="75678" y="45418"/>
                </a:lnTo>
                <a:lnTo>
                  <a:pt x="70439" y="50281"/>
                </a:lnTo>
                <a:lnTo>
                  <a:pt x="65994" y="55428"/>
                </a:lnTo>
                <a:lnTo>
                  <a:pt x="62079" y="60764"/>
                </a:lnTo>
                <a:lnTo>
                  <a:pt x="58516" y="66226"/>
                </a:lnTo>
                <a:lnTo>
                  <a:pt x="54236" y="70821"/>
                </a:lnTo>
                <a:lnTo>
                  <a:pt x="49477" y="74836"/>
                </a:lnTo>
                <a:lnTo>
                  <a:pt x="44400" y="78466"/>
                </a:lnTo>
                <a:lnTo>
                  <a:pt x="40062" y="82790"/>
                </a:lnTo>
                <a:lnTo>
                  <a:pt x="36218" y="87578"/>
                </a:lnTo>
                <a:lnTo>
                  <a:pt x="32703" y="92676"/>
                </a:lnTo>
                <a:lnTo>
                  <a:pt x="26257" y="103419"/>
                </a:lnTo>
                <a:lnTo>
                  <a:pt x="20217" y="113591"/>
                </a:lnTo>
                <a:lnTo>
                  <a:pt x="14358" y="121287"/>
                </a:lnTo>
                <a:lnTo>
                  <a:pt x="8579" y="130423"/>
                </a:lnTo>
                <a:lnTo>
                  <a:pt x="5705" y="135526"/>
                </a:lnTo>
                <a:lnTo>
                  <a:pt x="2510" y="146276"/>
                </a:lnTo>
                <a:lnTo>
                  <a:pt x="1091" y="156451"/>
                </a:lnTo>
                <a:lnTo>
                  <a:pt x="291" y="166583"/>
                </a:lnTo>
                <a:lnTo>
                  <a:pt x="0" y="175360"/>
                </a:lnTo>
                <a:lnTo>
                  <a:pt x="937" y="177867"/>
                </a:lnTo>
                <a:lnTo>
                  <a:pt x="4519" y="183192"/>
                </a:lnTo>
                <a:lnTo>
                  <a:pt x="6808" y="184993"/>
                </a:lnTo>
                <a:lnTo>
                  <a:pt x="9286" y="186194"/>
                </a:lnTo>
                <a:lnTo>
                  <a:pt x="14580" y="187527"/>
                </a:lnTo>
                <a:lnTo>
                  <a:pt x="20108" y="188120"/>
                </a:lnTo>
                <a:lnTo>
                  <a:pt x="25739" y="188384"/>
                </a:lnTo>
                <a:lnTo>
                  <a:pt x="32370" y="188501"/>
                </a:lnTo>
                <a:lnTo>
                  <a:pt x="41666" y="188553"/>
                </a:lnTo>
                <a:lnTo>
                  <a:pt x="45860" y="187614"/>
                </a:lnTo>
                <a:lnTo>
                  <a:pt x="49609" y="186036"/>
                </a:lnTo>
                <a:lnTo>
                  <a:pt x="53060" y="184032"/>
                </a:lnTo>
                <a:lnTo>
                  <a:pt x="59435" y="179264"/>
                </a:lnTo>
                <a:lnTo>
                  <a:pt x="62468" y="176659"/>
                </a:lnTo>
                <a:lnTo>
                  <a:pt x="66396" y="173970"/>
                </a:lnTo>
                <a:lnTo>
                  <a:pt x="70919" y="171225"/>
                </a:lnTo>
                <a:lnTo>
                  <a:pt x="75839" y="168443"/>
                </a:lnTo>
                <a:lnTo>
                  <a:pt x="80072" y="164682"/>
                </a:lnTo>
                <a:lnTo>
                  <a:pt x="83846" y="160270"/>
                </a:lnTo>
                <a:lnTo>
                  <a:pt x="87315" y="155425"/>
                </a:lnTo>
                <a:lnTo>
                  <a:pt x="91532" y="150289"/>
                </a:lnTo>
                <a:lnTo>
                  <a:pt x="96249" y="144960"/>
                </a:lnTo>
                <a:lnTo>
                  <a:pt x="106570" y="133959"/>
                </a:lnTo>
                <a:lnTo>
                  <a:pt x="134374" y="105682"/>
                </a:lnTo>
                <a:lnTo>
                  <a:pt x="139098" y="99982"/>
                </a:lnTo>
                <a:lnTo>
                  <a:pt x="143200" y="94277"/>
                </a:lnTo>
                <a:lnTo>
                  <a:pt x="146886" y="88569"/>
                </a:lnTo>
                <a:lnTo>
                  <a:pt x="153523" y="79686"/>
                </a:lnTo>
                <a:lnTo>
                  <a:pt x="159648" y="71611"/>
                </a:lnTo>
                <a:lnTo>
                  <a:pt x="165545" y="61672"/>
                </a:lnTo>
                <a:lnTo>
                  <a:pt x="168801" y="53444"/>
                </a:lnTo>
                <a:lnTo>
                  <a:pt x="169669" y="49917"/>
                </a:lnTo>
                <a:lnTo>
                  <a:pt x="173173" y="43458"/>
                </a:lnTo>
                <a:lnTo>
                  <a:pt x="179962" y="34311"/>
                </a:lnTo>
                <a:lnTo>
                  <a:pt x="179974" y="34294"/>
                </a:lnTo>
                <a:lnTo>
                  <a:pt x="179977" y="50773"/>
                </a:lnTo>
                <a:lnTo>
                  <a:pt x="180930" y="54803"/>
                </a:lnTo>
                <a:lnTo>
                  <a:pt x="185869" y="65980"/>
                </a:lnTo>
                <a:lnTo>
                  <a:pt x="187359" y="75679"/>
                </a:lnTo>
                <a:lnTo>
                  <a:pt x="188708" y="79980"/>
                </a:lnTo>
                <a:lnTo>
                  <a:pt x="192748" y="87299"/>
                </a:lnTo>
                <a:lnTo>
                  <a:pt x="195178" y="98807"/>
                </a:lnTo>
                <a:lnTo>
                  <a:pt x="195826" y="105876"/>
                </a:lnTo>
                <a:lnTo>
                  <a:pt x="196259" y="112494"/>
                </a:lnTo>
                <a:lnTo>
                  <a:pt x="196738" y="124927"/>
                </a:lnTo>
                <a:lnTo>
                  <a:pt x="197009" y="142637"/>
                </a:lnTo>
                <a:lnTo>
                  <a:pt x="197122" y="366421"/>
                </a:lnTo>
                <a:lnTo>
                  <a:pt x="198075" y="367153"/>
                </a:lnTo>
                <a:lnTo>
                  <a:pt x="204504" y="368424"/>
                </a:lnTo>
                <a:lnTo>
                  <a:pt x="205695" y="36861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8" name="SMARTPenAnnotation113"/>
          <p:cNvSpPr/>
          <p:nvPr/>
        </p:nvSpPr>
        <p:spPr bwMode="auto">
          <a:xfrm>
            <a:off x="5789338" y="4956246"/>
            <a:ext cx="184578" cy="375344"/>
          </a:xfrm>
          <a:custGeom>
            <a:avLst/>
            <a:gdLst/>
            <a:ahLst/>
            <a:cxnLst/>
            <a:rect l="0" t="0" r="0" b="0"/>
            <a:pathLst>
              <a:path w="184578" h="375344">
                <a:moveTo>
                  <a:pt x="85682" y="15804"/>
                </a:moveTo>
                <a:lnTo>
                  <a:pt x="72589" y="15804"/>
                </a:lnTo>
                <a:lnTo>
                  <a:pt x="71238" y="16757"/>
                </a:lnTo>
                <a:lnTo>
                  <a:pt x="70338" y="18344"/>
                </a:lnTo>
                <a:lnTo>
                  <a:pt x="69337" y="22647"/>
                </a:lnTo>
                <a:lnTo>
                  <a:pt x="68892" y="27735"/>
                </a:lnTo>
                <a:lnTo>
                  <a:pt x="67821" y="30425"/>
                </a:lnTo>
                <a:lnTo>
                  <a:pt x="64091" y="35955"/>
                </a:lnTo>
                <a:lnTo>
                  <a:pt x="60811" y="39715"/>
                </a:lnTo>
                <a:lnTo>
                  <a:pt x="56719" y="44127"/>
                </a:lnTo>
                <a:lnTo>
                  <a:pt x="41014" y="60345"/>
                </a:lnTo>
                <a:lnTo>
                  <a:pt x="37805" y="64548"/>
                </a:lnTo>
                <a:lnTo>
                  <a:pt x="34714" y="69255"/>
                </a:lnTo>
                <a:lnTo>
                  <a:pt x="31701" y="74298"/>
                </a:lnTo>
                <a:lnTo>
                  <a:pt x="28740" y="79565"/>
                </a:lnTo>
                <a:lnTo>
                  <a:pt x="22909" y="90497"/>
                </a:lnTo>
                <a:lnTo>
                  <a:pt x="17143" y="99166"/>
                </a:lnTo>
                <a:lnTo>
                  <a:pt x="11405" y="107146"/>
                </a:lnTo>
                <a:lnTo>
                  <a:pt x="5679" y="117043"/>
                </a:lnTo>
                <a:lnTo>
                  <a:pt x="2500" y="125251"/>
                </a:lnTo>
                <a:lnTo>
                  <a:pt x="710" y="135228"/>
                </a:lnTo>
                <a:lnTo>
                  <a:pt x="180" y="144216"/>
                </a:lnTo>
                <a:lnTo>
                  <a:pt x="0" y="151236"/>
                </a:lnTo>
                <a:lnTo>
                  <a:pt x="2516" y="154736"/>
                </a:lnTo>
                <a:lnTo>
                  <a:pt x="4521" y="157002"/>
                </a:lnTo>
                <a:lnTo>
                  <a:pt x="6809" y="158513"/>
                </a:lnTo>
                <a:lnTo>
                  <a:pt x="11892" y="160193"/>
                </a:lnTo>
                <a:lnTo>
                  <a:pt x="17326" y="160939"/>
                </a:lnTo>
                <a:lnTo>
                  <a:pt x="22916" y="161271"/>
                </a:lnTo>
                <a:lnTo>
                  <a:pt x="28576" y="161418"/>
                </a:lnTo>
                <a:lnTo>
                  <a:pt x="37117" y="161501"/>
                </a:lnTo>
                <a:lnTo>
                  <a:pt x="40923" y="162465"/>
                </a:lnTo>
                <a:lnTo>
                  <a:pt x="45365" y="164061"/>
                </a:lnTo>
                <a:lnTo>
                  <a:pt x="50231" y="166076"/>
                </a:lnTo>
                <a:lnTo>
                  <a:pt x="54428" y="167421"/>
                </a:lnTo>
                <a:lnTo>
                  <a:pt x="58178" y="168317"/>
                </a:lnTo>
                <a:lnTo>
                  <a:pt x="61631" y="168914"/>
                </a:lnTo>
                <a:lnTo>
                  <a:pt x="65838" y="169312"/>
                </a:lnTo>
                <a:lnTo>
                  <a:pt x="70548" y="169577"/>
                </a:lnTo>
                <a:lnTo>
                  <a:pt x="75592" y="169754"/>
                </a:lnTo>
                <a:lnTo>
                  <a:pt x="79908" y="170825"/>
                </a:lnTo>
                <a:lnTo>
                  <a:pt x="83738" y="172491"/>
                </a:lnTo>
                <a:lnTo>
                  <a:pt x="87243" y="174554"/>
                </a:lnTo>
                <a:lnTo>
                  <a:pt x="90532" y="176883"/>
                </a:lnTo>
                <a:lnTo>
                  <a:pt x="93678" y="179387"/>
                </a:lnTo>
                <a:lnTo>
                  <a:pt x="96728" y="182009"/>
                </a:lnTo>
                <a:lnTo>
                  <a:pt x="99713" y="183758"/>
                </a:lnTo>
                <a:lnTo>
                  <a:pt x="102656" y="184923"/>
                </a:lnTo>
                <a:lnTo>
                  <a:pt x="105570" y="185700"/>
                </a:lnTo>
                <a:lnTo>
                  <a:pt x="108466" y="187171"/>
                </a:lnTo>
                <a:lnTo>
                  <a:pt x="114223" y="191344"/>
                </a:lnTo>
                <a:lnTo>
                  <a:pt x="119956" y="198914"/>
                </a:lnTo>
                <a:lnTo>
                  <a:pt x="125680" y="207676"/>
                </a:lnTo>
                <a:lnTo>
                  <a:pt x="131399" y="214745"/>
                </a:lnTo>
                <a:lnTo>
                  <a:pt x="133305" y="218916"/>
                </a:lnTo>
                <a:lnTo>
                  <a:pt x="135422" y="228631"/>
                </a:lnTo>
                <a:lnTo>
                  <a:pt x="136364" y="239299"/>
                </a:lnTo>
                <a:lnTo>
                  <a:pt x="136782" y="250390"/>
                </a:lnTo>
                <a:lnTo>
                  <a:pt x="137051" y="273032"/>
                </a:lnTo>
                <a:lnTo>
                  <a:pt x="137073" y="278729"/>
                </a:lnTo>
                <a:lnTo>
                  <a:pt x="134557" y="290139"/>
                </a:lnTo>
                <a:lnTo>
                  <a:pt x="131217" y="301561"/>
                </a:lnTo>
                <a:lnTo>
                  <a:pt x="129732" y="312987"/>
                </a:lnTo>
                <a:lnTo>
                  <a:pt x="127431" y="318701"/>
                </a:lnTo>
                <a:lnTo>
                  <a:pt x="123992" y="324415"/>
                </a:lnTo>
                <a:lnTo>
                  <a:pt x="119795" y="330130"/>
                </a:lnTo>
                <a:lnTo>
                  <a:pt x="115131" y="339019"/>
                </a:lnTo>
                <a:lnTo>
                  <a:pt x="113886" y="342723"/>
                </a:lnTo>
                <a:lnTo>
                  <a:pt x="109965" y="349379"/>
                </a:lnTo>
                <a:lnTo>
                  <a:pt x="107585" y="352487"/>
                </a:lnTo>
                <a:lnTo>
                  <a:pt x="104094" y="355512"/>
                </a:lnTo>
                <a:lnTo>
                  <a:pt x="99861" y="358481"/>
                </a:lnTo>
                <a:lnTo>
                  <a:pt x="95135" y="361413"/>
                </a:lnTo>
                <a:lnTo>
                  <a:pt x="91032" y="364320"/>
                </a:lnTo>
                <a:lnTo>
                  <a:pt x="87343" y="367210"/>
                </a:lnTo>
                <a:lnTo>
                  <a:pt x="83932" y="370090"/>
                </a:lnTo>
                <a:lnTo>
                  <a:pt x="80705" y="372009"/>
                </a:lnTo>
                <a:lnTo>
                  <a:pt x="77601" y="373289"/>
                </a:lnTo>
                <a:lnTo>
                  <a:pt x="74580" y="374142"/>
                </a:lnTo>
                <a:lnTo>
                  <a:pt x="71613" y="374711"/>
                </a:lnTo>
                <a:lnTo>
                  <a:pt x="68683" y="375090"/>
                </a:lnTo>
                <a:lnTo>
                  <a:pt x="65777" y="375343"/>
                </a:lnTo>
                <a:lnTo>
                  <a:pt x="62886" y="374560"/>
                </a:lnTo>
                <a:lnTo>
                  <a:pt x="57135" y="371148"/>
                </a:lnTo>
                <a:lnTo>
                  <a:pt x="51405" y="368997"/>
                </a:lnTo>
                <a:lnTo>
                  <a:pt x="48542" y="368423"/>
                </a:lnTo>
                <a:lnTo>
                  <a:pt x="46635" y="367088"/>
                </a:lnTo>
                <a:lnTo>
                  <a:pt x="45363" y="365246"/>
                </a:lnTo>
                <a:lnTo>
                  <a:pt x="41033" y="355562"/>
                </a:lnTo>
                <a:lnTo>
                  <a:pt x="37263" y="346830"/>
                </a:lnTo>
                <a:lnTo>
                  <a:pt x="35587" y="339774"/>
                </a:lnTo>
                <a:lnTo>
                  <a:pt x="34842" y="330923"/>
                </a:lnTo>
                <a:lnTo>
                  <a:pt x="34511" y="321592"/>
                </a:lnTo>
                <a:lnTo>
                  <a:pt x="34364" y="314269"/>
                </a:lnTo>
                <a:lnTo>
                  <a:pt x="36839" y="305300"/>
                </a:lnTo>
                <a:lnTo>
                  <a:pt x="41114" y="294011"/>
                </a:lnTo>
                <a:lnTo>
                  <a:pt x="46189" y="279469"/>
                </a:lnTo>
                <a:lnTo>
                  <a:pt x="48875" y="272543"/>
                </a:lnTo>
                <a:lnTo>
                  <a:pt x="51619" y="266021"/>
                </a:lnTo>
                <a:lnTo>
                  <a:pt x="54401" y="259768"/>
                </a:lnTo>
                <a:lnTo>
                  <a:pt x="57208" y="252741"/>
                </a:lnTo>
                <a:lnTo>
                  <a:pt x="62866" y="237314"/>
                </a:lnTo>
                <a:lnTo>
                  <a:pt x="66661" y="229200"/>
                </a:lnTo>
                <a:lnTo>
                  <a:pt x="71097" y="220933"/>
                </a:lnTo>
                <a:lnTo>
                  <a:pt x="75958" y="212564"/>
                </a:lnTo>
                <a:lnTo>
                  <a:pt x="81104" y="205080"/>
                </a:lnTo>
                <a:lnTo>
                  <a:pt x="86440" y="198185"/>
                </a:lnTo>
                <a:lnTo>
                  <a:pt x="91902" y="191684"/>
                </a:lnTo>
                <a:lnTo>
                  <a:pt x="96496" y="184492"/>
                </a:lnTo>
                <a:lnTo>
                  <a:pt x="100511" y="176840"/>
                </a:lnTo>
                <a:lnTo>
                  <a:pt x="104141" y="168882"/>
                </a:lnTo>
                <a:lnTo>
                  <a:pt x="108465" y="160718"/>
                </a:lnTo>
                <a:lnTo>
                  <a:pt x="113253" y="152418"/>
                </a:lnTo>
                <a:lnTo>
                  <a:pt x="118350" y="144027"/>
                </a:lnTo>
                <a:lnTo>
                  <a:pt x="122701" y="136529"/>
                </a:lnTo>
                <a:lnTo>
                  <a:pt x="130075" y="123117"/>
                </a:lnTo>
                <a:lnTo>
                  <a:pt x="134327" y="116873"/>
                </a:lnTo>
                <a:lnTo>
                  <a:pt x="139067" y="110806"/>
                </a:lnTo>
                <a:lnTo>
                  <a:pt x="144132" y="104856"/>
                </a:lnTo>
                <a:lnTo>
                  <a:pt x="148461" y="98984"/>
                </a:lnTo>
                <a:lnTo>
                  <a:pt x="152299" y="93165"/>
                </a:lnTo>
                <a:lnTo>
                  <a:pt x="155811" y="87380"/>
                </a:lnTo>
                <a:lnTo>
                  <a:pt x="159105" y="81619"/>
                </a:lnTo>
                <a:lnTo>
                  <a:pt x="165304" y="70137"/>
                </a:lnTo>
                <a:lnTo>
                  <a:pt x="174149" y="52964"/>
                </a:lnTo>
                <a:lnTo>
                  <a:pt x="177388" y="44067"/>
                </a:lnTo>
                <a:lnTo>
                  <a:pt x="178252" y="40361"/>
                </a:lnTo>
                <a:lnTo>
                  <a:pt x="181751" y="33703"/>
                </a:lnTo>
                <a:lnTo>
                  <a:pt x="184018" y="30594"/>
                </a:lnTo>
                <a:lnTo>
                  <a:pt x="184577" y="27569"/>
                </a:lnTo>
                <a:lnTo>
                  <a:pt x="183997" y="24599"/>
                </a:lnTo>
                <a:lnTo>
                  <a:pt x="181765" y="18760"/>
                </a:lnTo>
                <a:lnTo>
                  <a:pt x="180773" y="12990"/>
                </a:lnTo>
                <a:lnTo>
                  <a:pt x="179556" y="11070"/>
                </a:lnTo>
                <a:lnTo>
                  <a:pt x="177792" y="9791"/>
                </a:lnTo>
                <a:lnTo>
                  <a:pt x="175663" y="8938"/>
                </a:lnTo>
                <a:lnTo>
                  <a:pt x="170759" y="5449"/>
                </a:lnTo>
                <a:lnTo>
                  <a:pt x="168117" y="3186"/>
                </a:lnTo>
                <a:lnTo>
                  <a:pt x="165403" y="1677"/>
                </a:lnTo>
                <a:lnTo>
                  <a:pt x="159848" y="0"/>
                </a:lnTo>
                <a:lnTo>
                  <a:pt x="157033" y="506"/>
                </a:lnTo>
                <a:lnTo>
                  <a:pt x="151366" y="3607"/>
                </a:lnTo>
                <a:lnTo>
                  <a:pt x="147569" y="4815"/>
                </a:lnTo>
                <a:lnTo>
                  <a:pt x="143132" y="5621"/>
                </a:lnTo>
                <a:lnTo>
                  <a:pt x="138270" y="6158"/>
                </a:lnTo>
                <a:lnTo>
                  <a:pt x="134076" y="6515"/>
                </a:lnTo>
                <a:lnTo>
                  <a:pt x="130327" y="6754"/>
                </a:lnTo>
                <a:lnTo>
                  <a:pt x="126875" y="6913"/>
                </a:lnTo>
                <a:lnTo>
                  <a:pt x="123622" y="7971"/>
                </a:lnTo>
                <a:lnTo>
                  <a:pt x="120500" y="9629"/>
                </a:lnTo>
                <a:lnTo>
                  <a:pt x="117466" y="11687"/>
                </a:lnTo>
                <a:lnTo>
                  <a:pt x="114491" y="13060"/>
                </a:lnTo>
                <a:lnTo>
                  <a:pt x="111556" y="13975"/>
                </a:lnTo>
                <a:lnTo>
                  <a:pt x="108646" y="14584"/>
                </a:lnTo>
                <a:lnTo>
                  <a:pt x="106706" y="15943"/>
                </a:lnTo>
                <a:lnTo>
                  <a:pt x="105413" y="17802"/>
                </a:lnTo>
                <a:lnTo>
                  <a:pt x="102827" y="2437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9" name="SMARTPenAnnotation114"/>
          <p:cNvSpPr/>
          <p:nvPr/>
        </p:nvSpPr>
        <p:spPr bwMode="auto">
          <a:xfrm>
            <a:off x="6012192" y="4937911"/>
            <a:ext cx="222864" cy="342632"/>
          </a:xfrm>
          <a:custGeom>
            <a:avLst/>
            <a:gdLst/>
            <a:ahLst/>
            <a:cxnLst/>
            <a:rect l="0" t="0" r="0" b="0"/>
            <a:pathLst>
              <a:path w="222864" h="342632">
                <a:moveTo>
                  <a:pt x="94285" y="16993"/>
                </a:moveTo>
                <a:lnTo>
                  <a:pt x="94285" y="21545"/>
                </a:lnTo>
                <a:lnTo>
                  <a:pt x="93333" y="22885"/>
                </a:lnTo>
                <a:lnTo>
                  <a:pt x="91745" y="23779"/>
                </a:lnTo>
                <a:lnTo>
                  <a:pt x="89735" y="24375"/>
                </a:lnTo>
                <a:lnTo>
                  <a:pt x="88394" y="25724"/>
                </a:lnTo>
                <a:lnTo>
                  <a:pt x="87500" y="27577"/>
                </a:lnTo>
                <a:lnTo>
                  <a:pt x="86904" y="29764"/>
                </a:lnTo>
                <a:lnTo>
                  <a:pt x="83702" y="34735"/>
                </a:lnTo>
                <a:lnTo>
                  <a:pt x="79104" y="40118"/>
                </a:lnTo>
                <a:lnTo>
                  <a:pt x="73886" y="45687"/>
                </a:lnTo>
                <a:lnTo>
                  <a:pt x="68391" y="53876"/>
                </a:lnTo>
                <a:lnTo>
                  <a:pt x="62774" y="62913"/>
                </a:lnTo>
                <a:lnTo>
                  <a:pt x="57103" y="70105"/>
                </a:lnTo>
                <a:lnTo>
                  <a:pt x="54257" y="75261"/>
                </a:lnTo>
                <a:lnTo>
                  <a:pt x="51407" y="81556"/>
                </a:lnTo>
                <a:lnTo>
                  <a:pt x="48555" y="88610"/>
                </a:lnTo>
                <a:lnTo>
                  <a:pt x="45701" y="95218"/>
                </a:lnTo>
                <a:lnTo>
                  <a:pt x="39990" y="107640"/>
                </a:lnTo>
                <a:lnTo>
                  <a:pt x="34276" y="116971"/>
                </a:lnTo>
                <a:lnTo>
                  <a:pt x="28562" y="125245"/>
                </a:lnTo>
                <a:lnTo>
                  <a:pt x="22847" y="135273"/>
                </a:lnTo>
                <a:lnTo>
                  <a:pt x="20942" y="140614"/>
                </a:lnTo>
                <a:lnTo>
                  <a:pt x="19672" y="146080"/>
                </a:lnTo>
                <a:lnTo>
                  <a:pt x="18826" y="151629"/>
                </a:lnTo>
                <a:lnTo>
                  <a:pt x="17309" y="157233"/>
                </a:lnTo>
                <a:lnTo>
                  <a:pt x="15345" y="162874"/>
                </a:lnTo>
                <a:lnTo>
                  <a:pt x="13083" y="168540"/>
                </a:lnTo>
                <a:lnTo>
                  <a:pt x="10623" y="174222"/>
                </a:lnTo>
                <a:lnTo>
                  <a:pt x="5349" y="185615"/>
                </a:lnTo>
                <a:lnTo>
                  <a:pt x="3562" y="192273"/>
                </a:lnTo>
                <a:lnTo>
                  <a:pt x="2371" y="199569"/>
                </a:lnTo>
                <a:lnTo>
                  <a:pt x="1576" y="207291"/>
                </a:lnTo>
                <a:lnTo>
                  <a:pt x="1047" y="214343"/>
                </a:lnTo>
                <a:lnTo>
                  <a:pt x="694" y="220950"/>
                </a:lnTo>
                <a:lnTo>
                  <a:pt x="197" y="236810"/>
                </a:lnTo>
                <a:lnTo>
                  <a:pt x="29" y="255253"/>
                </a:lnTo>
                <a:lnTo>
                  <a:pt x="0" y="271633"/>
                </a:lnTo>
                <a:lnTo>
                  <a:pt x="948" y="276288"/>
                </a:lnTo>
                <a:lnTo>
                  <a:pt x="4542" y="284001"/>
                </a:lnTo>
                <a:lnTo>
                  <a:pt x="6774" y="293143"/>
                </a:lnTo>
                <a:lnTo>
                  <a:pt x="7370" y="298249"/>
                </a:lnTo>
                <a:lnTo>
                  <a:pt x="10571" y="306461"/>
                </a:lnTo>
                <a:lnTo>
                  <a:pt x="15169" y="313286"/>
                </a:lnTo>
                <a:lnTo>
                  <a:pt x="20387" y="319494"/>
                </a:lnTo>
                <a:lnTo>
                  <a:pt x="25882" y="325428"/>
                </a:lnTo>
                <a:lnTo>
                  <a:pt x="28681" y="328344"/>
                </a:lnTo>
                <a:lnTo>
                  <a:pt x="31499" y="330288"/>
                </a:lnTo>
                <a:lnTo>
                  <a:pt x="37170" y="332449"/>
                </a:lnTo>
                <a:lnTo>
                  <a:pt x="42866" y="335948"/>
                </a:lnTo>
                <a:lnTo>
                  <a:pt x="45718" y="338215"/>
                </a:lnTo>
                <a:lnTo>
                  <a:pt x="48572" y="339726"/>
                </a:lnTo>
                <a:lnTo>
                  <a:pt x="54283" y="341405"/>
                </a:lnTo>
                <a:lnTo>
                  <a:pt x="59997" y="342151"/>
                </a:lnTo>
                <a:lnTo>
                  <a:pt x="66663" y="342483"/>
                </a:lnTo>
                <a:lnTo>
                  <a:pt x="75976" y="342631"/>
                </a:lnTo>
                <a:lnTo>
                  <a:pt x="80174" y="341718"/>
                </a:lnTo>
                <a:lnTo>
                  <a:pt x="83925" y="340157"/>
                </a:lnTo>
                <a:lnTo>
                  <a:pt x="87379" y="338163"/>
                </a:lnTo>
                <a:lnTo>
                  <a:pt x="91586" y="336834"/>
                </a:lnTo>
                <a:lnTo>
                  <a:pt x="96296" y="335948"/>
                </a:lnTo>
                <a:lnTo>
                  <a:pt x="101341" y="335358"/>
                </a:lnTo>
                <a:lnTo>
                  <a:pt x="105656" y="334011"/>
                </a:lnTo>
                <a:lnTo>
                  <a:pt x="109486" y="332161"/>
                </a:lnTo>
                <a:lnTo>
                  <a:pt x="112991" y="329975"/>
                </a:lnTo>
                <a:lnTo>
                  <a:pt x="117234" y="327566"/>
                </a:lnTo>
                <a:lnTo>
                  <a:pt x="127027" y="322348"/>
                </a:lnTo>
                <a:lnTo>
                  <a:pt x="131353" y="318671"/>
                </a:lnTo>
                <a:lnTo>
                  <a:pt x="135190" y="314314"/>
                </a:lnTo>
                <a:lnTo>
                  <a:pt x="138700" y="309505"/>
                </a:lnTo>
                <a:lnTo>
                  <a:pt x="142945" y="305346"/>
                </a:lnTo>
                <a:lnTo>
                  <a:pt x="147680" y="301621"/>
                </a:lnTo>
                <a:lnTo>
                  <a:pt x="152742" y="298186"/>
                </a:lnTo>
                <a:lnTo>
                  <a:pt x="157069" y="293990"/>
                </a:lnTo>
                <a:lnTo>
                  <a:pt x="160906" y="289288"/>
                </a:lnTo>
                <a:lnTo>
                  <a:pt x="167709" y="278983"/>
                </a:lnTo>
                <a:lnTo>
                  <a:pt x="170857" y="273568"/>
                </a:lnTo>
                <a:lnTo>
                  <a:pt x="176895" y="262472"/>
                </a:lnTo>
                <a:lnTo>
                  <a:pt x="188532" y="239826"/>
                </a:lnTo>
                <a:lnTo>
                  <a:pt x="200002" y="217008"/>
                </a:lnTo>
                <a:lnTo>
                  <a:pt x="205723" y="208124"/>
                </a:lnTo>
                <a:lnTo>
                  <a:pt x="208582" y="204422"/>
                </a:lnTo>
                <a:lnTo>
                  <a:pt x="210488" y="199095"/>
                </a:lnTo>
                <a:lnTo>
                  <a:pt x="211759" y="192687"/>
                </a:lnTo>
                <a:lnTo>
                  <a:pt x="212606" y="185558"/>
                </a:lnTo>
                <a:lnTo>
                  <a:pt x="214123" y="178900"/>
                </a:lnTo>
                <a:lnTo>
                  <a:pt x="216087" y="172556"/>
                </a:lnTo>
                <a:lnTo>
                  <a:pt x="218349" y="166422"/>
                </a:lnTo>
                <a:lnTo>
                  <a:pt x="220862" y="157066"/>
                </a:lnTo>
                <a:lnTo>
                  <a:pt x="221979" y="148781"/>
                </a:lnTo>
                <a:lnTo>
                  <a:pt x="222475" y="138748"/>
                </a:lnTo>
                <a:lnTo>
                  <a:pt x="222755" y="122390"/>
                </a:lnTo>
                <a:lnTo>
                  <a:pt x="222863" y="88402"/>
                </a:lnTo>
                <a:lnTo>
                  <a:pt x="221913" y="83649"/>
                </a:lnTo>
                <a:lnTo>
                  <a:pt x="218319" y="75829"/>
                </a:lnTo>
                <a:lnTo>
                  <a:pt x="216086" y="66638"/>
                </a:lnTo>
                <a:lnTo>
                  <a:pt x="215491" y="61519"/>
                </a:lnTo>
                <a:lnTo>
                  <a:pt x="214141" y="57155"/>
                </a:lnTo>
                <a:lnTo>
                  <a:pt x="210102" y="49766"/>
                </a:lnTo>
                <a:lnTo>
                  <a:pt x="205132" y="40766"/>
                </a:lnTo>
                <a:lnTo>
                  <a:pt x="202473" y="35700"/>
                </a:lnTo>
                <a:lnTo>
                  <a:pt x="198795" y="31369"/>
                </a:lnTo>
                <a:lnTo>
                  <a:pt x="194438" y="27530"/>
                </a:lnTo>
                <a:lnTo>
                  <a:pt x="189629" y="24018"/>
                </a:lnTo>
                <a:lnTo>
                  <a:pt x="185470" y="20724"/>
                </a:lnTo>
                <a:lnTo>
                  <a:pt x="181745" y="17576"/>
                </a:lnTo>
                <a:lnTo>
                  <a:pt x="175066" y="11538"/>
                </a:lnTo>
                <a:lnTo>
                  <a:pt x="168923" y="5679"/>
                </a:lnTo>
                <a:lnTo>
                  <a:pt x="164999" y="3735"/>
                </a:lnTo>
                <a:lnTo>
                  <a:pt x="160478" y="2440"/>
                </a:lnTo>
                <a:lnTo>
                  <a:pt x="155558" y="1576"/>
                </a:lnTo>
                <a:lnTo>
                  <a:pt x="151326" y="1000"/>
                </a:lnTo>
                <a:lnTo>
                  <a:pt x="147553" y="616"/>
                </a:lnTo>
                <a:lnTo>
                  <a:pt x="144084" y="360"/>
                </a:lnTo>
                <a:lnTo>
                  <a:pt x="139867" y="190"/>
                </a:lnTo>
                <a:lnTo>
                  <a:pt x="130101" y="0"/>
                </a:lnTo>
                <a:lnTo>
                  <a:pt x="124830" y="903"/>
                </a:lnTo>
                <a:lnTo>
                  <a:pt x="119411" y="2456"/>
                </a:lnTo>
                <a:lnTo>
                  <a:pt x="113893" y="4444"/>
                </a:lnTo>
                <a:lnTo>
                  <a:pt x="109262" y="6722"/>
                </a:lnTo>
                <a:lnTo>
                  <a:pt x="105222" y="9194"/>
                </a:lnTo>
                <a:lnTo>
                  <a:pt x="101577" y="11794"/>
                </a:lnTo>
                <a:lnTo>
                  <a:pt x="94985" y="17223"/>
                </a:lnTo>
                <a:lnTo>
                  <a:pt x="85712" y="2556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 smtClean="0"/>
              <a:t>	Learn the basics about circles.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 smtClean="0"/>
              <a:t>	Apply the properties of circles in writing.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speaking, a</a:t>
            </a:r>
            <a:r>
              <a:rPr lang="en-US" b="1" dirty="0" smtClean="0"/>
              <a:t> circle </a:t>
            </a:r>
            <a:r>
              <a:rPr lang="en-US" dirty="0" smtClean="0"/>
              <a:t>is the set of points in a plane at a given distance from a given point in that plane.</a:t>
            </a:r>
          </a:p>
          <a:p>
            <a:r>
              <a:rPr lang="en-US" dirty="0"/>
              <a:t>A</a:t>
            </a:r>
            <a:r>
              <a:rPr lang="en-US" dirty="0" smtClean="0"/>
              <a:t> circle divides the plane into three separate regions: </a:t>
            </a:r>
          </a:p>
          <a:p>
            <a:pPr lvl="1"/>
            <a:r>
              <a:rPr lang="en-US" dirty="0" smtClean="0"/>
              <a:t>the interior of the circle</a:t>
            </a:r>
          </a:p>
          <a:p>
            <a:pPr lvl="1"/>
            <a:r>
              <a:rPr lang="en-US" dirty="0" smtClean="0"/>
              <a:t>the exterior of the circle</a:t>
            </a:r>
          </a:p>
          <a:p>
            <a:pPr lvl="1"/>
            <a:r>
              <a:rPr lang="en-US" dirty="0" smtClean="0"/>
              <a:t>The circle itself.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19600"/>
            <a:ext cx="2286000" cy="2286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131"/>
          <p:cNvSpPr/>
          <p:nvPr/>
        </p:nvSpPr>
        <p:spPr bwMode="auto">
          <a:xfrm>
            <a:off x="6552247" y="5220652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8219" y="0"/>
                </a:lnTo>
                <a:lnTo>
                  <a:pt x="8416" y="2540"/>
                </a:lnTo>
                <a:lnTo>
                  <a:pt x="8542" y="7381"/>
                </a:lnTo>
                <a:lnTo>
                  <a:pt x="8563" y="12770"/>
                </a:lnTo>
                <a:lnTo>
                  <a:pt x="9519" y="14229"/>
                </a:lnTo>
                <a:lnTo>
                  <a:pt x="11108" y="15201"/>
                </a:lnTo>
                <a:lnTo>
                  <a:pt x="13121" y="15849"/>
                </a:lnTo>
                <a:lnTo>
                  <a:pt x="14463" y="17234"/>
                </a:lnTo>
                <a:lnTo>
                  <a:pt x="15356" y="19109"/>
                </a:lnTo>
                <a:lnTo>
                  <a:pt x="16792" y="24412"/>
                </a:lnTo>
                <a:lnTo>
                  <a:pt x="17862" y="25800"/>
                </a:lnTo>
                <a:lnTo>
                  <a:pt x="19528" y="27678"/>
                </a:lnTo>
                <a:lnTo>
                  <a:pt x="21592" y="29882"/>
                </a:lnTo>
                <a:lnTo>
                  <a:pt x="22967" y="32304"/>
                </a:lnTo>
                <a:lnTo>
                  <a:pt x="23884" y="34871"/>
                </a:lnTo>
                <a:lnTo>
                  <a:pt x="24495" y="37535"/>
                </a:lnTo>
                <a:lnTo>
                  <a:pt x="25855" y="40263"/>
                </a:lnTo>
                <a:lnTo>
                  <a:pt x="27714" y="43035"/>
                </a:lnTo>
                <a:lnTo>
                  <a:pt x="29906" y="45835"/>
                </a:lnTo>
                <a:lnTo>
                  <a:pt x="31367" y="48654"/>
                </a:lnTo>
                <a:lnTo>
                  <a:pt x="32341" y="51487"/>
                </a:lnTo>
                <a:lnTo>
                  <a:pt x="33906" y="58325"/>
                </a:lnTo>
                <a:lnTo>
                  <a:pt x="34119" y="61799"/>
                </a:lnTo>
                <a:lnTo>
                  <a:pt x="34176" y="64060"/>
                </a:lnTo>
                <a:lnTo>
                  <a:pt x="35167" y="66519"/>
                </a:lnTo>
                <a:lnTo>
                  <a:pt x="36780" y="69111"/>
                </a:lnTo>
                <a:lnTo>
                  <a:pt x="38807" y="71792"/>
                </a:lnTo>
                <a:lnTo>
                  <a:pt x="40159" y="74531"/>
                </a:lnTo>
                <a:lnTo>
                  <a:pt x="41060" y="77310"/>
                </a:lnTo>
                <a:lnTo>
                  <a:pt x="41661" y="80115"/>
                </a:lnTo>
                <a:lnTo>
                  <a:pt x="43014" y="81985"/>
                </a:lnTo>
                <a:lnTo>
                  <a:pt x="44868" y="83232"/>
                </a:lnTo>
                <a:lnTo>
                  <a:pt x="47057" y="84063"/>
                </a:lnTo>
                <a:lnTo>
                  <a:pt x="48516" y="85570"/>
                </a:lnTo>
                <a:lnTo>
                  <a:pt x="49490" y="87527"/>
                </a:lnTo>
                <a:lnTo>
                  <a:pt x="50138" y="89784"/>
                </a:lnTo>
                <a:lnTo>
                  <a:pt x="50570" y="92241"/>
                </a:lnTo>
                <a:lnTo>
                  <a:pt x="50859" y="94831"/>
                </a:lnTo>
                <a:lnTo>
                  <a:pt x="51051" y="97511"/>
                </a:lnTo>
                <a:lnTo>
                  <a:pt x="51179" y="100250"/>
                </a:lnTo>
                <a:lnTo>
                  <a:pt x="51401" y="109780"/>
                </a:lnTo>
                <a:lnTo>
                  <a:pt x="52365" y="111287"/>
                </a:lnTo>
                <a:lnTo>
                  <a:pt x="53960" y="113244"/>
                </a:lnTo>
                <a:lnTo>
                  <a:pt x="58813" y="118678"/>
                </a:lnTo>
                <a:lnTo>
                  <a:pt x="59476" y="121961"/>
                </a:lnTo>
                <a:lnTo>
                  <a:pt x="60006" y="128573"/>
                </a:lnTo>
                <a:lnTo>
                  <a:pt x="60006" y="128578"/>
                </a:lnTo>
                <a:lnTo>
                  <a:pt x="60007" y="128581"/>
                </a:lnTo>
                <a:lnTo>
                  <a:pt x="60007" y="128583"/>
                </a:lnTo>
                <a:lnTo>
                  <a:pt x="60008" y="128585"/>
                </a:lnTo>
                <a:lnTo>
                  <a:pt x="60008" y="128587"/>
                </a:lnTo>
                <a:lnTo>
                  <a:pt x="60008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32"/>
          <p:cNvSpPr/>
          <p:nvPr/>
        </p:nvSpPr>
        <p:spPr bwMode="auto">
          <a:xfrm>
            <a:off x="6483667" y="506634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33"/>
          <p:cNvSpPr/>
          <p:nvPr/>
        </p:nvSpPr>
        <p:spPr bwMode="auto">
          <a:xfrm>
            <a:off x="6697980" y="5100790"/>
            <a:ext cx="197168" cy="188440"/>
          </a:xfrm>
          <a:custGeom>
            <a:avLst/>
            <a:gdLst/>
            <a:ahLst/>
            <a:cxnLst/>
            <a:rect l="0" t="0" r="0" b="0"/>
            <a:pathLst>
              <a:path w="197168" h="188440">
                <a:moveTo>
                  <a:pt x="0" y="25564"/>
                </a:moveTo>
                <a:lnTo>
                  <a:pt x="0" y="83227"/>
                </a:lnTo>
                <a:lnTo>
                  <a:pt x="952" y="87819"/>
                </a:lnTo>
                <a:lnTo>
                  <a:pt x="2540" y="91832"/>
                </a:lnTo>
                <a:lnTo>
                  <a:pt x="4551" y="95461"/>
                </a:lnTo>
                <a:lnTo>
                  <a:pt x="5891" y="99784"/>
                </a:lnTo>
                <a:lnTo>
                  <a:pt x="6785" y="104572"/>
                </a:lnTo>
                <a:lnTo>
                  <a:pt x="7381" y="109669"/>
                </a:lnTo>
                <a:lnTo>
                  <a:pt x="8730" y="114971"/>
                </a:lnTo>
                <a:lnTo>
                  <a:pt x="10583" y="120411"/>
                </a:lnTo>
                <a:lnTo>
                  <a:pt x="12770" y="125944"/>
                </a:lnTo>
                <a:lnTo>
                  <a:pt x="14228" y="130584"/>
                </a:lnTo>
                <a:lnTo>
                  <a:pt x="15200" y="134630"/>
                </a:lnTo>
                <a:lnTo>
                  <a:pt x="15848" y="138280"/>
                </a:lnTo>
                <a:lnTo>
                  <a:pt x="16281" y="141666"/>
                </a:lnTo>
                <a:lnTo>
                  <a:pt x="16569" y="144875"/>
                </a:lnTo>
                <a:lnTo>
                  <a:pt x="16761" y="147967"/>
                </a:lnTo>
                <a:lnTo>
                  <a:pt x="17841" y="150982"/>
                </a:lnTo>
                <a:lnTo>
                  <a:pt x="21582" y="156870"/>
                </a:lnTo>
                <a:lnTo>
                  <a:pt x="23880" y="162663"/>
                </a:lnTo>
                <a:lnTo>
                  <a:pt x="24491" y="165541"/>
                </a:lnTo>
                <a:lnTo>
                  <a:pt x="27713" y="171279"/>
                </a:lnTo>
                <a:lnTo>
                  <a:pt x="29905" y="174143"/>
                </a:lnTo>
                <a:lnTo>
                  <a:pt x="32341" y="179864"/>
                </a:lnTo>
                <a:lnTo>
                  <a:pt x="34283" y="188413"/>
                </a:lnTo>
                <a:lnTo>
                  <a:pt x="34288" y="188436"/>
                </a:lnTo>
                <a:lnTo>
                  <a:pt x="34288" y="188439"/>
                </a:lnTo>
                <a:lnTo>
                  <a:pt x="34289" y="147891"/>
                </a:lnTo>
                <a:lnTo>
                  <a:pt x="35243" y="142358"/>
                </a:lnTo>
                <a:lnTo>
                  <a:pt x="36830" y="136765"/>
                </a:lnTo>
                <a:lnTo>
                  <a:pt x="38841" y="131131"/>
                </a:lnTo>
                <a:lnTo>
                  <a:pt x="40181" y="125470"/>
                </a:lnTo>
                <a:lnTo>
                  <a:pt x="41075" y="119790"/>
                </a:lnTo>
                <a:lnTo>
                  <a:pt x="41671" y="114099"/>
                </a:lnTo>
                <a:lnTo>
                  <a:pt x="43020" y="107447"/>
                </a:lnTo>
                <a:lnTo>
                  <a:pt x="44873" y="100156"/>
                </a:lnTo>
                <a:lnTo>
                  <a:pt x="47060" y="92437"/>
                </a:lnTo>
                <a:lnTo>
                  <a:pt x="49471" y="85386"/>
                </a:lnTo>
                <a:lnTo>
                  <a:pt x="52031" y="78781"/>
                </a:lnTo>
                <a:lnTo>
                  <a:pt x="54689" y="72472"/>
                </a:lnTo>
                <a:lnTo>
                  <a:pt x="56461" y="66362"/>
                </a:lnTo>
                <a:lnTo>
                  <a:pt x="57644" y="60382"/>
                </a:lnTo>
                <a:lnTo>
                  <a:pt x="58432" y="54492"/>
                </a:lnTo>
                <a:lnTo>
                  <a:pt x="59909" y="48659"/>
                </a:lnTo>
                <a:lnTo>
                  <a:pt x="61846" y="42866"/>
                </a:lnTo>
                <a:lnTo>
                  <a:pt x="64091" y="37099"/>
                </a:lnTo>
                <a:lnTo>
                  <a:pt x="66540" y="32302"/>
                </a:lnTo>
                <a:lnTo>
                  <a:pt x="69125" y="28151"/>
                </a:lnTo>
                <a:lnTo>
                  <a:pt x="71801" y="24431"/>
                </a:lnTo>
                <a:lnTo>
                  <a:pt x="74537" y="20999"/>
                </a:lnTo>
                <a:lnTo>
                  <a:pt x="77314" y="17759"/>
                </a:lnTo>
                <a:lnTo>
                  <a:pt x="80117" y="14645"/>
                </a:lnTo>
                <a:lnTo>
                  <a:pt x="85773" y="8647"/>
                </a:lnTo>
                <a:lnTo>
                  <a:pt x="88614" y="5713"/>
                </a:lnTo>
                <a:lnTo>
                  <a:pt x="91461" y="3758"/>
                </a:lnTo>
                <a:lnTo>
                  <a:pt x="97164" y="1585"/>
                </a:lnTo>
                <a:lnTo>
                  <a:pt x="101179" y="362"/>
                </a:lnTo>
                <a:lnTo>
                  <a:pt x="107198" y="76"/>
                </a:lnTo>
                <a:lnTo>
                  <a:pt x="111471" y="0"/>
                </a:lnTo>
                <a:lnTo>
                  <a:pt x="115271" y="901"/>
                </a:lnTo>
                <a:lnTo>
                  <a:pt x="118757" y="2455"/>
                </a:lnTo>
                <a:lnTo>
                  <a:pt x="122033" y="4443"/>
                </a:lnTo>
                <a:lnTo>
                  <a:pt x="125171" y="6721"/>
                </a:lnTo>
                <a:lnTo>
                  <a:pt x="131196" y="11792"/>
                </a:lnTo>
                <a:lnTo>
                  <a:pt x="133184" y="14478"/>
                </a:lnTo>
                <a:lnTo>
                  <a:pt x="135392" y="20002"/>
                </a:lnTo>
                <a:lnTo>
                  <a:pt x="136934" y="23761"/>
                </a:lnTo>
                <a:lnTo>
                  <a:pt x="138915" y="28172"/>
                </a:lnTo>
                <a:lnTo>
                  <a:pt x="141187" y="33018"/>
                </a:lnTo>
                <a:lnTo>
                  <a:pt x="143655" y="37201"/>
                </a:lnTo>
                <a:lnTo>
                  <a:pt x="146252" y="40942"/>
                </a:lnTo>
                <a:lnTo>
                  <a:pt x="148936" y="44389"/>
                </a:lnTo>
                <a:lnTo>
                  <a:pt x="150725" y="49544"/>
                </a:lnTo>
                <a:lnTo>
                  <a:pt x="151918" y="55838"/>
                </a:lnTo>
                <a:lnTo>
                  <a:pt x="152714" y="62892"/>
                </a:lnTo>
                <a:lnTo>
                  <a:pt x="154197" y="69500"/>
                </a:lnTo>
                <a:lnTo>
                  <a:pt x="156138" y="75810"/>
                </a:lnTo>
                <a:lnTo>
                  <a:pt x="158384" y="81921"/>
                </a:lnTo>
                <a:lnTo>
                  <a:pt x="159882" y="87901"/>
                </a:lnTo>
                <a:lnTo>
                  <a:pt x="160881" y="93792"/>
                </a:lnTo>
                <a:lnTo>
                  <a:pt x="161546" y="99625"/>
                </a:lnTo>
                <a:lnTo>
                  <a:pt x="161990" y="104466"/>
                </a:lnTo>
                <a:lnTo>
                  <a:pt x="162285" y="108645"/>
                </a:lnTo>
                <a:lnTo>
                  <a:pt x="162482" y="112384"/>
                </a:lnTo>
                <a:lnTo>
                  <a:pt x="163567" y="115829"/>
                </a:lnTo>
                <a:lnTo>
                  <a:pt x="165242" y="119079"/>
                </a:lnTo>
                <a:lnTo>
                  <a:pt x="167311" y="122197"/>
                </a:lnTo>
                <a:lnTo>
                  <a:pt x="168690" y="126182"/>
                </a:lnTo>
                <a:lnTo>
                  <a:pt x="169610" y="130742"/>
                </a:lnTo>
                <a:lnTo>
                  <a:pt x="170223" y="135688"/>
                </a:lnTo>
                <a:lnTo>
                  <a:pt x="171585" y="138985"/>
                </a:lnTo>
                <a:lnTo>
                  <a:pt x="173444" y="141183"/>
                </a:lnTo>
                <a:lnTo>
                  <a:pt x="175637" y="142649"/>
                </a:lnTo>
                <a:lnTo>
                  <a:pt x="177099" y="144578"/>
                </a:lnTo>
                <a:lnTo>
                  <a:pt x="178073" y="146817"/>
                </a:lnTo>
                <a:lnTo>
                  <a:pt x="179638" y="152703"/>
                </a:lnTo>
                <a:lnTo>
                  <a:pt x="180718" y="153186"/>
                </a:lnTo>
                <a:lnTo>
                  <a:pt x="186757" y="153961"/>
                </a:lnTo>
                <a:lnTo>
                  <a:pt x="192783" y="154114"/>
                </a:lnTo>
                <a:lnTo>
                  <a:pt x="197167" y="1541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34"/>
          <p:cNvSpPr/>
          <p:nvPr/>
        </p:nvSpPr>
        <p:spPr bwMode="auto">
          <a:xfrm>
            <a:off x="6980872" y="4937760"/>
            <a:ext cx="60009" cy="300038"/>
          </a:xfrm>
          <a:custGeom>
            <a:avLst/>
            <a:gdLst/>
            <a:ahLst/>
            <a:cxnLst/>
            <a:rect l="0" t="0" r="0" b="0"/>
            <a:pathLst>
              <a:path w="60009" h="300038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7"/>
                </a:lnTo>
                <a:lnTo>
                  <a:pt x="7381" y="33243"/>
                </a:lnTo>
                <a:lnTo>
                  <a:pt x="7778" y="38354"/>
                </a:lnTo>
                <a:lnTo>
                  <a:pt x="8043" y="43667"/>
                </a:lnTo>
                <a:lnTo>
                  <a:pt x="8416" y="57706"/>
                </a:lnTo>
                <a:lnTo>
                  <a:pt x="8542" y="80084"/>
                </a:lnTo>
                <a:lnTo>
                  <a:pt x="9505" y="86727"/>
                </a:lnTo>
                <a:lnTo>
                  <a:pt x="11098" y="93060"/>
                </a:lnTo>
                <a:lnTo>
                  <a:pt x="13114" y="99187"/>
                </a:lnTo>
                <a:lnTo>
                  <a:pt x="14458" y="105177"/>
                </a:lnTo>
                <a:lnTo>
                  <a:pt x="15353" y="111076"/>
                </a:lnTo>
                <a:lnTo>
                  <a:pt x="15951" y="116913"/>
                </a:lnTo>
                <a:lnTo>
                  <a:pt x="17301" y="123662"/>
                </a:lnTo>
                <a:lnTo>
                  <a:pt x="19154" y="131018"/>
                </a:lnTo>
                <a:lnTo>
                  <a:pt x="21342" y="138780"/>
                </a:lnTo>
                <a:lnTo>
                  <a:pt x="22801" y="146812"/>
                </a:lnTo>
                <a:lnTo>
                  <a:pt x="23773" y="155025"/>
                </a:lnTo>
                <a:lnTo>
                  <a:pt x="24421" y="163358"/>
                </a:lnTo>
                <a:lnTo>
                  <a:pt x="25805" y="170818"/>
                </a:lnTo>
                <a:lnTo>
                  <a:pt x="27681" y="177696"/>
                </a:lnTo>
                <a:lnTo>
                  <a:pt x="29884" y="184187"/>
                </a:lnTo>
                <a:lnTo>
                  <a:pt x="31353" y="190418"/>
                </a:lnTo>
                <a:lnTo>
                  <a:pt x="32332" y="196478"/>
                </a:lnTo>
                <a:lnTo>
                  <a:pt x="32985" y="202423"/>
                </a:lnTo>
                <a:lnTo>
                  <a:pt x="34372" y="208291"/>
                </a:lnTo>
                <a:lnTo>
                  <a:pt x="36250" y="214108"/>
                </a:lnTo>
                <a:lnTo>
                  <a:pt x="38454" y="219891"/>
                </a:lnTo>
                <a:lnTo>
                  <a:pt x="39924" y="225651"/>
                </a:lnTo>
                <a:lnTo>
                  <a:pt x="40904" y="231397"/>
                </a:lnTo>
                <a:lnTo>
                  <a:pt x="41556" y="237132"/>
                </a:lnTo>
                <a:lnTo>
                  <a:pt x="41992" y="242860"/>
                </a:lnTo>
                <a:lnTo>
                  <a:pt x="42283" y="248584"/>
                </a:lnTo>
                <a:lnTo>
                  <a:pt x="42691" y="263202"/>
                </a:lnTo>
                <a:lnTo>
                  <a:pt x="42748" y="266907"/>
                </a:lnTo>
                <a:lnTo>
                  <a:pt x="43738" y="270331"/>
                </a:lnTo>
                <a:lnTo>
                  <a:pt x="45351" y="273566"/>
                </a:lnTo>
                <a:lnTo>
                  <a:pt x="47379" y="276674"/>
                </a:lnTo>
                <a:lnTo>
                  <a:pt x="48732" y="279699"/>
                </a:lnTo>
                <a:lnTo>
                  <a:pt x="50233" y="285600"/>
                </a:lnTo>
                <a:lnTo>
                  <a:pt x="51198" y="291259"/>
                </a:lnTo>
                <a:lnTo>
                  <a:pt x="51330" y="295501"/>
                </a:lnTo>
                <a:lnTo>
                  <a:pt x="52317" y="297013"/>
                </a:lnTo>
                <a:lnTo>
                  <a:pt x="53928" y="298021"/>
                </a:lnTo>
                <a:lnTo>
                  <a:pt x="60008" y="3000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35"/>
          <p:cNvSpPr/>
          <p:nvPr/>
        </p:nvSpPr>
        <p:spPr bwMode="auto">
          <a:xfrm>
            <a:off x="6929437" y="4999073"/>
            <a:ext cx="240031" cy="195745"/>
          </a:xfrm>
          <a:custGeom>
            <a:avLst/>
            <a:gdLst/>
            <a:ahLst/>
            <a:cxnLst/>
            <a:rect l="0" t="0" r="0" b="0"/>
            <a:pathLst>
              <a:path w="240031" h="195745">
                <a:moveTo>
                  <a:pt x="0" y="110137"/>
                </a:moveTo>
                <a:lnTo>
                  <a:pt x="0" y="101669"/>
                </a:lnTo>
                <a:lnTo>
                  <a:pt x="7381" y="101574"/>
                </a:lnTo>
                <a:lnTo>
                  <a:pt x="13123" y="99028"/>
                </a:lnTo>
                <a:lnTo>
                  <a:pt x="23230" y="94184"/>
                </a:lnTo>
                <a:lnTo>
                  <a:pt x="29532" y="93345"/>
                </a:lnTo>
                <a:lnTo>
                  <a:pt x="34715" y="93149"/>
                </a:lnTo>
                <a:lnTo>
                  <a:pt x="37431" y="93096"/>
                </a:lnTo>
                <a:lnTo>
                  <a:pt x="41146" y="92109"/>
                </a:lnTo>
                <a:lnTo>
                  <a:pt x="45528" y="90498"/>
                </a:lnTo>
                <a:lnTo>
                  <a:pt x="50355" y="88472"/>
                </a:lnTo>
                <a:lnTo>
                  <a:pt x="55477" y="87121"/>
                </a:lnTo>
                <a:lnTo>
                  <a:pt x="60798" y="86220"/>
                </a:lnTo>
                <a:lnTo>
                  <a:pt x="66249" y="85620"/>
                </a:lnTo>
                <a:lnTo>
                  <a:pt x="71789" y="85220"/>
                </a:lnTo>
                <a:lnTo>
                  <a:pt x="77387" y="84953"/>
                </a:lnTo>
                <a:lnTo>
                  <a:pt x="83024" y="84775"/>
                </a:lnTo>
                <a:lnTo>
                  <a:pt x="88687" y="83704"/>
                </a:lnTo>
                <a:lnTo>
                  <a:pt x="94367" y="82037"/>
                </a:lnTo>
                <a:lnTo>
                  <a:pt x="100059" y="79974"/>
                </a:lnTo>
                <a:lnTo>
                  <a:pt x="105759" y="78598"/>
                </a:lnTo>
                <a:lnTo>
                  <a:pt x="111464" y="77681"/>
                </a:lnTo>
                <a:lnTo>
                  <a:pt x="117171" y="77069"/>
                </a:lnTo>
                <a:lnTo>
                  <a:pt x="121929" y="75709"/>
                </a:lnTo>
                <a:lnTo>
                  <a:pt x="126054" y="73850"/>
                </a:lnTo>
                <a:lnTo>
                  <a:pt x="129756" y="71658"/>
                </a:lnTo>
                <a:lnTo>
                  <a:pt x="135081" y="70197"/>
                </a:lnTo>
                <a:lnTo>
                  <a:pt x="141489" y="69223"/>
                </a:lnTo>
                <a:lnTo>
                  <a:pt x="148619" y="68573"/>
                </a:lnTo>
                <a:lnTo>
                  <a:pt x="154324" y="68140"/>
                </a:lnTo>
                <a:lnTo>
                  <a:pt x="163204" y="67659"/>
                </a:lnTo>
                <a:lnTo>
                  <a:pt x="167857" y="66578"/>
                </a:lnTo>
                <a:lnTo>
                  <a:pt x="172865" y="64905"/>
                </a:lnTo>
                <a:lnTo>
                  <a:pt x="178108" y="62837"/>
                </a:lnTo>
                <a:lnTo>
                  <a:pt x="182556" y="61458"/>
                </a:lnTo>
                <a:lnTo>
                  <a:pt x="190039" y="59927"/>
                </a:lnTo>
                <a:lnTo>
                  <a:pt x="196539" y="56706"/>
                </a:lnTo>
                <a:lnTo>
                  <a:pt x="202603" y="52100"/>
                </a:lnTo>
                <a:lnTo>
                  <a:pt x="208473" y="46878"/>
                </a:lnTo>
                <a:lnTo>
                  <a:pt x="214112" y="41656"/>
                </a:lnTo>
                <a:lnTo>
                  <a:pt x="218351" y="37473"/>
                </a:lnTo>
                <a:lnTo>
                  <a:pt x="219863" y="35024"/>
                </a:lnTo>
                <a:lnTo>
                  <a:pt x="221542" y="29763"/>
                </a:lnTo>
                <a:lnTo>
                  <a:pt x="222487" y="25997"/>
                </a:lnTo>
                <a:lnTo>
                  <a:pt x="222767" y="20331"/>
                </a:lnTo>
                <a:lnTo>
                  <a:pt x="221854" y="18833"/>
                </a:lnTo>
                <a:lnTo>
                  <a:pt x="220293" y="17835"/>
                </a:lnTo>
                <a:lnTo>
                  <a:pt x="218300" y="17170"/>
                </a:lnTo>
                <a:lnTo>
                  <a:pt x="216970" y="15774"/>
                </a:lnTo>
                <a:lnTo>
                  <a:pt x="216084" y="13891"/>
                </a:lnTo>
                <a:lnTo>
                  <a:pt x="215494" y="11683"/>
                </a:lnTo>
                <a:lnTo>
                  <a:pt x="214147" y="10211"/>
                </a:lnTo>
                <a:lnTo>
                  <a:pt x="212298" y="9229"/>
                </a:lnTo>
                <a:lnTo>
                  <a:pt x="210112" y="8575"/>
                </a:lnTo>
                <a:lnTo>
                  <a:pt x="208655" y="7186"/>
                </a:lnTo>
                <a:lnTo>
                  <a:pt x="207683" y="5308"/>
                </a:lnTo>
                <a:lnTo>
                  <a:pt x="207035" y="3103"/>
                </a:lnTo>
                <a:lnTo>
                  <a:pt x="205651" y="1634"/>
                </a:lnTo>
                <a:lnTo>
                  <a:pt x="203776" y="654"/>
                </a:lnTo>
                <a:lnTo>
                  <a:pt x="201573" y="0"/>
                </a:lnTo>
                <a:lnTo>
                  <a:pt x="199152" y="517"/>
                </a:lnTo>
                <a:lnTo>
                  <a:pt x="193922" y="3632"/>
                </a:lnTo>
                <a:lnTo>
                  <a:pt x="188423" y="5651"/>
                </a:lnTo>
                <a:lnTo>
                  <a:pt x="185623" y="6190"/>
                </a:lnTo>
                <a:lnTo>
                  <a:pt x="179972" y="9328"/>
                </a:lnTo>
                <a:lnTo>
                  <a:pt x="177131" y="11499"/>
                </a:lnTo>
                <a:lnTo>
                  <a:pt x="175237" y="13898"/>
                </a:lnTo>
                <a:lnTo>
                  <a:pt x="173975" y="16450"/>
                </a:lnTo>
                <a:lnTo>
                  <a:pt x="173133" y="19104"/>
                </a:lnTo>
                <a:lnTo>
                  <a:pt x="171620" y="22778"/>
                </a:lnTo>
                <a:lnTo>
                  <a:pt x="169658" y="27132"/>
                </a:lnTo>
                <a:lnTo>
                  <a:pt x="164939" y="37051"/>
                </a:lnTo>
                <a:lnTo>
                  <a:pt x="151343" y="64576"/>
                </a:lnTo>
                <a:lnTo>
                  <a:pt x="149472" y="70238"/>
                </a:lnTo>
                <a:lnTo>
                  <a:pt x="148226" y="75918"/>
                </a:lnTo>
                <a:lnTo>
                  <a:pt x="147396" y="81609"/>
                </a:lnTo>
                <a:lnTo>
                  <a:pt x="146841" y="87308"/>
                </a:lnTo>
                <a:lnTo>
                  <a:pt x="146472" y="93013"/>
                </a:lnTo>
                <a:lnTo>
                  <a:pt x="146225" y="98720"/>
                </a:lnTo>
                <a:lnTo>
                  <a:pt x="145952" y="110143"/>
                </a:lnTo>
                <a:lnTo>
                  <a:pt x="145745" y="150142"/>
                </a:lnTo>
                <a:lnTo>
                  <a:pt x="146693" y="154904"/>
                </a:lnTo>
                <a:lnTo>
                  <a:pt x="148279" y="159032"/>
                </a:lnTo>
                <a:lnTo>
                  <a:pt x="150287" y="162736"/>
                </a:lnTo>
                <a:lnTo>
                  <a:pt x="152579" y="166158"/>
                </a:lnTo>
                <a:lnTo>
                  <a:pt x="155060" y="169392"/>
                </a:lnTo>
                <a:lnTo>
                  <a:pt x="157666" y="172500"/>
                </a:lnTo>
                <a:lnTo>
                  <a:pt x="163101" y="178494"/>
                </a:lnTo>
                <a:lnTo>
                  <a:pt x="169801" y="185552"/>
                </a:lnTo>
                <a:lnTo>
                  <a:pt x="175513" y="191325"/>
                </a:lnTo>
                <a:lnTo>
                  <a:pt x="177968" y="192837"/>
                </a:lnTo>
                <a:lnTo>
                  <a:pt x="183237" y="194517"/>
                </a:lnTo>
                <a:lnTo>
                  <a:pt x="188754" y="195264"/>
                </a:lnTo>
                <a:lnTo>
                  <a:pt x="194381" y="195596"/>
                </a:lnTo>
                <a:lnTo>
                  <a:pt x="200057" y="195744"/>
                </a:lnTo>
                <a:lnTo>
                  <a:pt x="202904" y="194831"/>
                </a:lnTo>
                <a:lnTo>
                  <a:pt x="208607" y="191276"/>
                </a:lnTo>
                <a:lnTo>
                  <a:pt x="212413" y="189947"/>
                </a:lnTo>
                <a:lnTo>
                  <a:pt x="216857" y="189061"/>
                </a:lnTo>
                <a:lnTo>
                  <a:pt x="221724" y="188471"/>
                </a:lnTo>
                <a:lnTo>
                  <a:pt x="225921" y="186172"/>
                </a:lnTo>
                <a:lnTo>
                  <a:pt x="229671" y="182734"/>
                </a:lnTo>
                <a:lnTo>
                  <a:pt x="240030" y="17014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36"/>
          <p:cNvSpPr/>
          <p:nvPr/>
        </p:nvSpPr>
        <p:spPr bwMode="auto">
          <a:xfrm>
            <a:off x="7220902" y="4963477"/>
            <a:ext cx="154306" cy="205341"/>
          </a:xfrm>
          <a:custGeom>
            <a:avLst/>
            <a:gdLst/>
            <a:ahLst/>
            <a:cxnLst/>
            <a:rect l="0" t="0" r="0" b="0"/>
            <a:pathLst>
              <a:path w="154306" h="205341">
                <a:moveTo>
                  <a:pt x="0" y="77152"/>
                </a:moveTo>
                <a:lnTo>
                  <a:pt x="4939" y="77152"/>
                </a:lnTo>
                <a:lnTo>
                  <a:pt x="2830" y="77152"/>
                </a:lnTo>
                <a:lnTo>
                  <a:pt x="5390" y="77152"/>
                </a:lnTo>
                <a:lnTo>
                  <a:pt x="6450" y="78105"/>
                </a:lnTo>
                <a:lnTo>
                  <a:pt x="7158" y="79693"/>
                </a:lnTo>
                <a:lnTo>
                  <a:pt x="8293" y="84534"/>
                </a:lnTo>
                <a:lnTo>
                  <a:pt x="8490" y="89923"/>
                </a:lnTo>
                <a:lnTo>
                  <a:pt x="9470" y="92334"/>
                </a:lnTo>
                <a:lnTo>
                  <a:pt x="13099" y="97553"/>
                </a:lnTo>
                <a:lnTo>
                  <a:pt x="15347" y="103047"/>
                </a:lnTo>
                <a:lnTo>
                  <a:pt x="15946" y="105846"/>
                </a:lnTo>
                <a:lnTo>
                  <a:pt x="19152" y="111495"/>
                </a:lnTo>
                <a:lnTo>
                  <a:pt x="21341" y="114335"/>
                </a:lnTo>
                <a:lnTo>
                  <a:pt x="23772" y="120031"/>
                </a:lnTo>
                <a:lnTo>
                  <a:pt x="24421" y="122883"/>
                </a:lnTo>
                <a:lnTo>
                  <a:pt x="25806" y="126690"/>
                </a:lnTo>
                <a:lnTo>
                  <a:pt x="27681" y="131132"/>
                </a:lnTo>
                <a:lnTo>
                  <a:pt x="29884" y="135999"/>
                </a:lnTo>
                <a:lnTo>
                  <a:pt x="31353" y="140196"/>
                </a:lnTo>
                <a:lnTo>
                  <a:pt x="32332" y="143947"/>
                </a:lnTo>
                <a:lnTo>
                  <a:pt x="32984" y="147400"/>
                </a:lnTo>
                <a:lnTo>
                  <a:pt x="36250" y="153776"/>
                </a:lnTo>
                <a:lnTo>
                  <a:pt x="38454" y="156810"/>
                </a:lnTo>
                <a:lnTo>
                  <a:pt x="39923" y="160738"/>
                </a:lnTo>
                <a:lnTo>
                  <a:pt x="40904" y="165261"/>
                </a:lnTo>
                <a:lnTo>
                  <a:pt x="41557" y="170181"/>
                </a:lnTo>
                <a:lnTo>
                  <a:pt x="41992" y="174414"/>
                </a:lnTo>
                <a:lnTo>
                  <a:pt x="42282" y="178189"/>
                </a:lnTo>
                <a:lnTo>
                  <a:pt x="42476" y="181658"/>
                </a:lnTo>
                <a:lnTo>
                  <a:pt x="42691" y="188052"/>
                </a:lnTo>
                <a:lnTo>
                  <a:pt x="42748" y="191090"/>
                </a:lnTo>
                <a:lnTo>
                  <a:pt x="43739" y="193116"/>
                </a:lnTo>
                <a:lnTo>
                  <a:pt x="45352" y="194467"/>
                </a:lnTo>
                <a:lnTo>
                  <a:pt x="47379" y="195367"/>
                </a:lnTo>
                <a:lnTo>
                  <a:pt x="48731" y="196920"/>
                </a:lnTo>
                <a:lnTo>
                  <a:pt x="49633" y="198907"/>
                </a:lnTo>
                <a:lnTo>
                  <a:pt x="51330" y="205340"/>
                </a:lnTo>
                <a:lnTo>
                  <a:pt x="51404" y="201071"/>
                </a:lnTo>
                <a:lnTo>
                  <a:pt x="50462" y="199770"/>
                </a:lnTo>
                <a:lnTo>
                  <a:pt x="48881" y="198903"/>
                </a:lnTo>
                <a:lnTo>
                  <a:pt x="46875" y="198324"/>
                </a:lnTo>
                <a:lnTo>
                  <a:pt x="45538" y="196986"/>
                </a:lnTo>
                <a:lnTo>
                  <a:pt x="44646" y="195142"/>
                </a:lnTo>
                <a:lnTo>
                  <a:pt x="43655" y="190552"/>
                </a:lnTo>
                <a:lnTo>
                  <a:pt x="43215" y="185338"/>
                </a:lnTo>
                <a:lnTo>
                  <a:pt x="43019" y="179845"/>
                </a:lnTo>
                <a:lnTo>
                  <a:pt x="42909" y="168858"/>
                </a:lnTo>
                <a:lnTo>
                  <a:pt x="42872" y="148078"/>
                </a:lnTo>
                <a:lnTo>
                  <a:pt x="43821" y="142534"/>
                </a:lnTo>
                <a:lnTo>
                  <a:pt x="45407" y="136932"/>
                </a:lnTo>
                <a:lnTo>
                  <a:pt x="47416" y="131294"/>
                </a:lnTo>
                <a:lnTo>
                  <a:pt x="48755" y="125629"/>
                </a:lnTo>
                <a:lnTo>
                  <a:pt x="49649" y="119947"/>
                </a:lnTo>
                <a:lnTo>
                  <a:pt x="50244" y="114255"/>
                </a:lnTo>
                <a:lnTo>
                  <a:pt x="51594" y="108555"/>
                </a:lnTo>
                <a:lnTo>
                  <a:pt x="53446" y="102850"/>
                </a:lnTo>
                <a:lnTo>
                  <a:pt x="55633" y="97142"/>
                </a:lnTo>
                <a:lnTo>
                  <a:pt x="58044" y="91431"/>
                </a:lnTo>
                <a:lnTo>
                  <a:pt x="60603" y="85719"/>
                </a:lnTo>
                <a:lnTo>
                  <a:pt x="63262" y="80006"/>
                </a:lnTo>
                <a:lnTo>
                  <a:pt x="65988" y="75245"/>
                </a:lnTo>
                <a:lnTo>
                  <a:pt x="68757" y="71118"/>
                </a:lnTo>
                <a:lnTo>
                  <a:pt x="71555" y="67415"/>
                </a:lnTo>
                <a:lnTo>
                  <a:pt x="74374" y="63041"/>
                </a:lnTo>
                <a:lnTo>
                  <a:pt x="77205" y="58220"/>
                </a:lnTo>
                <a:lnTo>
                  <a:pt x="80045" y="53100"/>
                </a:lnTo>
                <a:lnTo>
                  <a:pt x="82890" y="48736"/>
                </a:lnTo>
                <a:lnTo>
                  <a:pt x="85741" y="44873"/>
                </a:lnTo>
                <a:lnTo>
                  <a:pt x="88593" y="41345"/>
                </a:lnTo>
                <a:lnTo>
                  <a:pt x="91447" y="38041"/>
                </a:lnTo>
                <a:lnTo>
                  <a:pt x="94302" y="34886"/>
                </a:lnTo>
                <a:lnTo>
                  <a:pt x="100015" y="28839"/>
                </a:lnTo>
                <a:lnTo>
                  <a:pt x="114301" y="14323"/>
                </a:lnTo>
                <a:lnTo>
                  <a:pt x="117158" y="12406"/>
                </a:lnTo>
                <a:lnTo>
                  <a:pt x="120015" y="11128"/>
                </a:lnTo>
                <a:lnTo>
                  <a:pt x="122873" y="10276"/>
                </a:lnTo>
                <a:lnTo>
                  <a:pt x="125730" y="8756"/>
                </a:lnTo>
                <a:lnTo>
                  <a:pt x="128588" y="6790"/>
                </a:lnTo>
                <a:lnTo>
                  <a:pt x="131445" y="4527"/>
                </a:lnTo>
                <a:lnTo>
                  <a:pt x="134303" y="3018"/>
                </a:lnTo>
                <a:lnTo>
                  <a:pt x="137160" y="2012"/>
                </a:lnTo>
                <a:lnTo>
                  <a:pt x="140017" y="1342"/>
                </a:lnTo>
                <a:lnTo>
                  <a:pt x="142875" y="894"/>
                </a:lnTo>
                <a:lnTo>
                  <a:pt x="145732" y="596"/>
                </a:lnTo>
                <a:lnTo>
                  <a:pt x="15430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37"/>
          <p:cNvSpPr/>
          <p:nvPr/>
        </p:nvSpPr>
        <p:spPr bwMode="auto">
          <a:xfrm>
            <a:off x="7375207" y="4997767"/>
            <a:ext cx="25719" cy="137161"/>
          </a:xfrm>
          <a:custGeom>
            <a:avLst/>
            <a:gdLst/>
            <a:ahLst/>
            <a:cxnLst/>
            <a:rect l="0" t="0" r="0" b="0"/>
            <a:pathLst>
              <a:path w="25719" h="137161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2541" y="34310"/>
                </a:lnTo>
                <a:lnTo>
                  <a:pt x="4551" y="37160"/>
                </a:lnTo>
                <a:lnTo>
                  <a:pt x="5892" y="40966"/>
                </a:lnTo>
                <a:lnTo>
                  <a:pt x="6785" y="45409"/>
                </a:lnTo>
                <a:lnTo>
                  <a:pt x="7381" y="50275"/>
                </a:lnTo>
                <a:lnTo>
                  <a:pt x="7778" y="54472"/>
                </a:lnTo>
                <a:lnTo>
                  <a:pt x="8043" y="58222"/>
                </a:lnTo>
                <a:lnTo>
                  <a:pt x="8220" y="61674"/>
                </a:lnTo>
                <a:lnTo>
                  <a:pt x="9290" y="64929"/>
                </a:lnTo>
                <a:lnTo>
                  <a:pt x="10956" y="68051"/>
                </a:lnTo>
                <a:lnTo>
                  <a:pt x="13019" y="71085"/>
                </a:lnTo>
                <a:lnTo>
                  <a:pt x="14394" y="75013"/>
                </a:lnTo>
                <a:lnTo>
                  <a:pt x="15311" y="79536"/>
                </a:lnTo>
                <a:lnTo>
                  <a:pt x="15923" y="84457"/>
                </a:lnTo>
                <a:lnTo>
                  <a:pt x="16330" y="89642"/>
                </a:lnTo>
                <a:lnTo>
                  <a:pt x="16602" y="95004"/>
                </a:lnTo>
                <a:lnTo>
                  <a:pt x="16783" y="100484"/>
                </a:lnTo>
                <a:lnTo>
                  <a:pt x="17856" y="105089"/>
                </a:lnTo>
                <a:lnTo>
                  <a:pt x="19524" y="109112"/>
                </a:lnTo>
                <a:lnTo>
                  <a:pt x="21589" y="112747"/>
                </a:lnTo>
                <a:lnTo>
                  <a:pt x="22965" y="116122"/>
                </a:lnTo>
                <a:lnTo>
                  <a:pt x="23883" y="119324"/>
                </a:lnTo>
                <a:lnTo>
                  <a:pt x="24494" y="122412"/>
                </a:lnTo>
                <a:lnTo>
                  <a:pt x="24902" y="125423"/>
                </a:lnTo>
                <a:lnTo>
                  <a:pt x="25174" y="128383"/>
                </a:lnTo>
                <a:lnTo>
                  <a:pt x="25718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38"/>
          <p:cNvSpPr/>
          <p:nvPr/>
        </p:nvSpPr>
        <p:spPr bwMode="auto">
          <a:xfrm>
            <a:off x="7383780" y="492918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39"/>
          <p:cNvSpPr/>
          <p:nvPr/>
        </p:nvSpPr>
        <p:spPr bwMode="auto">
          <a:xfrm>
            <a:off x="7498856" y="4946377"/>
            <a:ext cx="81699" cy="145324"/>
          </a:xfrm>
          <a:custGeom>
            <a:avLst/>
            <a:gdLst/>
            <a:ahLst/>
            <a:cxnLst/>
            <a:rect l="0" t="0" r="0" b="0"/>
            <a:pathLst>
              <a:path w="81699" h="145324">
                <a:moveTo>
                  <a:pt x="4938" y="34245"/>
                </a:moveTo>
                <a:lnTo>
                  <a:pt x="4938" y="75985"/>
                </a:lnTo>
                <a:lnTo>
                  <a:pt x="3986" y="80169"/>
                </a:lnTo>
                <a:lnTo>
                  <a:pt x="2399" y="83911"/>
                </a:lnTo>
                <a:lnTo>
                  <a:pt x="387" y="87359"/>
                </a:lnTo>
                <a:lnTo>
                  <a:pt x="0" y="90609"/>
                </a:lnTo>
                <a:lnTo>
                  <a:pt x="693" y="93729"/>
                </a:lnTo>
                <a:lnTo>
                  <a:pt x="2108" y="96761"/>
                </a:lnTo>
                <a:lnTo>
                  <a:pt x="3051" y="99735"/>
                </a:lnTo>
                <a:lnTo>
                  <a:pt x="3681" y="102670"/>
                </a:lnTo>
                <a:lnTo>
                  <a:pt x="4100" y="105579"/>
                </a:lnTo>
                <a:lnTo>
                  <a:pt x="4380" y="108471"/>
                </a:lnTo>
                <a:lnTo>
                  <a:pt x="4566" y="111351"/>
                </a:lnTo>
                <a:lnTo>
                  <a:pt x="4865" y="118268"/>
                </a:lnTo>
                <a:lnTo>
                  <a:pt x="5842" y="119787"/>
                </a:lnTo>
                <a:lnTo>
                  <a:pt x="7446" y="121753"/>
                </a:lnTo>
                <a:lnTo>
                  <a:pt x="9467" y="124016"/>
                </a:lnTo>
                <a:lnTo>
                  <a:pt x="10815" y="126478"/>
                </a:lnTo>
                <a:lnTo>
                  <a:pt x="11714" y="129071"/>
                </a:lnTo>
                <a:lnTo>
                  <a:pt x="12313" y="131752"/>
                </a:lnTo>
                <a:lnTo>
                  <a:pt x="13665" y="133540"/>
                </a:lnTo>
                <a:lnTo>
                  <a:pt x="15519" y="134732"/>
                </a:lnTo>
                <a:lnTo>
                  <a:pt x="20787" y="136645"/>
                </a:lnTo>
                <a:lnTo>
                  <a:pt x="22171" y="137754"/>
                </a:lnTo>
                <a:lnTo>
                  <a:pt x="24047" y="139446"/>
                </a:lnTo>
                <a:lnTo>
                  <a:pt x="29351" y="144455"/>
                </a:lnTo>
                <a:lnTo>
                  <a:pt x="30738" y="144866"/>
                </a:lnTo>
                <a:lnTo>
                  <a:pt x="32616" y="145140"/>
                </a:lnTo>
                <a:lnTo>
                  <a:pt x="34820" y="145323"/>
                </a:lnTo>
                <a:lnTo>
                  <a:pt x="37242" y="144492"/>
                </a:lnTo>
                <a:lnTo>
                  <a:pt x="39809" y="142985"/>
                </a:lnTo>
                <a:lnTo>
                  <a:pt x="46222" y="138275"/>
                </a:lnTo>
                <a:lnTo>
                  <a:pt x="47701" y="136935"/>
                </a:lnTo>
                <a:lnTo>
                  <a:pt x="55044" y="129836"/>
                </a:lnTo>
                <a:lnTo>
                  <a:pt x="60530" y="124375"/>
                </a:lnTo>
                <a:lnTo>
                  <a:pt x="62955" y="121002"/>
                </a:lnTo>
                <a:lnTo>
                  <a:pt x="65524" y="116848"/>
                </a:lnTo>
                <a:lnTo>
                  <a:pt x="68189" y="112173"/>
                </a:lnTo>
                <a:lnTo>
                  <a:pt x="69965" y="107153"/>
                </a:lnTo>
                <a:lnTo>
                  <a:pt x="71150" y="101900"/>
                </a:lnTo>
                <a:lnTo>
                  <a:pt x="71939" y="96493"/>
                </a:lnTo>
                <a:lnTo>
                  <a:pt x="73418" y="91936"/>
                </a:lnTo>
                <a:lnTo>
                  <a:pt x="75356" y="87946"/>
                </a:lnTo>
                <a:lnTo>
                  <a:pt x="77601" y="84333"/>
                </a:lnTo>
                <a:lnTo>
                  <a:pt x="79098" y="80020"/>
                </a:lnTo>
                <a:lnTo>
                  <a:pt x="80096" y="75239"/>
                </a:lnTo>
                <a:lnTo>
                  <a:pt x="80761" y="70147"/>
                </a:lnTo>
                <a:lnTo>
                  <a:pt x="81204" y="65800"/>
                </a:lnTo>
                <a:lnTo>
                  <a:pt x="81499" y="61949"/>
                </a:lnTo>
                <a:lnTo>
                  <a:pt x="81698" y="58429"/>
                </a:lnTo>
                <a:lnTo>
                  <a:pt x="80876" y="54178"/>
                </a:lnTo>
                <a:lnTo>
                  <a:pt x="79376" y="49438"/>
                </a:lnTo>
                <a:lnTo>
                  <a:pt x="77424" y="44374"/>
                </a:lnTo>
                <a:lnTo>
                  <a:pt x="76122" y="40046"/>
                </a:lnTo>
                <a:lnTo>
                  <a:pt x="75254" y="36207"/>
                </a:lnTo>
                <a:lnTo>
                  <a:pt x="74676" y="32695"/>
                </a:lnTo>
                <a:lnTo>
                  <a:pt x="73337" y="29402"/>
                </a:lnTo>
                <a:lnTo>
                  <a:pt x="71493" y="26254"/>
                </a:lnTo>
                <a:lnTo>
                  <a:pt x="69310" y="23202"/>
                </a:lnTo>
                <a:lnTo>
                  <a:pt x="66903" y="20216"/>
                </a:lnTo>
                <a:lnTo>
                  <a:pt x="64346" y="17272"/>
                </a:lnTo>
                <a:lnTo>
                  <a:pt x="61688" y="14357"/>
                </a:lnTo>
                <a:lnTo>
                  <a:pt x="56196" y="8579"/>
                </a:lnTo>
                <a:lnTo>
                  <a:pt x="53397" y="5704"/>
                </a:lnTo>
                <a:lnTo>
                  <a:pt x="50580" y="3788"/>
                </a:lnTo>
                <a:lnTo>
                  <a:pt x="47749" y="2510"/>
                </a:lnTo>
                <a:lnTo>
                  <a:pt x="44908" y="1659"/>
                </a:lnTo>
                <a:lnTo>
                  <a:pt x="42062" y="1091"/>
                </a:lnTo>
                <a:lnTo>
                  <a:pt x="39213" y="712"/>
                </a:lnTo>
                <a:lnTo>
                  <a:pt x="36361" y="460"/>
                </a:lnTo>
                <a:lnTo>
                  <a:pt x="33506" y="291"/>
                </a:lnTo>
                <a:lnTo>
                  <a:pt x="27796" y="105"/>
                </a:lnTo>
                <a:lnTo>
                  <a:pt x="19226" y="0"/>
                </a:lnTo>
                <a:lnTo>
                  <a:pt x="16369" y="937"/>
                </a:lnTo>
                <a:lnTo>
                  <a:pt x="13511" y="2515"/>
                </a:lnTo>
                <a:lnTo>
                  <a:pt x="4938" y="852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40"/>
          <p:cNvSpPr/>
          <p:nvPr/>
        </p:nvSpPr>
        <p:spPr bwMode="auto">
          <a:xfrm>
            <a:off x="7606665" y="4963477"/>
            <a:ext cx="77153" cy="137126"/>
          </a:xfrm>
          <a:custGeom>
            <a:avLst/>
            <a:gdLst/>
            <a:ahLst/>
            <a:cxnLst/>
            <a:rect l="0" t="0" r="0" b="0"/>
            <a:pathLst>
              <a:path w="77153" h="137126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5891" y="29016"/>
                </a:lnTo>
                <a:lnTo>
                  <a:pt x="6785" y="32679"/>
                </a:lnTo>
                <a:lnTo>
                  <a:pt x="7381" y="36074"/>
                </a:lnTo>
                <a:lnTo>
                  <a:pt x="7777" y="39289"/>
                </a:lnTo>
                <a:lnTo>
                  <a:pt x="8043" y="42386"/>
                </a:lnTo>
                <a:lnTo>
                  <a:pt x="8219" y="45402"/>
                </a:lnTo>
                <a:lnTo>
                  <a:pt x="8415" y="53834"/>
                </a:lnTo>
                <a:lnTo>
                  <a:pt x="8467" y="58749"/>
                </a:lnTo>
                <a:lnTo>
                  <a:pt x="9455" y="62978"/>
                </a:lnTo>
                <a:lnTo>
                  <a:pt x="11066" y="66751"/>
                </a:lnTo>
                <a:lnTo>
                  <a:pt x="13092" y="70218"/>
                </a:lnTo>
                <a:lnTo>
                  <a:pt x="14443" y="73482"/>
                </a:lnTo>
                <a:lnTo>
                  <a:pt x="15344" y="76611"/>
                </a:lnTo>
                <a:lnTo>
                  <a:pt x="15944" y="79649"/>
                </a:lnTo>
                <a:lnTo>
                  <a:pt x="17297" y="83579"/>
                </a:lnTo>
                <a:lnTo>
                  <a:pt x="19151" y="88105"/>
                </a:lnTo>
                <a:lnTo>
                  <a:pt x="21339" y="93026"/>
                </a:lnTo>
                <a:lnTo>
                  <a:pt x="22799" y="97260"/>
                </a:lnTo>
                <a:lnTo>
                  <a:pt x="23772" y="101035"/>
                </a:lnTo>
                <a:lnTo>
                  <a:pt x="24421" y="104505"/>
                </a:lnTo>
                <a:lnTo>
                  <a:pt x="25805" y="107770"/>
                </a:lnTo>
                <a:lnTo>
                  <a:pt x="27681" y="110899"/>
                </a:lnTo>
                <a:lnTo>
                  <a:pt x="29883" y="113938"/>
                </a:lnTo>
                <a:lnTo>
                  <a:pt x="31352" y="116916"/>
                </a:lnTo>
                <a:lnTo>
                  <a:pt x="32332" y="119854"/>
                </a:lnTo>
                <a:lnTo>
                  <a:pt x="33903" y="126863"/>
                </a:lnTo>
                <a:lnTo>
                  <a:pt x="34118" y="130361"/>
                </a:lnTo>
                <a:lnTo>
                  <a:pt x="34287" y="137082"/>
                </a:lnTo>
                <a:lnTo>
                  <a:pt x="34289" y="137125"/>
                </a:lnTo>
                <a:lnTo>
                  <a:pt x="29738" y="132599"/>
                </a:lnTo>
                <a:lnTo>
                  <a:pt x="28398" y="130310"/>
                </a:lnTo>
                <a:lnTo>
                  <a:pt x="27504" y="127830"/>
                </a:lnTo>
                <a:lnTo>
                  <a:pt x="26909" y="125225"/>
                </a:lnTo>
                <a:lnTo>
                  <a:pt x="25559" y="122536"/>
                </a:lnTo>
                <a:lnTo>
                  <a:pt x="23707" y="119791"/>
                </a:lnTo>
                <a:lnTo>
                  <a:pt x="21520" y="117008"/>
                </a:lnTo>
                <a:lnTo>
                  <a:pt x="20061" y="114201"/>
                </a:lnTo>
                <a:lnTo>
                  <a:pt x="19089" y="111376"/>
                </a:lnTo>
                <a:lnTo>
                  <a:pt x="18440" y="108541"/>
                </a:lnTo>
                <a:lnTo>
                  <a:pt x="17056" y="105698"/>
                </a:lnTo>
                <a:lnTo>
                  <a:pt x="15181" y="102850"/>
                </a:lnTo>
                <a:lnTo>
                  <a:pt x="12978" y="100000"/>
                </a:lnTo>
                <a:lnTo>
                  <a:pt x="11509" y="96194"/>
                </a:lnTo>
                <a:lnTo>
                  <a:pt x="10531" y="91752"/>
                </a:lnTo>
                <a:lnTo>
                  <a:pt x="9877" y="86886"/>
                </a:lnTo>
                <a:lnTo>
                  <a:pt x="10395" y="81736"/>
                </a:lnTo>
                <a:lnTo>
                  <a:pt x="11693" y="76398"/>
                </a:lnTo>
                <a:lnTo>
                  <a:pt x="13510" y="70935"/>
                </a:lnTo>
                <a:lnTo>
                  <a:pt x="14721" y="66340"/>
                </a:lnTo>
                <a:lnTo>
                  <a:pt x="15529" y="62324"/>
                </a:lnTo>
                <a:lnTo>
                  <a:pt x="16067" y="58694"/>
                </a:lnTo>
                <a:lnTo>
                  <a:pt x="17379" y="55322"/>
                </a:lnTo>
                <a:lnTo>
                  <a:pt x="19206" y="52121"/>
                </a:lnTo>
                <a:lnTo>
                  <a:pt x="21377" y="49035"/>
                </a:lnTo>
                <a:lnTo>
                  <a:pt x="23776" y="46026"/>
                </a:lnTo>
                <a:lnTo>
                  <a:pt x="26328" y="43066"/>
                </a:lnTo>
                <a:lnTo>
                  <a:pt x="28982" y="40141"/>
                </a:lnTo>
                <a:lnTo>
                  <a:pt x="34470" y="34350"/>
                </a:lnTo>
                <a:lnTo>
                  <a:pt x="54303" y="14292"/>
                </a:lnTo>
                <a:lnTo>
                  <a:pt x="58109" y="12385"/>
                </a:lnTo>
                <a:lnTo>
                  <a:pt x="62552" y="11115"/>
                </a:lnTo>
                <a:lnTo>
                  <a:pt x="77152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41"/>
          <p:cNvSpPr/>
          <p:nvPr/>
        </p:nvSpPr>
        <p:spPr bwMode="auto">
          <a:xfrm>
            <a:off x="7838122" y="4581448"/>
            <a:ext cx="171451" cy="133428"/>
          </a:xfrm>
          <a:custGeom>
            <a:avLst/>
            <a:gdLst/>
            <a:ahLst/>
            <a:cxnLst/>
            <a:rect l="0" t="0" r="0" b="0"/>
            <a:pathLst>
              <a:path w="171451" h="133428">
                <a:moveTo>
                  <a:pt x="0" y="133427"/>
                </a:moveTo>
                <a:lnTo>
                  <a:pt x="4551" y="133427"/>
                </a:lnTo>
                <a:lnTo>
                  <a:pt x="6844" y="132474"/>
                </a:lnTo>
                <a:lnTo>
                  <a:pt x="11932" y="128876"/>
                </a:lnTo>
                <a:lnTo>
                  <a:pt x="14622" y="127535"/>
                </a:lnTo>
                <a:lnTo>
                  <a:pt x="17368" y="126641"/>
                </a:lnTo>
                <a:lnTo>
                  <a:pt x="20151" y="126046"/>
                </a:lnTo>
                <a:lnTo>
                  <a:pt x="22959" y="124696"/>
                </a:lnTo>
                <a:lnTo>
                  <a:pt x="25784" y="122844"/>
                </a:lnTo>
                <a:lnTo>
                  <a:pt x="28619" y="120656"/>
                </a:lnTo>
                <a:lnTo>
                  <a:pt x="31461" y="118246"/>
                </a:lnTo>
                <a:lnTo>
                  <a:pt x="34310" y="115686"/>
                </a:lnTo>
                <a:lnTo>
                  <a:pt x="40014" y="110302"/>
                </a:lnTo>
                <a:lnTo>
                  <a:pt x="60009" y="90549"/>
                </a:lnTo>
                <a:lnTo>
                  <a:pt x="62865" y="87696"/>
                </a:lnTo>
                <a:lnTo>
                  <a:pt x="65723" y="83890"/>
                </a:lnTo>
                <a:lnTo>
                  <a:pt x="68580" y="79447"/>
                </a:lnTo>
                <a:lnTo>
                  <a:pt x="71438" y="74580"/>
                </a:lnTo>
                <a:lnTo>
                  <a:pt x="73343" y="70383"/>
                </a:lnTo>
                <a:lnTo>
                  <a:pt x="74613" y="66633"/>
                </a:lnTo>
                <a:lnTo>
                  <a:pt x="75460" y="63180"/>
                </a:lnTo>
                <a:lnTo>
                  <a:pt x="76976" y="58973"/>
                </a:lnTo>
                <a:lnTo>
                  <a:pt x="78940" y="54264"/>
                </a:lnTo>
                <a:lnTo>
                  <a:pt x="81203" y="49219"/>
                </a:lnTo>
                <a:lnTo>
                  <a:pt x="83662" y="44903"/>
                </a:lnTo>
                <a:lnTo>
                  <a:pt x="86254" y="41073"/>
                </a:lnTo>
                <a:lnTo>
                  <a:pt x="88936" y="37568"/>
                </a:lnTo>
                <a:lnTo>
                  <a:pt x="90723" y="34278"/>
                </a:lnTo>
                <a:lnTo>
                  <a:pt x="91914" y="31133"/>
                </a:lnTo>
                <a:lnTo>
                  <a:pt x="92709" y="28083"/>
                </a:lnTo>
                <a:lnTo>
                  <a:pt x="93238" y="25098"/>
                </a:lnTo>
                <a:lnTo>
                  <a:pt x="93591" y="22155"/>
                </a:lnTo>
                <a:lnTo>
                  <a:pt x="93827" y="19240"/>
                </a:lnTo>
                <a:lnTo>
                  <a:pt x="93031" y="16345"/>
                </a:lnTo>
                <a:lnTo>
                  <a:pt x="91549" y="13463"/>
                </a:lnTo>
                <a:lnTo>
                  <a:pt x="89608" y="10588"/>
                </a:lnTo>
                <a:lnTo>
                  <a:pt x="87360" y="8672"/>
                </a:lnTo>
                <a:lnTo>
                  <a:pt x="84911" y="7394"/>
                </a:lnTo>
                <a:lnTo>
                  <a:pt x="78684" y="5344"/>
                </a:lnTo>
                <a:lnTo>
                  <a:pt x="75294" y="2523"/>
                </a:lnTo>
                <a:lnTo>
                  <a:pt x="73056" y="438"/>
                </a:lnTo>
                <a:lnTo>
                  <a:pt x="70611" y="0"/>
                </a:lnTo>
                <a:lnTo>
                  <a:pt x="68030" y="661"/>
                </a:lnTo>
                <a:lnTo>
                  <a:pt x="65356" y="2054"/>
                </a:lnTo>
                <a:lnTo>
                  <a:pt x="62621" y="2982"/>
                </a:lnTo>
                <a:lnTo>
                  <a:pt x="59844" y="3601"/>
                </a:lnTo>
                <a:lnTo>
                  <a:pt x="57042" y="4014"/>
                </a:lnTo>
                <a:lnTo>
                  <a:pt x="54221" y="5241"/>
                </a:lnTo>
                <a:lnTo>
                  <a:pt x="51387" y="7013"/>
                </a:lnTo>
                <a:lnTo>
                  <a:pt x="48546" y="9146"/>
                </a:lnTo>
                <a:lnTo>
                  <a:pt x="45699" y="12472"/>
                </a:lnTo>
                <a:lnTo>
                  <a:pt x="42848" y="16595"/>
                </a:lnTo>
                <a:lnTo>
                  <a:pt x="39997" y="21250"/>
                </a:lnTo>
                <a:lnTo>
                  <a:pt x="38094" y="25304"/>
                </a:lnTo>
                <a:lnTo>
                  <a:pt x="36826" y="28960"/>
                </a:lnTo>
                <a:lnTo>
                  <a:pt x="35980" y="32350"/>
                </a:lnTo>
                <a:lnTo>
                  <a:pt x="35417" y="35562"/>
                </a:lnTo>
                <a:lnTo>
                  <a:pt x="35041" y="38656"/>
                </a:lnTo>
                <a:lnTo>
                  <a:pt x="34792" y="41671"/>
                </a:lnTo>
                <a:lnTo>
                  <a:pt x="34624" y="45586"/>
                </a:lnTo>
                <a:lnTo>
                  <a:pt x="34388" y="59245"/>
                </a:lnTo>
                <a:lnTo>
                  <a:pt x="34304" y="80467"/>
                </a:lnTo>
                <a:lnTo>
                  <a:pt x="35252" y="84785"/>
                </a:lnTo>
                <a:lnTo>
                  <a:pt x="36836" y="88616"/>
                </a:lnTo>
                <a:lnTo>
                  <a:pt x="38846" y="92123"/>
                </a:lnTo>
                <a:lnTo>
                  <a:pt x="40183" y="95413"/>
                </a:lnTo>
                <a:lnTo>
                  <a:pt x="41077" y="98560"/>
                </a:lnTo>
                <a:lnTo>
                  <a:pt x="41672" y="101609"/>
                </a:lnTo>
                <a:lnTo>
                  <a:pt x="43974" y="104595"/>
                </a:lnTo>
                <a:lnTo>
                  <a:pt x="47413" y="107538"/>
                </a:lnTo>
                <a:lnTo>
                  <a:pt x="51612" y="110452"/>
                </a:lnTo>
                <a:lnTo>
                  <a:pt x="55363" y="113348"/>
                </a:lnTo>
                <a:lnTo>
                  <a:pt x="58816" y="116231"/>
                </a:lnTo>
                <a:lnTo>
                  <a:pt x="62071" y="119105"/>
                </a:lnTo>
                <a:lnTo>
                  <a:pt x="65193" y="121021"/>
                </a:lnTo>
                <a:lnTo>
                  <a:pt x="68227" y="122299"/>
                </a:lnTo>
                <a:lnTo>
                  <a:pt x="71202" y="123150"/>
                </a:lnTo>
                <a:lnTo>
                  <a:pt x="75091" y="124671"/>
                </a:lnTo>
                <a:lnTo>
                  <a:pt x="79589" y="126637"/>
                </a:lnTo>
                <a:lnTo>
                  <a:pt x="84492" y="128900"/>
                </a:lnTo>
                <a:lnTo>
                  <a:pt x="88712" y="130409"/>
                </a:lnTo>
                <a:lnTo>
                  <a:pt x="92479" y="131415"/>
                </a:lnTo>
                <a:lnTo>
                  <a:pt x="95943" y="132085"/>
                </a:lnTo>
                <a:lnTo>
                  <a:pt x="100157" y="132532"/>
                </a:lnTo>
                <a:lnTo>
                  <a:pt x="104871" y="132831"/>
                </a:lnTo>
                <a:lnTo>
                  <a:pt x="109919" y="133030"/>
                </a:lnTo>
                <a:lnTo>
                  <a:pt x="114236" y="132210"/>
                </a:lnTo>
                <a:lnTo>
                  <a:pt x="118068" y="130710"/>
                </a:lnTo>
                <a:lnTo>
                  <a:pt x="121575" y="128758"/>
                </a:lnTo>
                <a:lnTo>
                  <a:pt x="124865" y="127457"/>
                </a:lnTo>
                <a:lnTo>
                  <a:pt x="128011" y="126589"/>
                </a:lnTo>
                <a:lnTo>
                  <a:pt x="131060" y="126011"/>
                </a:lnTo>
                <a:lnTo>
                  <a:pt x="134999" y="124673"/>
                </a:lnTo>
                <a:lnTo>
                  <a:pt x="139529" y="122828"/>
                </a:lnTo>
                <a:lnTo>
                  <a:pt x="144455" y="120646"/>
                </a:lnTo>
                <a:lnTo>
                  <a:pt x="148691" y="118239"/>
                </a:lnTo>
                <a:lnTo>
                  <a:pt x="152467" y="115681"/>
                </a:lnTo>
                <a:lnTo>
                  <a:pt x="155938" y="113024"/>
                </a:lnTo>
                <a:lnTo>
                  <a:pt x="159203" y="111252"/>
                </a:lnTo>
                <a:lnTo>
                  <a:pt x="162333" y="110071"/>
                </a:lnTo>
                <a:lnTo>
                  <a:pt x="171450" y="10770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42"/>
          <p:cNvSpPr/>
          <p:nvPr/>
        </p:nvSpPr>
        <p:spPr bwMode="auto">
          <a:xfrm>
            <a:off x="8009572" y="4534852"/>
            <a:ext cx="197169" cy="51436"/>
          </a:xfrm>
          <a:custGeom>
            <a:avLst/>
            <a:gdLst/>
            <a:ahLst/>
            <a:cxnLst/>
            <a:rect l="0" t="0" r="0" b="0"/>
            <a:pathLst>
              <a:path w="197169" h="51436">
                <a:moveTo>
                  <a:pt x="0" y="0"/>
                </a:moveTo>
                <a:lnTo>
                  <a:pt x="7382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6135" y="5892"/>
                </a:lnTo>
                <a:lnTo>
                  <a:pt x="20282" y="6785"/>
                </a:lnTo>
                <a:lnTo>
                  <a:pt x="24950" y="7381"/>
                </a:lnTo>
                <a:lnTo>
                  <a:pt x="29016" y="7778"/>
                </a:lnTo>
                <a:lnTo>
                  <a:pt x="32679" y="8043"/>
                </a:lnTo>
                <a:lnTo>
                  <a:pt x="36073" y="8219"/>
                </a:lnTo>
                <a:lnTo>
                  <a:pt x="39289" y="9290"/>
                </a:lnTo>
                <a:lnTo>
                  <a:pt x="42386" y="10956"/>
                </a:lnTo>
                <a:lnTo>
                  <a:pt x="45403" y="13019"/>
                </a:lnTo>
                <a:lnTo>
                  <a:pt x="49318" y="14395"/>
                </a:lnTo>
                <a:lnTo>
                  <a:pt x="53834" y="15311"/>
                </a:lnTo>
                <a:lnTo>
                  <a:pt x="58750" y="15922"/>
                </a:lnTo>
                <a:lnTo>
                  <a:pt x="63932" y="16330"/>
                </a:lnTo>
                <a:lnTo>
                  <a:pt x="69290" y="16602"/>
                </a:lnTo>
                <a:lnTo>
                  <a:pt x="74769" y="16783"/>
                </a:lnTo>
                <a:lnTo>
                  <a:pt x="80327" y="17856"/>
                </a:lnTo>
                <a:lnTo>
                  <a:pt x="85936" y="19524"/>
                </a:lnTo>
                <a:lnTo>
                  <a:pt x="91580" y="21589"/>
                </a:lnTo>
                <a:lnTo>
                  <a:pt x="96296" y="22965"/>
                </a:lnTo>
                <a:lnTo>
                  <a:pt x="100392" y="23883"/>
                </a:lnTo>
                <a:lnTo>
                  <a:pt x="104076" y="24494"/>
                </a:lnTo>
                <a:lnTo>
                  <a:pt x="108436" y="25855"/>
                </a:lnTo>
                <a:lnTo>
                  <a:pt x="113249" y="27714"/>
                </a:lnTo>
                <a:lnTo>
                  <a:pt x="118362" y="29906"/>
                </a:lnTo>
                <a:lnTo>
                  <a:pt x="122722" y="31367"/>
                </a:lnTo>
                <a:lnTo>
                  <a:pt x="126583" y="32342"/>
                </a:lnTo>
                <a:lnTo>
                  <a:pt x="130109" y="32991"/>
                </a:lnTo>
                <a:lnTo>
                  <a:pt x="134364" y="34376"/>
                </a:lnTo>
                <a:lnTo>
                  <a:pt x="139106" y="36253"/>
                </a:lnTo>
                <a:lnTo>
                  <a:pt x="144172" y="38456"/>
                </a:lnTo>
                <a:lnTo>
                  <a:pt x="148502" y="39925"/>
                </a:lnTo>
                <a:lnTo>
                  <a:pt x="152342" y="40904"/>
                </a:lnTo>
                <a:lnTo>
                  <a:pt x="155854" y="41557"/>
                </a:lnTo>
                <a:lnTo>
                  <a:pt x="159147" y="42945"/>
                </a:lnTo>
                <a:lnTo>
                  <a:pt x="162295" y="44823"/>
                </a:lnTo>
                <a:lnTo>
                  <a:pt x="165347" y="47027"/>
                </a:lnTo>
                <a:lnTo>
                  <a:pt x="168334" y="48496"/>
                </a:lnTo>
                <a:lnTo>
                  <a:pt x="171279" y="49475"/>
                </a:lnTo>
                <a:lnTo>
                  <a:pt x="177088" y="50565"/>
                </a:lnTo>
                <a:lnTo>
                  <a:pt x="182846" y="51049"/>
                </a:lnTo>
                <a:lnTo>
                  <a:pt x="188412" y="51359"/>
                </a:lnTo>
                <a:lnTo>
                  <a:pt x="197168" y="514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43"/>
          <p:cNvSpPr/>
          <p:nvPr/>
        </p:nvSpPr>
        <p:spPr bwMode="auto">
          <a:xfrm>
            <a:off x="8069580" y="4491990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51435" y="0"/>
                </a:moveTo>
                <a:lnTo>
                  <a:pt x="42893" y="0"/>
                </a:lnTo>
                <a:lnTo>
                  <a:pt x="42865" y="16482"/>
                </a:lnTo>
                <a:lnTo>
                  <a:pt x="41912" y="21465"/>
                </a:lnTo>
                <a:lnTo>
                  <a:pt x="40324" y="26693"/>
                </a:lnTo>
                <a:lnTo>
                  <a:pt x="38312" y="32083"/>
                </a:lnTo>
                <a:lnTo>
                  <a:pt x="36019" y="37581"/>
                </a:lnTo>
                <a:lnTo>
                  <a:pt x="33537" y="43151"/>
                </a:lnTo>
                <a:lnTo>
                  <a:pt x="30930" y="48770"/>
                </a:lnTo>
                <a:lnTo>
                  <a:pt x="29193" y="54421"/>
                </a:lnTo>
                <a:lnTo>
                  <a:pt x="28034" y="60093"/>
                </a:lnTo>
                <a:lnTo>
                  <a:pt x="27262" y="65779"/>
                </a:lnTo>
                <a:lnTo>
                  <a:pt x="25794" y="71475"/>
                </a:lnTo>
                <a:lnTo>
                  <a:pt x="23863" y="77178"/>
                </a:lnTo>
                <a:lnTo>
                  <a:pt x="21623" y="82884"/>
                </a:lnTo>
                <a:lnTo>
                  <a:pt x="20131" y="89546"/>
                </a:lnTo>
                <a:lnTo>
                  <a:pt x="19135" y="96845"/>
                </a:lnTo>
                <a:lnTo>
                  <a:pt x="18472" y="104568"/>
                </a:lnTo>
                <a:lnTo>
                  <a:pt x="17076" y="111622"/>
                </a:lnTo>
                <a:lnTo>
                  <a:pt x="15194" y="118229"/>
                </a:lnTo>
                <a:lnTo>
                  <a:pt x="12987" y="124539"/>
                </a:lnTo>
                <a:lnTo>
                  <a:pt x="11515" y="129699"/>
                </a:lnTo>
                <a:lnTo>
                  <a:pt x="10534" y="134091"/>
                </a:lnTo>
                <a:lnTo>
                  <a:pt x="9880" y="137971"/>
                </a:lnTo>
                <a:lnTo>
                  <a:pt x="9443" y="142463"/>
                </a:lnTo>
                <a:lnTo>
                  <a:pt x="9154" y="147363"/>
                </a:lnTo>
                <a:lnTo>
                  <a:pt x="8830" y="156934"/>
                </a:lnTo>
                <a:lnTo>
                  <a:pt x="8687" y="164364"/>
                </a:lnTo>
                <a:lnTo>
                  <a:pt x="7696" y="167678"/>
                </a:lnTo>
                <a:lnTo>
                  <a:pt x="6084" y="170840"/>
                </a:lnTo>
                <a:lnTo>
                  <a:pt x="1202" y="178209"/>
                </a:lnTo>
                <a:lnTo>
                  <a:pt x="534" y="181756"/>
                </a:lnTo>
                <a:lnTo>
                  <a:pt x="0" y="18859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44"/>
          <p:cNvSpPr/>
          <p:nvPr/>
        </p:nvSpPr>
        <p:spPr bwMode="auto">
          <a:xfrm>
            <a:off x="8163982" y="4371975"/>
            <a:ext cx="145628" cy="214313"/>
          </a:xfrm>
          <a:custGeom>
            <a:avLst/>
            <a:gdLst/>
            <a:ahLst/>
            <a:cxnLst/>
            <a:rect l="0" t="0" r="0" b="0"/>
            <a:pathLst>
              <a:path w="145628" h="214313">
                <a:moveTo>
                  <a:pt x="8468" y="0"/>
                </a:moveTo>
                <a:lnTo>
                  <a:pt x="0" y="0"/>
                </a:lnTo>
                <a:lnTo>
                  <a:pt x="7285" y="0"/>
                </a:lnTo>
                <a:lnTo>
                  <a:pt x="7679" y="952"/>
                </a:lnTo>
                <a:lnTo>
                  <a:pt x="8117" y="4550"/>
                </a:lnTo>
                <a:lnTo>
                  <a:pt x="9186" y="6843"/>
                </a:lnTo>
                <a:lnTo>
                  <a:pt x="12915" y="11931"/>
                </a:lnTo>
                <a:lnTo>
                  <a:pt x="15242" y="14621"/>
                </a:lnTo>
                <a:lnTo>
                  <a:pt x="17746" y="17367"/>
                </a:lnTo>
                <a:lnTo>
                  <a:pt x="20369" y="20151"/>
                </a:lnTo>
                <a:lnTo>
                  <a:pt x="23069" y="23911"/>
                </a:lnTo>
                <a:lnTo>
                  <a:pt x="25821" y="28323"/>
                </a:lnTo>
                <a:lnTo>
                  <a:pt x="28610" y="33169"/>
                </a:lnTo>
                <a:lnTo>
                  <a:pt x="34247" y="43634"/>
                </a:lnTo>
                <a:lnTo>
                  <a:pt x="51335" y="77220"/>
                </a:lnTo>
                <a:lnTo>
                  <a:pt x="71333" y="117161"/>
                </a:lnTo>
                <a:lnTo>
                  <a:pt x="74191" y="123827"/>
                </a:lnTo>
                <a:lnTo>
                  <a:pt x="77048" y="131129"/>
                </a:lnTo>
                <a:lnTo>
                  <a:pt x="79905" y="138854"/>
                </a:lnTo>
                <a:lnTo>
                  <a:pt x="82762" y="145910"/>
                </a:lnTo>
                <a:lnTo>
                  <a:pt x="85620" y="152518"/>
                </a:lnTo>
                <a:lnTo>
                  <a:pt x="88478" y="158829"/>
                </a:lnTo>
                <a:lnTo>
                  <a:pt x="91335" y="163988"/>
                </a:lnTo>
                <a:lnTo>
                  <a:pt x="94193" y="168380"/>
                </a:lnTo>
                <a:lnTo>
                  <a:pt x="97050" y="172261"/>
                </a:lnTo>
                <a:lnTo>
                  <a:pt x="99907" y="176753"/>
                </a:lnTo>
                <a:lnTo>
                  <a:pt x="102765" y="181652"/>
                </a:lnTo>
                <a:lnTo>
                  <a:pt x="105623" y="186824"/>
                </a:lnTo>
                <a:lnTo>
                  <a:pt x="108480" y="191224"/>
                </a:lnTo>
                <a:lnTo>
                  <a:pt x="111337" y="195110"/>
                </a:lnTo>
                <a:lnTo>
                  <a:pt x="114195" y="198654"/>
                </a:lnTo>
                <a:lnTo>
                  <a:pt x="117052" y="201016"/>
                </a:lnTo>
                <a:lnTo>
                  <a:pt x="119910" y="202590"/>
                </a:lnTo>
                <a:lnTo>
                  <a:pt x="122768" y="203641"/>
                </a:lnTo>
                <a:lnTo>
                  <a:pt x="125625" y="205293"/>
                </a:lnTo>
                <a:lnTo>
                  <a:pt x="128483" y="207347"/>
                </a:lnTo>
                <a:lnTo>
                  <a:pt x="135362" y="212936"/>
                </a:lnTo>
                <a:lnTo>
                  <a:pt x="138842" y="213700"/>
                </a:lnTo>
                <a:lnTo>
                  <a:pt x="145627" y="21431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45"/>
          <p:cNvSpPr/>
          <p:nvPr/>
        </p:nvSpPr>
        <p:spPr bwMode="auto">
          <a:xfrm>
            <a:off x="8223884" y="4341417"/>
            <a:ext cx="240032" cy="142001"/>
          </a:xfrm>
          <a:custGeom>
            <a:avLst/>
            <a:gdLst/>
            <a:ahLst/>
            <a:cxnLst/>
            <a:rect l="0" t="0" r="0" b="0"/>
            <a:pathLst>
              <a:path w="240032" h="142001">
                <a:moveTo>
                  <a:pt x="0" y="142000"/>
                </a:moveTo>
                <a:lnTo>
                  <a:pt x="0" y="137449"/>
                </a:lnTo>
                <a:lnTo>
                  <a:pt x="953" y="136108"/>
                </a:lnTo>
                <a:lnTo>
                  <a:pt x="2541" y="135215"/>
                </a:lnTo>
                <a:lnTo>
                  <a:pt x="8220" y="133532"/>
                </a:lnTo>
                <a:lnTo>
                  <a:pt x="13020" y="133459"/>
                </a:lnTo>
                <a:lnTo>
                  <a:pt x="14394" y="132496"/>
                </a:lnTo>
                <a:lnTo>
                  <a:pt x="15312" y="130901"/>
                </a:lnTo>
                <a:lnTo>
                  <a:pt x="15923" y="128886"/>
                </a:lnTo>
                <a:lnTo>
                  <a:pt x="17284" y="127542"/>
                </a:lnTo>
                <a:lnTo>
                  <a:pt x="19142" y="126647"/>
                </a:lnTo>
                <a:lnTo>
                  <a:pt x="23749" y="125651"/>
                </a:lnTo>
                <a:lnTo>
                  <a:pt x="28971" y="125209"/>
                </a:lnTo>
                <a:lnTo>
                  <a:pt x="34466" y="125013"/>
                </a:lnTo>
                <a:lnTo>
                  <a:pt x="37266" y="124960"/>
                </a:lnTo>
                <a:lnTo>
                  <a:pt x="40084" y="123972"/>
                </a:lnTo>
                <a:lnTo>
                  <a:pt x="45756" y="120335"/>
                </a:lnTo>
                <a:lnTo>
                  <a:pt x="48602" y="118032"/>
                </a:lnTo>
                <a:lnTo>
                  <a:pt x="51451" y="115544"/>
                </a:lnTo>
                <a:lnTo>
                  <a:pt x="54304" y="112933"/>
                </a:lnTo>
                <a:lnTo>
                  <a:pt x="58110" y="111192"/>
                </a:lnTo>
                <a:lnTo>
                  <a:pt x="62553" y="110031"/>
                </a:lnTo>
                <a:lnTo>
                  <a:pt x="67420" y="109258"/>
                </a:lnTo>
                <a:lnTo>
                  <a:pt x="71616" y="106837"/>
                </a:lnTo>
                <a:lnTo>
                  <a:pt x="75367" y="103318"/>
                </a:lnTo>
                <a:lnTo>
                  <a:pt x="78820" y="99067"/>
                </a:lnTo>
                <a:lnTo>
                  <a:pt x="82074" y="95280"/>
                </a:lnTo>
                <a:lnTo>
                  <a:pt x="85196" y="91803"/>
                </a:lnTo>
                <a:lnTo>
                  <a:pt x="88231" y="88533"/>
                </a:lnTo>
                <a:lnTo>
                  <a:pt x="92158" y="85400"/>
                </a:lnTo>
                <a:lnTo>
                  <a:pt x="96682" y="82359"/>
                </a:lnTo>
                <a:lnTo>
                  <a:pt x="101602" y="79380"/>
                </a:lnTo>
                <a:lnTo>
                  <a:pt x="105835" y="76441"/>
                </a:lnTo>
                <a:lnTo>
                  <a:pt x="109610" y="73529"/>
                </a:lnTo>
                <a:lnTo>
                  <a:pt x="113079" y="70635"/>
                </a:lnTo>
                <a:lnTo>
                  <a:pt x="115391" y="67754"/>
                </a:lnTo>
                <a:lnTo>
                  <a:pt x="116933" y="64880"/>
                </a:lnTo>
                <a:lnTo>
                  <a:pt x="117961" y="62012"/>
                </a:lnTo>
                <a:lnTo>
                  <a:pt x="119598" y="59147"/>
                </a:lnTo>
                <a:lnTo>
                  <a:pt x="121642" y="56285"/>
                </a:lnTo>
                <a:lnTo>
                  <a:pt x="123957" y="53424"/>
                </a:lnTo>
                <a:lnTo>
                  <a:pt x="126453" y="50565"/>
                </a:lnTo>
                <a:lnTo>
                  <a:pt x="129071" y="47706"/>
                </a:lnTo>
                <a:lnTo>
                  <a:pt x="134517" y="41989"/>
                </a:lnTo>
                <a:lnTo>
                  <a:pt x="140113" y="36273"/>
                </a:lnTo>
                <a:lnTo>
                  <a:pt x="141987" y="33415"/>
                </a:lnTo>
                <a:lnTo>
                  <a:pt x="143235" y="30558"/>
                </a:lnTo>
                <a:lnTo>
                  <a:pt x="144068" y="27701"/>
                </a:lnTo>
                <a:lnTo>
                  <a:pt x="144623" y="24843"/>
                </a:lnTo>
                <a:lnTo>
                  <a:pt x="144993" y="21985"/>
                </a:lnTo>
                <a:lnTo>
                  <a:pt x="145240" y="19128"/>
                </a:lnTo>
                <a:lnTo>
                  <a:pt x="145405" y="16270"/>
                </a:lnTo>
                <a:lnTo>
                  <a:pt x="145690" y="6533"/>
                </a:lnTo>
                <a:lnTo>
                  <a:pt x="144751" y="5969"/>
                </a:lnTo>
                <a:lnTo>
                  <a:pt x="141169" y="5342"/>
                </a:lnTo>
                <a:lnTo>
                  <a:pt x="136403" y="2523"/>
                </a:lnTo>
                <a:lnTo>
                  <a:pt x="133798" y="438"/>
                </a:lnTo>
                <a:lnTo>
                  <a:pt x="132061" y="0"/>
                </a:lnTo>
                <a:lnTo>
                  <a:pt x="130904" y="661"/>
                </a:lnTo>
                <a:lnTo>
                  <a:pt x="130131" y="2054"/>
                </a:lnTo>
                <a:lnTo>
                  <a:pt x="128665" y="2983"/>
                </a:lnTo>
                <a:lnTo>
                  <a:pt x="121343" y="4596"/>
                </a:lnTo>
                <a:lnTo>
                  <a:pt x="118065" y="7271"/>
                </a:lnTo>
                <a:lnTo>
                  <a:pt x="113434" y="11636"/>
                </a:lnTo>
                <a:lnTo>
                  <a:pt x="108200" y="16751"/>
                </a:lnTo>
                <a:lnTo>
                  <a:pt x="106424" y="19448"/>
                </a:lnTo>
                <a:lnTo>
                  <a:pt x="105240" y="22199"/>
                </a:lnTo>
                <a:lnTo>
                  <a:pt x="104450" y="24985"/>
                </a:lnTo>
                <a:lnTo>
                  <a:pt x="103923" y="28748"/>
                </a:lnTo>
                <a:lnTo>
                  <a:pt x="103572" y="33161"/>
                </a:lnTo>
                <a:lnTo>
                  <a:pt x="103182" y="42192"/>
                </a:lnTo>
                <a:lnTo>
                  <a:pt x="102964" y="52631"/>
                </a:lnTo>
                <a:lnTo>
                  <a:pt x="102883" y="67601"/>
                </a:lnTo>
                <a:lnTo>
                  <a:pt x="103831" y="70494"/>
                </a:lnTo>
                <a:lnTo>
                  <a:pt x="105416" y="73374"/>
                </a:lnTo>
                <a:lnTo>
                  <a:pt x="107426" y="76247"/>
                </a:lnTo>
                <a:lnTo>
                  <a:pt x="109718" y="80067"/>
                </a:lnTo>
                <a:lnTo>
                  <a:pt x="112197" y="84519"/>
                </a:lnTo>
                <a:lnTo>
                  <a:pt x="114803" y="89392"/>
                </a:lnTo>
                <a:lnTo>
                  <a:pt x="117494" y="92640"/>
                </a:lnTo>
                <a:lnTo>
                  <a:pt x="120240" y="94806"/>
                </a:lnTo>
                <a:lnTo>
                  <a:pt x="125830" y="98165"/>
                </a:lnTo>
                <a:lnTo>
                  <a:pt x="128654" y="100394"/>
                </a:lnTo>
                <a:lnTo>
                  <a:pt x="131490" y="102833"/>
                </a:lnTo>
                <a:lnTo>
                  <a:pt x="135285" y="105411"/>
                </a:lnTo>
                <a:lnTo>
                  <a:pt x="139720" y="108083"/>
                </a:lnTo>
                <a:lnTo>
                  <a:pt x="144582" y="110816"/>
                </a:lnTo>
                <a:lnTo>
                  <a:pt x="148776" y="112638"/>
                </a:lnTo>
                <a:lnTo>
                  <a:pt x="155975" y="114663"/>
                </a:lnTo>
                <a:lnTo>
                  <a:pt x="162351" y="115563"/>
                </a:lnTo>
                <a:lnTo>
                  <a:pt x="169312" y="115963"/>
                </a:lnTo>
                <a:lnTo>
                  <a:pt x="178755" y="116140"/>
                </a:lnTo>
                <a:lnTo>
                  <a:pt x="182988" y="115235"/>
                </a:lnTo>
                <a:lnTo>
                  <a:pt x="193496" y="110363"/>
                </a:lnTo>
                <a:lnTo>
                  <a:pt x="199664" y="108890"/>
                </a:lnTo>
                <a:lnTo>
                  <a:pt x="205579" y="105694"/>
                </a:lnTo>
                <a:lnTo>
                  <a:pt x="208491" y="103508"/>
                </a:lnTo>
                <a:lnTo>
                  <a:pt x="212336" y="101099"/>
                </a:lnTo>
                <a:lnTo>
                  <a:pt x="216806" y="98541"/>
                </a:lnTo>
                <a:lnTo>
                  <a:pt x="221689" y="95882"/>
                </a:lnTo>
                <a:lnTo>
                  <a:pt x="224946" y="93157"/>
                </a:lnTo>
                <a:lnTo>
                  <a:pt x="227117" y="90388"/>
                </a:lnTo>
                <a:lnTo>
                  <a:pt x="228564" y="87590"/>
                </a:lnTo>
                <a:lnTo>
                  <a:pt x="230482" y="85724"/>
                </a:lnTo>
                <a:lnTo>
                  <a:pt x="232712" y="84481"/>
                </a:lnTo>
                <a:lnTo>
                  <a:pt x="240031" y="819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46"/>
          <p:cNvSpPr/>
          <p:nvPr/>
        </p:nvSpPr>
        <p:spPr bwMode="auto">
          <a:xfrm>
            <a:off x="8455352" y="4269253"/>
            <a:ext cx="188586" cy="145467"/>
          </a:xfrm>
          <a:custGeom>
            <a:avLst/>
            <a:gdLst/>
            <a:ahLst/>
            <a:cxnLst/>
            <a:rect l="0" t="0" r="0" b="0"/>
            <a:pathLst>
              <a:path w="188586" h="145467">
                <a:moveTo>
                  <a:pt x="8563" y="51287"/>
                </a:moveTo>
                <a:lnTo>
                  <a:pt x="0" y="51287"/>
                </a:lnTo>
                <a:lnTo>
                  <a:pt x="7372" y="51287"/>
                </a:lnTo>
                <a:lnTo>
                  <a:pt x="7770" y="52239"/>
                </a:lnTo>
                <a:lnTo>
                  <a:pt x="8210" y="55837"/>
                </a:lnTo>
                <a:lnTo>
                  <a:pt x="9280" y="58130"/>
                </a:lnTo>
                <a:lnTo>
                  <a:pt x="10946" y="60612"/>
                </a:lnTo>
                <a:lnTo>
                  <a:pt x="13009" y="63218"/>
                </a:lnTo>
                <a:lnTo>
                  <a:pt x="14384" y="65909"/>
                </a:lnTo>
                <a:lnTo>
                  <a:pt x="15302" y="68655"/>
                </a:lnTo>
                <a:lnTo>
                  <a:pt x="15913" y="71437"/>
                </a:lnTo>
                <a:lnTo>
                  <a:pt x="17273" y="75198"/>
                </a:lnTo>
                <a:lnTo>
                  <a:pt x="19132" y="79610"/>
                </a:lnTo>
                <a:lnTo>
                  <a:pt x="21324" y="84456"/>
                </a:lnTo>
                <a:lnTo>
                  <a:pt x="23738" y="88640"/>
                </a:lnTo>
                <a:lnTo>
                  <a:pt x="26300" y="92381"/>
                </a:lnTo>
                <a:lnTo>
                  <a:pt x="28960" y="95828"/>
                </a:lnTo>
                <a:lnTo>
                  <a:pt x="31686" y="99078"/>
                </a:lnTo>
                <a:lnTo>
                  <a:pt x="34456" y="102198"/>
                </a:lnTo>
                <a:lnTo>
                  <a:pt x="40073" y="108204"/>
                </a:lnTo>
                <a:lnTo>
                  <a:pt x="45745" y="114048"/>
                </a:lnTo>
                <a:lnTo>
                  <a:pt x="47638" y="116940"/>
                </a:lnTo>
                <a:lnTo>
                  <a:pt x="48901" y="119820"/>
                </a:lnTo>
                <a:lnTo>
                  <a:pt x="49742" y="122694"/>
                </a:lnTo>
                <a:lnTo>
                  <a:pt x="51255" y="125561"/>
                </a:lnTo>
                <a:lnTo>
                  <a:pt x="53217" y="128425"/>
                </a:lnTo>
                <a:lnTo>
                  <a:pt x="58658" y="135316"/>
                </a:lnTo>
                <a:lnTo>
                  <a:pt x="61943" y="138798"/>
                </a:lnTo>
                <a:lnTo>
                  <a:pt x="68455" y="145466"/>
                </a:lnTo>
                <a:lnTo>
                  <a:pt x="68536" y="140999"/>
                </a:lnTo>
                <a:lnTo>
                  <a:pt x="68567" y="132811"/>
                </a:lnTo>
                <a:lnTo>
                  <a:pt x="67616" y="130401"/>
                </a:lnTo>
                <a:lnTo>
                  <a:pt x="66029" y="127842"/>
                </a:lnTo>
                <a:lnTo>
                  <a:pt x="64018" y="125184"/>
                </a:lnTo>
                <a:lnTo>
                  <a:pt x="62679" y="122459"/>
                </a:lnTo>
                <a:lnTo>
                  <a:pt x="61785" y="119690"/>
                </a:lnTo>
                <a:lnTo>
                  <a:pt x="61188" y="116891"/>
                </a:lnTo>
                <a:lnTo>
                  <a:pt x="60792" y="113120"/>
                </a:lnTo>
                <a:lnTo>
                  <a:pt x="60527" y="108702"/>
                </a:lnTo>
                <a:lnTo>
                  <a:pt x="60233" y="99664"/>
                </a:lnTo>
                <a:lnTo>
                  <a:pt x="60068" y="88269"/>
                </a:lnTo>
                <a:lnTo>
                  <a:pt x="60029" y="78519"/>
                </a:lnTo>
                <a:lnTo>
                  <a:pt x="60971" y="74204"/>
                </a:lnTo>
                <a:lnTo>
                  <a:pt x="62552" y="70375"/>
                </a:lnTo>
                <a:lnTo>
                  <a:pt x="64558" y="66869"/>
                </a:lnTo>
                <a:lnTo>
                  <a:pt x="65896" y="62628"/>
                </a:lnTo>
                <a:lnTo>
                  <a:pt x="66787" y="57895"/>
                </a:lnTo>
                <a:lnTo>
                  <a:pt x="67382" y="52835"/>
                </a:lnTo>
                <a:lnTo>
                  <a:pt x="68730" y="48509"/>
                </a:lnTo>
                <a:lnTo>
                  <a:pt x="70582" y="44672"/>
                </a:lnTo>
                <a:lnTo>
                  <a:pt x="72770" y="41162"/>
                </a:lnTo>
                <a:lnTo>
                  <a:pt x="75180" y="37869"/>
                </a:lnTo>
                <a:lnTo>
                  <a:pt x="77739" y="34722"/>
                </a:lnTo>
                <a:lnTo>
                  <a:pt x="80398" y="31671"/>
                </a:lnTo>
                <a:lnTo>
                  <a:pt x="83123" y="28684"/>
                </a:lnTo>
                <a:lnTo>
                  <a:pt x="88690" y="22826"/>
                </a:lnTo>
                <a:lnTo>
                  <a:pt x="90556" y="19930"/>
                </a:lnTo>
                <a:lnTo>
                  <a:pt x="91800" y="17048"/>
                </a:lnTo>
                <a:lnTo>
                  <a:pt x="92629" y="14173"/>
                </a:lnTo>
                <a:lnTo>
                  <a:pt x="94135" y="11305"/>
                </a:lnTo>
                <a:lnTo>
                  <a:pt x="96091" y="8439"/>
                </a:lnTo>
                <a:lnTo>
                  <a:pt x="98347" y="5577"/>
                </a:lnTo>
                <a:lnTo>
                  <a:pt x="100804" y="3669"/>
                </a:lnTo>
                <a:lnTo>
                  <a:pt x="103395" y="2396"/>
                </a:lnTo>
                <a:lnTo>
                  <a:pt x="110962" y="0"/>
                </a:lnTo>
                <a:lnTo>
                  <a:pt x="115844" y="4447"/>
                </a:lnTo>
                <a:lnTo>
                  <a:pt x="118772" y="7246"/>
                </a:lnTo>
                <a:lnTo>
                  <a:pt x="119184" y="8591"/>
                </a:lnTo>
                <a:lnTo>
                  <a:pt x="119640" y="12626"/>
                </a:lnTo>
                <a:lnTo>
                  <a:pt x="120715" y="14083"/>
                </a:lnTo>
                <a:lnTo>
                  <a:pt x="122383" y="15054"/>
                </a:lnTo>
                <a:lnTo>
                  <a:pt x="124447" y="15702"/>
                </a:lnTo>
                <a:lnTo>
                  <a:pt x="129282" y="18961"/>
                </a:lnTo>
                <a:lnTo>
                  <a:pt x="131904" y="21164"/>
                </a:lnTo>
                <a:lnTo>
                  <a:pt x="133653" y="23585"/>
                </a:lnTo>
                <a:lnTo>
                  <a:pt x="134819" y="26151"/>
                </a:lnTo>
                <a:lnTo>
                  <a:pt x="135596" y="28815"/>
                </a:lnTo>
                <a:lnTo>
                  <a:pt x="137066" y="31543"/>
                </a:lnTo>
                <a:lnTo>
                  <a:pt x="138999" y="34314"/>
                </a:lnTo>
                <a:lnTo>
                  <a:pt x="141241" y="37114"/>
                </a:lnTo>
                <a:lnTo>
                  <a:pt x="142735" y="39933"/>
                </a:lnTo>
                <a:lnTo>
                  <a:pt x="143730" y="42765"/>
                </a:lnTo>
                <a:lnTo>
                  <a:pt x="144395" y="45606"/>
                </a:lnTo>
                <a:lnTo>
                  <a:pt x="145789" y="49404"/>
                </a:lnTo>
                <a:lnTo>
                  <a:pt x="147672" y="53842"/>
                </a:lnTo>
                <a:lnTo>
                  <a:pt x="149880" y="58705"/>
                </a:lnTo>
                <a:lnTo>
                  <a:pt x="152303" y="61947"/>
                </a:lnTo>
                <a:lnTo>
                  <a:pt x="154872" y="64109"/>
                </a:lnTo>
                <a:lnTo>
                  <a:pt x="157538" y="65550"/>
                </a:lnTo>
                <a:lnTo>
                  <a:pt x="159315" y="67463"/>
                </a:lnTo>
                <a:lnTo>
                  <a:pt x="160498" y="69691"/>
                </a:lnTo>
                <a:lnTo>
                  <a:pt x="161288" y="72128"/>
                </a:lnTo>
                <a:lnTo>
                  <a:pt x="162767" y="74706"/>
                </a:lnTo>
                <a:lnTo>
                  <a:pt x="164706" y="77377"/>
                </a:lnTo>
                <a:lnTo>
                  <a:pt x="166951" y="80110"/>
                </a:lnTo>
                <a:lnTo>
                  <a:pt x="169399" y="81932"/>
                </a:lnTo>
                <a:lnTo>
                  <a:pt x="174661" y="83957"/>
                </a:lnTo>
                <a:lnTo>
                  <a:pt x="176445" y="85449"/>
                </a:lnTo>
                <a:lnTo>
                  <a:pt x="177634" y="87397"/>
                </a:lnTo>
                <a:lnTo>
                  <a:pt x="178427" y="89648"/>
                </a:lnTo>
                <a:lnTo>
                  <a:pt x="179908" y="91148"/>
                </a:lnTo>
                <a:lnTo>
                  <a:pt x="181848" y="92149"/>
                </a:lnTo>
                <a:lnTo>
                  <a:pt x="188534" y="94134"/>
                </a:lnTo>
                <a:lnTo>
                  <a:pt x="188585" y="9414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47"/>
          <p:cNvSpPr/>
          <p:nvPr/>
        </p:nvSpPr>
        <p:spPr bwMode="auto">
          <a:xfrm>
            <a:off x="8532494" y="4157662"/>
            <a:ext cx="17147" cy="8574"/>
          </a:xfrm>
          <a:custGeom>
            <a:avLst/>
            <a:gdLst/>
            <a:ahLst/>
            <a:cxnLst/>
            <a:rect l="0" t="0" r="0" b="0"/>
            <a:pathLst>
              <a:path w="17147" h="8574">
                <a:moveTo>
                  <a:pt x="17146" y="8573"/>
                </a:moveTo>
                <a:lnTo>
                  <a:pt x="12595" y="8573"/>
                </a:lnTo>
                <a:lnTo>
                  <a:pt x="11254" y="7620"/>
                </a:lnTo>
                <a:lnTo>
                  <a:pt x="10360" y="6033"/>
                </a:lnTo>
                <a:lnTo>
                  <a:pt x="9765" y="4022"/>
                </a:lnTo>
                <a:lnTo>
                  <a:pt x="8415" y="2681"/>
                </a:lnTo>
                <a:lnTo>
                  <a:pt x="6563" y="1787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48"/>
          <p:cNvSpPr/>
          <p:nvPr/>
        </p:nvSpPr>
        <p:spPr bwMode="auto">
          <a:xfrm>
            <a:off x="8652614" y="4157662"/>
            <a:ext cx="110009" cy="145691"/>
          </a:xfrm>
          <a:custGeom>
            <a:avLst/>
            <a:gdLst/>
            <a:ahLst/>
            <a:cxnLst/>
            <a:rect l="0" t="0" r="0" b="0"/>
            <a:pathLst>
              <a:path w="110009" h="145691">
                <a:moveTo>
                  <a:pt x="8468" y="0"/>
                </a:moveTo>
                <a:lnTo>
                  <a:pt x="8468" y="34352"/>
                </a:lnTo>
                <a:lnTo>
                  <a:pt x="7516" y="38141"/>
                </a:lnTo>
                <a:lnTo>
                  <a:pt x="5928" y="41620"/>
                </a:lnTo>
                <a:lnTo>
                  <a:pt x="3917" y="44892"/>
                </a:lnTo>
                <a:lnTo>
                  <a:pt x="2577" y="48025"/>
                </a:lnTo>
                <a:lnTo>
                  <a:pt x="1683" y="51067"/>
                </a:lnTo>
                <a:lnTo>
                  <a:pt x="1088" y="54047"/>
                </a:lnTo>
                <a:lnTo>
                  <a:pt x="690" y="57939"/>
                </a:lnTo>
                <a:lnTo>
                  <a:pt x="425" y="62439"/>
                </a:lnTo>
                <a:lnTo>
                  <a:pt x="131" y="72518"/>
                </a:lnTo>
                <a:lnTo>
                  <a:pt x="0" y="83348"/>
                </a:lnTo>
                <a:lnTo>
                  <a:pt x="918" y="87950"/>
                </a:lnTo>
                <a:lnTo>
                  <a:pt x="2482" y="91971"/>
                </a:lnTo>
                <a:lnTo>
                  <a:pt x="4478" y="95604"/>
                </a:lnTo>
                <a:lnTo>
                  <a:pt x="5808" y="98978"/>
                </a:lnTo>
                <a:lnTo>
                  <a:pt x="6694" y="102181"/>
                </a:lnTo>
                <a:lnTo>
                  <a:pt x="7286" y="105268"/>
                </a:lnTo>
                <a:lnTo>
                  <a:pt x="7680" y="109231"/>
                </a:lnTo>
                <a:lnTo>
                  <a:pt x="7943" y="113778"/>
                </a:lnTo>
                <a:lnTo>
                  <a:pt x="8117" y="118714"/>
                </a:lnTo>
                <a:lnTo>
                  <a:pt x="9187" y="122006"/>
                </a:lnTo>
                <a:lnTo>
                  <a:pt x="10853" y="124200"/>
                </a:lnTo>
                <a:lnTo>
                  <a:pt x="12915" y="125662"/>
                </a:lnTo>
                <a:lnTo>
                  <a:pt x="15242" y="127590"/>
                </a:lnTo>
                <a:lnTo>
                  <a:pt x="17747" y="129827"/>
                </a:lnTo>
                <a:lnTo>
                  <a:pt x="23069" y="134854"/>
                </a:lnTo>
                <a:lnTo>
                  <a:pt x="28610" y="140262"/>
                </a:lnTo>
                <a:lnTo>
                  <a:pt x="31421" y="142086"/>
                </a:lnTo>
                <a:lnTo>
                  <a:pt x="34248" y="143301"/>
                </a:lnTo>
                <a:lnTo>
                  <a:pt x="37085" y="144112"/>
                </a:lnTo>
                <a:lnTo>
                  <a:pt x="39929" y="144652"/>
                </a:lnTo>
                <a:lnTo>
                  <a:pt x="42777" y="145012"/>
                </a:lnTo>
                <a:lnTo>
                  <a:pt x="45628" y="145252"/>
                </a:lnTo>
                <a:lnTo>
                  <a:pt x="48481" y="145412"/>
                </a:lnTo>
                <a:lnTo>
                  <a:pt x="54191" y="145590"/>
                </a:lnTo>
                <a:lnTo>
                  <a:pt x="62762" y="145690"/>
                </a:lnTo>
                <a:lnTo>
                  <a:pt x="65618" y="144752"/>
                </a:lnTo>
                <a:lnTo>
                  <a:pt x="68476" y="143174"/>
                </a:lnTo>
                <a:lnTo>
                  <a:pt x="75355" y="138348"/>
                </a:lnTo>
                <a:lnTo>
                  <a:pt x="76872" y="136999"/>
                </a:lnTo>
                <a:lnTo>
                  <a:pt x="81098" y="132961"/>
                </a:lnTo>
                <a:lnTo>
                  <a:pt x="82605" y="130551"/>
                </a:lnTo>
                <a:lnTo>
                  <a:pt x="83610" y="127992"/>
                </a:lnTo>
                <a:lnTo>
                  <a:pt x="84280" y="125333"/>
                </a:lnTo>
                <a:lnTo>
                  <a:pt x="85680" y="122608"/>
                </a:lnTo>
                <a:lnTo>
                  <a:pt x="87565" y="119838"/>
                </a:lnTo>
                <a:lnTo>
                  <a:pt x="89774" y="117040"/>
                </a:lnTo>
                <a:lnTo>
                  <a:pt x="92200" y="114222"/>
                </a:lnTo>
                <a:lnTo>
                  <a:pt x="94769" y="111390"/>
                </a:lnTo>
                <a:lnTo>
                  <a:pt x="97435" y="108550"/>
                </a:lnTo>
                <a:lnTo>
                  <a:pt x="99212" y="105704"/>
                </a:lnTo>
                <a:lnTo>
                  <a:pt x="100396" y="102855"/>
                </a:lnTo>
                <a:lnTo>
                  <a:pt x="101187" y="100002"/>
                </a:lnTo>
                <a:lnTo>
                  <a:pt x="102665" y="97148"/>
                </a:lnTo>
                <a:lnTo>
                  <a:pt x="104604" y="94293"/>
                </a:lnTo>
                <a:lnTo>
                  <a:pt x="106849" y="91437"/>
                </a:lnTo>
                <a:lnTo>
                  <a:pt x="108345" y="87628"/>
                </a:lnTo>
                <a:lnTo>
                  <a:pt x="109342" y="83184"/>
                </a:lnTo>
                <a:lnTo>
                  <a:pt x="110008" y="78316"/>
                </a:lnTo>
                <a:lnTo>
                  <a:pt x="109499" y="74118"/>
                </a:lnTo>
                <a:lnTo>
                  <a:pt x="108207" y="70367"/>
                </a:lnTo>
                <a:lnTo>
                  <a:pt x="106393" y="66914"/>
                </a:lnTo>
                <a:lnTo>
                  <a:pt x="105184" y="63659"/>
                </a:lnTo>
                <a:lnTo>
                  <a:pt x="104378" y="60537"/>
                </a:lnTo>
                <a:lnTo>
                  <a:pt x="103840" y="57503"/>
                </a:lnTo>
                <a:lnTo>
                  <a:pt x="102529" y="54528"/>
                </a:lnTo>
                <a:lnTo>
                  <a:pt x="100703" y="51592"/>
                </a:lnTo>
                <a:lnTo>
                  <a:pt x="98534" y="48682"/>
                </a:lnTo>
                <a:lnTo>
                  <a:pt x="96134" y="45790"/>
                </a:lnTo>
                <a:lnTo>
                  <a:pt x="93582" y="42909"/>
                </a:lnTo>
                <a:lnTo>
                  <a:pt x="88206" y="37168"/>
                </a:lnTo>
                <a:lnTo>
                  <a:pt x="82642" y="31442"/>
                </a:lnTo>
                <a:lnTo>
                  <a:pt x="80777" y="28581"/>
                </a:lnTo>
                <a:lnTo>
                  <a:pt x="79535" y="25722"/>
                </a:lnTo>
                <a:lnTo>
                  <a:pt x="78705" y="22863"/>
                </a:lnTo>
                <a:lnTo>
                  <a:pt x="77201" y="20957"/>
                </a:lnTo>
                <a:lnTo>
                  <a:pt x="75245" y="19686"/>
                </a:lnTo>
                <a:lnTo>
                  <a:pt x="72988" y="18839"/>
                </a:lnTo>
                <a:lnTo>
                  <a:pt x="69579" y="18274"/>
                </a:lnTo>
                <a:lnTo>
                  <a:pt x="65401" y="17898"/>
                </a:lnTo>
                <a:lnTo>
                  <a:pt x="56632" y="17480"/>
                </a:lnTo>
                <a:lnTo>
                  <a:pt x="49559" y="17294"/>
                </a:lnTo>
                <a:lnTo>
                  <a:pt x="28535" y="17154"/>
                </a:lnTo>
                <a:lnTo>
                  <a:pt x="8468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49"/>
          <p:cNvSpPr/>
          <p:nvPr/>
        </p:nvSpPr>
        <p:spPr bwMode="auto">
          <a:xfrm>
            <a:off x="8746807" y="4063365"/>
            <a:ext cx="154306" cy="184867"/>
          </a:xfrm>
          <a:custGeom>
            <a:avLst/>
            <a:gdLst/>
            <a:ahLst/>
            <a:cxnLst/>
            <a:rect l="0" t="0" r="0" b="0"/>
            <a:pathLst>
              <a:path w="154306" h="184867">
                <a:moveTo>
                  <a:pt x="0" y="34289"/>
                </a:moveTo>
                <a:lnTo>
                  <a:pt x="8220" y="34289"/>
                </a:lnTo>
                <a:lnTo>
                  <a:pt x="13019" y="38840"/>
                </a:lnTo>
                <a:lnTo>
                  <a:pt x="14394" y="41133"/>
                </a:lnTo>
                <a:lnTo>
                  <a:pt x="15923" y="46221"/>
                </a:lnTo>
                <a:lnTo>
                  <a:pt x="17283" y="47959"/>
                </a:lnTo>
                <a:lnTo>
                  <a:pt x="19142" y="49118"/>
                </a:lnTo>
                <a:lnTo>
                  <a:pt x="21334" y="49890"/>
                </a:lnTo>
                <a:lnTo>
                  <a:pt x="22795" y="51357"/>
                </a:lnTo>
                <a:lnTo>
                  <a:pt x="23769" y="53288"/>
                </a:lnTo>
                <a:lnTo>
                  <a:pt x="24419" y="55528"/>
                </a:lnTo>
                <a:lnTo>
                  <a:pt x="27681" y="60556"/>
                </a:lnTo>
                <a:lnTo>
                  <a:pt x="29883" y="63231"/>
                </a:lnTo>
                <a:lnTo>
                  <a:pt x="31353" y="65966"/>
                </a:lnTo>
                <a:lnTo>
                  <a:pt x="34373" y="75319"/>
                </a:lnTo>
                <a:lnTo>
                  <a:pt x="36250" y="79741"/>
                </a:lnTo>
                <a:lnTo>
                  <a:pt x="38454" y="84593"/>
                </a:lnTo>
                <a:lnTo>
                  <a:pt x="39924" y="88780"/>
                </a:lnTo>
                <a:lnTo>
                  <a:pt x="40903" y="92524"/>
                </a:lnTo>
                <a:lnTo>
                  <a:pt x="41557" y="95973"/>
                </a:lnTo>
                <a:lnTo>
                  <a:pt x="42944" y="99224"/>
                </a:lnTo>
                <a:lnTo>
                  <a:pt x="44823" y="102344"/>
                </a:lnTo>
                <a:lnTo>
                  <a:pt x="47026" y="105377"/>
                </a:lnTo>
                <a:lnTo>
                  <a:pt x="49449" y="109304"/>
                </a:lnTo>
                <a:lnTo>
                  <a:pt x="52016" y="113827"/>
                </a:lnTo>
                <a:lnTo>
                  <a:pt x="54680" y="118747"/>
                </a:lnTo>
                <a:lnTo>
                  <a:pt x="56456" y="122979"/>
                </a:lnTo>
                <a:lnTo>
                  <a:pt x="57640" y="126754"/>
                </a:lnTo>
                <a:lnTo>
                  <a:pt x="58429" y="130222"/>
                </a:lnTo>
                <a:lnTo>
                  <a:pt x="59907" y="133487"/>
                </a:lnTo>
                <a:lnTo>
                  <a:pt x="61846" y="136617"/>
                </a:lnTo>
                <a:lnTo>
                  <a:pt x="64091" y="139655"/>
                </a:lnTo>
                <a:lnTo>
                  <a:pt x="66540" y="143585"/>
                </a:lnTo>
                <a:lnTo>
                  <a:pt x="69125" y="148111"/>
                </a:lnTo>
                <a:lnTo>
                  <a:pt x="71801" y="153033"/>
                </a:lnTo>
                <a:lnTo>
                  <a:pt x="74538" y="156314"/>
                </a:lnTo>
                <a:lnTo>
                  <a:pt x="77314" y="158502"/>
                </a:lnTo>
                <a:lnTo>
                  <a:pt x="80118" y="159960"/>
                </a:lnTo>
                <a:lnTo>
                  <a:pt x="82940" y="161885"/>
                </a:lnTo>
                <a:lnTo>
                  <a:pt x="85774" y="164121"/>
                </a:lnTo>
                <a:lnTo>
                  <a:pt x="88615" y="166564"/>
                </a:lnTo>
                <a:lnTo>
                  <a:pt x="90510" y="169145"/>
                </a:lnTo>
                <a:lnTo>
                  <a:pt x="92614" y="174553"/>
                </a:lnTo>
                <a:lnTo>
                  <a:pt x="94150" y="179542"/>
                </a:lnTo>
                <a:lnTo>
                  <a:pt x="94268" y="184866"/>
                </a:lnTo>
                <a:lnTo>
                  <a:pt x="94296" y="180267"/>
                </a:lnTo>
                <a:lnTo>
                  <a:pt x="89747" y="175544"/>
                </a:lnTo>
                <a:lnTo>
                  <a:pt x="88406" y="173227"/>
                </a:lnTo>
                <a:lnTo>
                  <a:pt x="85567" y="164462"/>
                </a:lnTo>
                <a:lnTo>
                  <a:pt x="83715" y="160124"/>
                </a:lnTo>
                <a:lnTo>
                  <a:pt x="81528" y="155327"/>
                </a:lnTo>
                <a:lnTo>
                  <a:pt x="79117" y="151176"/>
                </a:lnTo>
                <a:lnTo>
                  <a:pt x="76557" y="147457"/>
                </a:lnTo>
                <a:lnTo>
                  <a:pt x="73898" y="144024"/>
                </a:lnTo>
                <a:lnTo>
                  <a:pt x="72126" y="140783"/>
                </a:lnTo>
                <a:lnTo>
                  <a:pt x="70944" y="137670"/>
                </a:lnTo>
                <a:lnTo>
                  <a:pt x="70156" y="134643"/>
                </a:lnTo>
                <a:lnTo>
                  <a:pt x="69630" y="130719"/>
                </a:lnTo>
                <a:lnTo>
                  <a:pt x="69280" y="126199"/>
                </a:lnTo>
                <a:lnTo>
                  <a:pt x="69047" y="121280"/>
                </a:lnTo>
                <a:lnTo>
                  <a:pt x="67939" y="117048"/>
                </a:lnTo>
                <a:lnTo>
                  <a:pt x="66248" y="113275"/>
                </a:lnTo>
                <a:lnTo>
                  <a:pt x="64168" y="109806"/>
                </a:lnTo>
                <a:lnTo>
                  <a:pt x="62782" y="105589"/>
                </a:lnTo>
                <a:lnTo>
                  <a:pt x="61856" y="100873"/>
                </a:lnTo>
                <a:lnTo>
                  <a:pt x="61240" y="95823"/>
                </a:lnTo>
                <a:lnTo>
                  <a:pt x="61782" y="91505"/>
                </a:lnTo>
                <a:lnTo>
                  <a:pt x="63096" y="87673"/>
                </a:lnTo>
                <a:lnTo>
                  <a:pt x="64924" y="84166"/>
                </a:lnTo>
                <a:lnTo>
                  <a:pt x="66143" y="79923"/>
                </a:lnTo>
                <a:lnTo>
                  <a:pt x="66955" y="75190"/>
                </a:lnTo>
                <a:lnTo>
                  <a:pt x="67497" y="70129"/>
                </a:lnTo>
                <a:lnTo>
                  <a:pt x="67858" y="65802"/>
                </a:lnTo>
                <a:lnTo>
                  <a:pt x="68099" y="61966"/>
                </a:lnTo>
                <a:lnTo>
                  <a:pt x="68259" y="58455"/>
                </a:lnTo>
                <a:lnTo>
                  <a:pt x="69319" y="55163"/>
                </a:lnTo>
                <a:lnTo>
                  <a:pt x="70978" y="52015"/>
                </a:lnTo>
                <a:lnTo>
                  <a:pt x="73036" y="48964"/>
                </a:lnTo>
                <a:lnTo>
                  <a:pt x="76314" y="45025"/>
                </a:lnTo>
                <a:lnTo>
                  <a:pt x="80403" y="40494"/>
                </a:lnTo>
                <a:lnTo>
                  <a:pt x="85034" y="35568"/>
                </a:lnTo>
                <a:lnTo>
                  <a:pt x="88122" y="31332"/>
                </a:lnTo>
                <a:lnTo>
                  <a:pt x="90181" y="27556"/>
                </a:lnTo>
                <a:lnTo>
                  <a:pt x="91553" y="24085"/>
                </a:lnTo>
                <a:lnTo>
                  <a:pt x="94373" y="20819"/>
                </a:lnTo>
                <a:lnTo>
                  <a:pt x="98158" y="17689"/>
                </a:lnTo>
                <a:lnTo>
                  <a:pt x="102586" y="14650"/>
                </a:lnTo>
                <a:lnTo>
                  <a:pt x="106491" y="12624"/>
                </a:lnTo>
                <a:lnTo>
                  <a:pt x="110046" y="11273"/>
                </a:lnTo>
                <a:lnTo>
                  <a:pt x="113369" y="10373"/>
                </a:lnTo>
                <a:lnTo>
                  <a:pt x="116537" y="8820"/>
                </a:lnTo>
                <a:lnTo>
                  <a:pt x="119602" y="6833"/>
                </a:lnTo>
                <a:lnTo>
                  <a:pt x="122597" y="4555"/>
                </a:lnTo>
                <a:lnTo>
                  <a:pt x="125546" y="3037"/>
                </a:lnTo>
                <a:lnTo>
                  <a:pt x="128465" y="2024"/>
                </a:lnTo>
                <a:lnTo>
                  <a:pt x="131364" y="1349"/>
                </a:lnTo>
                <a:lnTo>
                  <a:pt x="134248" y="900"/>
                </a:lnTo>
                <a:lnTo>
                  <a:pt x="137123" y="600"/>
                </a:lnTo>
                <a:lnTo>
                  <a:pt x="139993" y="400"/>
                </a:lnTo>
                <a:lnTo>
                  <a:pt x="142859" y="266"/>
                </a:lnTo>
                <a:lnTo>
                  <a:pt x="15430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50"/>
          <p:cNvSpPr/>
          <p:nvPr/>
        </p:nvSpPr>
        <p:spPr bwMode="auto">
          <a:xfrm>
            <a:off x="8155306" y="4440554"/>
            <a:ext cx="128587" cy="51437"/>
          </a:xfrm>
          <a:custGeom>
            <a:avLst/>
            <a:gdLst/>
            <a:ahLst/>
            <a:cxnLst/>
            <a:rect l="0" t="0" r="0" b="0"/>
            <a:pathLst>
              <a:path w="128587" h="51437">
                <a:moveTo>
                  <a:pt x="8571" y="51436"/>
                </a:moveTo>
                <a:lnTo>
                  <a:pt x="3632" y="51436"/>
                </a:lnTo>
                <a:lnTo>
                  <a:pt x="5740" y="51436"/>
                </a:lnTo>
                <a:lnTo>
                  <a:pt x="0" y="51436"/>
                </a:lnTo>
                <a:lnTo>
                  <a:pt x="11931" y="51436"/>
                </a:lnTo>
                <a:lnTo>
                  <a:pt x="13669" y="50483"/>
                </a:lnTo>
                <a:lnTo>
                  <a:pt x="14827" y="48896"/>
                </a:lnTo>
                <a:lnTo>
                  <a:pt x="15599" y="46885"/>
                </a:lnTo>
                <a:lnTo>
                  <a:pt x="18019" y="45544"/>
                </a:lnTo>
                <a:lnTo>
                  <a:pt x="21538" y="44650"/>
                </a:lnTo>
                <a:lnTo>
                  <a:pt x="25787" y="44054"/>
                </a:lnTo>
                <a:lnTo>
                  <a:pt x="29573" y="43657"/>
                </a:lnTo>
                <a:lnTo>
                  <a:pt x="33050" y="43393"/>
                </a:lnTo>
                <a:lnTo>
                  <a:pt x="36321" y="43216"/>
                </a:lnTo>
                <a:lnTo>
                  <a:pt x="39454" y="42146"/>
                </a:lnTo>
                <a:lnTo>
                  <a:pt x="42495" y="40481"/>
                </a:lnTo>
                <a:lnTo>
                  <a:pt x="45474" y="38417"/>
                </a:lnTo>
                <a:lnTo>
                  <a:pt x="48414" y="37042"/>
                </a:lnTo>
                <a:lnTo>
                  <a:pt x="51324" y="36125"/>
                </a:lnTo>
                <a:lnTo>
                  <a:pt x="54218" y="35513"/>
                </a:lnTo>
                <a:lnTo>
                  <a:pt x="57100" y="34153"/>
                </a:lnTo>
                <a:lnTo>
                  <a:pt x="59973" y="32294"/>
                </a:lnTo>
                <a:lnTo>
                  <a:pt x="62842" y="30102"/>
                </a:lnTo>
                <a:lnTo>
                  <a:pt x="65707" y="28641"/>
                </a:lnTo>
                <a:lnTo>
                  <a:pt x="68569" y="27667"/>
                </a:lnTo>
                <a:lnTo>
                  <a:pt x="71430" y="27017"/>
                </a:lnTo>
                <a:lnTo>
                  <a:pt x="74289" y="25632"/>
                </a:lnTo>
                <a:lnTo>
                  <a:pt x="77148" y="23756"/>
                </a:lnTo>
                <a:lnTo>
                  <a:pt x="80007" y="21552"/>
                </a:lnTo>
                <a:lnTo>
                  <a:pt x="82864" y="20083"/>
                </a:lnTo>
                <a:lnTo>
                  <a:pt x="85722" y="19104"/>
                </a:lnTo>
                <a:lnTo>
                  <a:pt x="88580" y="18451"/>
                </a:lnTo>
                <a:lnTo>
                  <a:pt x="91438" y="17063"/>
                </a:lnTo>
                <a:lnTo>
                  <a:pt x="94296" y="15186"/>
                </a:lnTo>
                <a:lnTo>
                  <a:pt x="97154" y="12982"/>
                </a:lnTo>
                <a:lnTo>
                  <a:pt x="100011" y="10560"/>
                </a:lnTo>
                <a:lnTo>
                  <a:pt x="102869" y="7992"/>
                </a:lnTo>
                <a:lnTo>
                  <a:pt x="105726" y="5328"/>
                </a:lnTo>
                <a:lnTo>
                  <a:pt x="108583" y="3552"/>
                </a:lnTo>
                <a:lnTo>
                  <a:pt x="111441" y="2369"/>
                </a:lnTo>
                <a:lnTo>
                  <a:pt x="114299" y="1579"/>
                </a:lnTo>
                <a:lnTo>
                  <a:pt x="117156" y="1053"/>
                </a:lnTo>
                <a:lnTo>
                  <a:pt x="120013" y="702"/>
                </a:lnTo>
                <a:lnTo>
                  <a:pt x="12858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in the middle is the circle is the </a:t>
            </a:r>
            <a:r>
              <a:rPr lang="en-US" b="1" dirty="0" smtClean="0"/>
              <a:t>center</a:t>
            </a:r>
            <a:r>
              <a:rPr lang="en-US" dirty="0" smtClean="0"/>
              <a:t>.  Circles are named for their centers.</a:t>
            </a:r>
          </a:p>
          <a:p>
            <a:r>
              <a:rPr lang="en-US" dirty="0" smtClean="0"/>
              <a:t>The distance from the center to the outside of the circle is the </a:t>
            </a:r>
            <a:r>
              <a:rPr lang="en-US" b="1" dirty="0" smtClean="0"/>
              <a:t>radius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505200"/>
            <a:ext cx="3048000" cy="3048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113"/>
          <p:cNvSpPr/>
          <p:nvPr/>
        </p:nvSpPr>
        <p:spPr bwMode="auto">
          <a:xfrm>
            <a:off x="7100887" y="5092068"/>
            <a:ext cx="240020" cy="240028"/>
          </a:xfrm>
          <a:custGeom>
            <a:avLst/>
            <a:gdLst/>
            <a:ahLst/>
            <a:cxnLst/>
            <a:rect l="0" t="0" r="0" b="0"/>
            <a:pathLst>
              <a:path w="240020" h="240028">
                <a:moveTo>
                  <a:pt x="0" y="240027"/>
                </a:moveTo>
                <a:lnTo>
                  <a:pt x="7381" y="232646"/>
                </a:lnTo>
                <a:lnTo>
                  <a:pt x="8043" y="229444"/>
                </a:lnTo>
                <a:lnTo>
                  <a:pt x="8220" y="227256"/>
                </a:lnTo>
                <a:lnTo>
                  <a:pt x="9290" y="224846"/>
                </a:lnTo>
                <a:lnTo>
                  <a:pt x="13019" y="219627"/>
                </a:lnTo>
                <a:lnTo>
                  <a:pt x="14394" y="216902"/>
                </a:lnTo>
                <a:lnTo>
                  <a:pt x="15923" y="211334"/>
                </a:lnTo>
                <a:lnTo>
                  <a:pt x="19142" y="205684"/>
                </a:lnTo>
                <a:lnTo>
                  <a:pt x="23747" y="199046"/>
                </a:lnTo>
                <a:lnTo>
                  <a:pt x="26309" y="194609"/>
                </a:lnTo>
                <a:lnTo>
                  <a:pt x="28970" y="189746"/>
                </a:lnTo>
                <a:lnTo>
                  <a:pt x="30743" y="184598"/>
                </a:lnTo>
                <a:lnTo>
                  <a:pt x="31925" y="179262"/>
                </a:lnTo>
                <a:lnTo>
                  <a:pt x="32714" y="173800"/>
                </a:lnTo>
                <a:lnTo>
                  <a:pt x="34192" y="169205"/>
                </a:lnTo>
                <a:lnTo>
                  <a:pt x="36130" y="165190"/>
                </a:lnTo>
                <a:lnTo>
                  <a:pt x="38374" y="161560"/>
                </a:lnTo>
                <a:lnTo>
                  <a:pt x="39870" y="157236"/>
                </a:lnTo>
                <a:lnTo>
                  <a:pt x="40868" y="152448"/>
                </a:lnTo>
                <a:lnTo>
                  <a:pt x="41532" y="147350"/>
                </a:lnTo>
                <a:lnTo>
                  <a:pt x="41976" y="142048"/>
                </a:lnTo>
                <a:lnTo>
                  <a:pt x="42271" y="136607"/>
                </a:lnTo>
                <a:lnTo>
                  <a:pt x="42469" y="131076"/>
                </a:lnTo>
                <a:lnTo>
                  <a:pt x="43552" y="125482"/>
                </a:lnTo>
                <a:lnTo>
                  <a:pt x="45227" y="119849"/>
                </a:lnTo>
                <a:lnTo>
                  <a:pt x="47297" y="114188"/>
                </a:lnTo>
                <a:lnTo>
                  <a:pt x="49629" y="109462"/>
                </a:lnTo>
                <a:lnTo>
                  <a:pt x="52136" y="105358"/>
                </a:lnTo>
                <a:lnTo>
                  <a:pt x="54760" y="101671"/>
                </a:lnTo>
                <a:lnTo>
                  <a:pt x="57462" y="97307"/>
                </a:lnTo>
                <a:lnTo>
                  <a:pt x="60215" y="92493"/>
                </a:lnTo>
                <a:lnTo>
                  <a:pt x="65815" y="82063"/>
                </a:lnTo>
                <a:lnTo>
                  <a:pt x="71479" y="71078"/>
                </a:lnTo>
                <a:lnTo>
                  <a:pt x="73370" y="66434"/>
                </a:lnTo>
                <a:lnTo>
                  <a:pt x="74630" y="62386"/>
                </a:lnTo>
                <a:lnTo>
                  <a:pt x="75471" y="58734"/>
                </a:lnTo>
                <a:lnTo>
                  <a:pt x="78946" y="52137"/>
                </a:lnTo>
                <a:lnTo>
                  <a:pt x="81205" y="49045"/>
                </a:lnTo>
                <a:lnTo>
                  <a:pt x="82712" y="45078"/>
                </a:lnTo>
                <a:lnTo>
                  <a:pt x="83717" y="40528"/>
                </a:lnTo>
                <a:lnTo>
                  <a:pt x="84386" y="35590"/>
                </a:lnTo>
                <a:lnTo>
                  <a:pt x="85785" y="32298"/>
                </a:lnTo>
                <a:lnTo>
                  <a:pt x="87670" y="30103"/>
                </a:lnTo>
                <a:lnTo>
                  <a:pt x="89880" y="28641"/>
                </a:lnTo>
                <a:lnTo>
                  <a:pt x="91352" y="26712"/>
                </a:lnTo>
                <a:lnTo>
                  <a:pt x="92334" y="24475"/>
                </a:lnTo>
                <a:lnTo>
                  <a:pt x="93425" y="19449"/>
                </a:lnTo>
                <a:lnTo>
                  <a:pt x="93910" y="14039"/>
                </a:lnTo>
                <a:lnTo>
                  <a:pt x="94992" y="12216"/>
                </a:lnTo>
                <a:lnTo>
                  <a:pt x="96665" y="11001"/>
                </a:lnTo>
                <a:lnTo>
                  <a:pt x="98734" y="10190"/>
                </a:lnTo>
                <a:lnTo>
                  <a:pt x="100112" y="8697"/>
                </a:lnTo>
                <a:lnTo>
                  <a:pt x="101032" y="6749"/>
                </a:lnTo>
                <a:lnTo>
                  <a:pt x="102508" y="1330"/>
                </a:lnTo>
                <a:lnTo>
                  <a:pt x="103580" y="886"/>
                </a:lnTo>
                <a:lnTo>
                  <a:pt x="111080" y="31"/>
                </a:lnTo>
                <a:lnTo>
                  <a:pt x="118792" y="0"/>
                </a:lnTo>
                <a:lnTo>
                  <a:pt x="119199" y="951"/>
                </a:lnTo>
                <a:lnTo>
                  <a:pt x="119907" y="7378"/>
                </a:lnTo>
                <a:lnTo>
                  <a:pt x="120896" y="7775"/>
                </a:lnTo>
                <a:lnTo>
                  <a:pt x="124534" y="8216"/>
                </a:lnTo>
                <a:lnTo>
                  <a:pt x="125885" y="9286"/>
                </a:lnTo>
                <a:lnTo>
                  <a:pt x="126786" y="10952"/>
                </a:lnTo>
                <a:lnTo>
                  <a:pt x="127787" y="15343"/>
                </a:lnTo>
                <a:lnTo>
                  <a:pt x="128232" y="20470"/>
                </a:lnTo>
                <a:lnTo>
                  <a:pt x="129303" y="22218"/>
                </a:lnTo>
                <a:lnTo>
                  <a:pt x="130970" y="23383"/>
                </a:lnTo>
                <a:lnTo>
                  <a:pt x="133033" y="24161"/>
                </a:lnTo>
                <a:lnTo>
                  <a:pt x="134409" y="25631"/>
                </a:lnTo>
                <a:lnTo>
                  <a:pt x="135326" y="27564"/>
                </a:lnTo>
                <a:lnTo>
                  <a:pt x="135937" y="29805"/>
                </a:lnTo>
                <a:lnTo>
                  <a:pt x="139157" y="34835"/>
                </a:lnTo>
                <a:lnTo>
                  <a:pt x="141349" y="37509"/>
                </a:lnTo>
                <a:lnTo>
                  <a:pt x="142810" y="40245"/>
                </a:lnTo>
                <a:lnTo>
                  <a:pt x="144433" y="45825"/>
                </a:lnTo>
                <a:lnTo>
                  <a:pt x="145155" y="51480"/>
                </a:lnTo>
                <a:lnTo>
                  <a:pt x="145348" y="54321"/>
                </a:lnTo>
                <a:lnTo>
                  <a:pt x="146428" y="57168"/>
                </a:lnTo>
                <a:lnTo>
                  <a:pt x="150169" y="62871"/>
                </a:lnTo>
                <a:lnTo>
                  <a:pt x="152501" y="66678"/>
                </a:lnTo>
                <a:lnTo>
                  <a:pt x="155007" y="71121"/>
                </a:lnTo>
                <a:lnTo>
                  <a:pt x="157631" y="75988"/>
                </a:lnTo>
                <a:lnTo>
                  <a:pt x="160332" y="80185"/>
                </a:lnTo>
                <a:lnTo>
                  <a:pt x="165874" y="87389"/>
                </a:lnTo>
                <a:lnTo>
                  <a:pt x="168972" y="93765"/>
                </a:lnTo>
                <a:lnTo>
                  <a:pt x="169798" y="96799"/>
                </a:lnTo>
                <a:lnTo>
                  <a:pt x="173255" y="102710"/>
                </a:lnTo>
                <a:lnTo>
                  <a:pt x="175511" y="105620"/>
                </a:lnTo>
                <a:lnTo>
                  <a:pt x="177015" y="109464"/>
                </a:lnTo>
                <a:lnTo>
                  <a:pt x="178018" y="113933"/>
                </a:lnTo>
                <a:lnTo>
                  <a:pt x="178686" y="118817"/>
                </a:lnTo>
                <a:lnTo>
                  <a:pt x="180084" y="123025"/>
                </a:lnTo>
                <a:lnTo>
                  <a:pt x="184177" y="130241"/>
                </a:lnTo>
                <a:lnTo>
                  <a:pt x="186603" y="134451"/>
                </a:lnTo>
                <a:lnTo>
                  <a:pt x="191837" y="144209"/>
                </a:lnTo>
                <a:lnTo>
                  <a:pt x="194566" y="148526"/>
                </a:lnTo>
                <a:lnTo>
                  <a:pt x="200140" y="155862"/>
                </a:lnTo>
                <a:lnTo>
                  <a:pt x="203251" y="162298"/>
                </a:lnTo>
                <a:lnTo>
                  <a:pt x="205586" y="169286"/>
                </a:lnTo>
                <a:lnTo>
                  <a:pt x="207542" y="173816"/>
                </a:lnTo>
                <a:lnTo>
                  <a:pt x="212975" y="185673"/>
                </a:lnTo>
                <a:lnTo>
                  <a:pt x="218467" y="192278"/>
                </a:lnTo>
                <a:lnTo>
                  <a:pt x="223462" y="197532"/>
                </a:lnTo>
                <a:lnTo>
                  <a:pt x="226127" y="200267"/>
                </a:lnTo>
                <a:lnTo>
                  <a:pt x="227904" y="203043"/>
                </a:lnTo>
                <a:lnTo>
                  <a:pt x="229878" y="208667"/>
                </a:lnTo>
                <a:lnTo>
                  <a:pt x="231357" y="210548"/>
                </a:lnTo>
                <a:lnTo>
                  <a:pt x="233296" y="211802"/>
                </a:lnTo>
                <a:lnTo>
                  <a:pt x="238700" y="213813"/>
                </a:lnTo>
                <a:lnTo>
                  <a:pt x="239144" y="214931"/>
                </a:lnTo>
                <a:lnTo>
                  <a:pt x="239913" y="221647"/>
                </a:lnTo>
                <a:lnTo>
                  <a:pt x="240019" y="215393"/>
                </a:lnTo>
                <a:lnTo>
                  <a:pt x="239071" y="215031"/>
                </a:lnTo>
                <a:lnTo>
                  <a:pt x="233244" y="214452"/>
                </a:lnTo>
                <a:lnTo>
                  <a:pt x="231457" y="21430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14"/>
          <p:cNvSpPr/>
          <p:nvPr/>
        </p:nvSpPr>
        <p:spPr bwMode="auto">
          <a:xfrm>
            <a:off x="7109469" y="5203507"/>
            <a:ext cx="205732" cy="17146"/>
          </a:xfrm>
          <a:custGeom>
            <a:avLst/>
            <a:gdLst/>
            <a:ahLst/>
            <a:cxnLst/>
            <a:rect l="0" t="0" r="0" b="0"/>
            <a:pathLst>
              <a:path w="205732" h="17146">
                <a:moveTo>
                  <a:pt x="25708" y="17145"/>
                </a:moveTo>
                <a:lnTo>
                  <a:pt x="0" y="17145"/>
                </a:lnTo>
                <a:lnTo>
                  <a:pt x="28610" y="17145"/>
                </a:lnTo>
                <a:lnTo>
                  <a:pt x="30499" y="16193"/>
                </a:lnTo>
                <a:lnTo>
                  <a:pt x="31760" y="14605"/>
                </a:lnTo>
                <a:lnTo>
                  <a:pt x="32600" y="12595"/>
                </a:lnTo>
                <a:lnTo>
                  <a:pt x="35066" y="11254"/>
                </a:lnTo>
                <a:lnTo>
                  <a:pt x="38614" y="10360"/>
                </a:lnTo>
                <a:lnTo>
                  <a:pt x="42884" y="9764"/>
                </a:lnTo>
                <a:lnTo>
                  <a:pt x="46684" y="9367"/>
                </a:lnTo>
                <a:lnTo>
                  <a:pt x="50169" y="9102"/>
                </a:lnTo>
                <a:lnTo>
                  <a:pt x="53446" y="8926"/>
                </a:lnTo>
                <a:lnTo>
                  <a:pt x="62166" y="8729"/>
                </a:lnTo>
                <a:lnTo>
                  <a:pt x="92749" y="8582"/>
                </a:lnTo>
                <a:lnTo>
                  <a:pt x="98025" y="7626"/>
                </a:lnTo>
                <a:lnTo>
                  <a:pt x="103447" y="6037"/>
                </a:lnTo>
                <a:lnTo>
                  <a:pt x="108966" y="4025"/>
                </a:lnTo>
                <a:lnTo>
                  <a:pt x="113599" y="2683"/>
                </a:lnTo>
                <a:lnTo>
                  <a:pt x="117640" y="1789"/>
                </a:lnTo>
                <a:lnTo>
                  <a:pt x="121285" y="1193"/>
                </a:lnTo>
                <a:lnTo>
                  <a:pt x="125621" y="795"/>
                </a:lnTo>
                <a:lnTo>
                  <a:pt x="130417" y="530"/>
                </a:lnTo>
                <a:lnTo>
                  <a:pt x="139873" y="236"/>
                </a:lnTo>
                <a:lnTo>
                  <a:pt x="153704" y="47"/>
                </a:lnTo>
                <a:lnTo>
                  <a:pt x="20573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15"/>
          <p:cNvSpPr/>
          <p:nvPr/>
        </p:nvSpPr>
        <p:spPr bwMode="auto">
          <a:xfrm>
            <a:off x="6440804" y="4954904"/>
            <a:ext cx="797244" cy="1183007"/>
          </a:xfrm>
          <a:custGeom>
            <a:avLst/>
            <a:gdLst/>
            <a:ahLst/>
            <a:cxnLst/>
            <a:rect l="0" t="0" r="0" b="0"/>
            <a:pathLst>
              <a:path w="797244" h="1183007">
                <a:moveTo>
                  <a:pt x="0" y="1183006"/>
                </a:moveTo>
                <a:lnTo>
                  <a:pt x="8542" y="1174464"/>
                </a:lnTo>
                <a:lnTo>
                  <a:pt x="8563" y="1169891"/>
                </a:lnTo>
                <a:lnTo>
                  <a:pt x="9520" y="1168548"/>
                </a:lnTo>
                <a:lnTo>
                  <a:pt x="11109" y="1167652"/>
                </a:lnTo>
                <a:lnTo>
                  <a:pt x="15953" y="1166214"/>
                </a:lnTo>
                <a:lnTo>
                  <a:pt x="21343" y="1161415"/>
                </a:lnTo>
                <a:lnTo>
                  <a:pt x="22802" y="1159087"/>
                </a:lnTo>
                <a:lnTo>
                  <a:pt x="24421" y="1153960"/>
                </a:lnTo>
                <a:lnTo>
                  <a:pt x="25807" y="1152212"/>
                </a:lnTo>
                <a:lnTo>
                  <a:pt x="27682" y="1151046"/>
                </a:lnTo>
                <a:lnTo>
                  <a:pt x="29885" y="1150270"/>
                </a:lnTo>
                <a:lnTo>
                  <a:pt x="31354" y="1148799"/>
                </a:lnTo>
                <a:lnTo>
                  <a:pt x="32333" y="1146866"/>
                </a:lnTo>
                <a:lnTo>
                  <a:pt x="32985" y="1144626"/>
                </a:lnTo>
                <a:lnTo>
                  <a:pt x="34373" y="1143131"/>
                </a:lnTo>
                <a:lnTo>
                  <a:pt x="36251" y="1142135"/>
                </a:lnTo>
                <a:lnTo>
                  <a:pt x="38455" y="1141471"/>
                </a:lnTo>
                <a:lnTo>
                  <a:pt x="39924" y="1140076"/>
                </a:lnTo>
                <a:lnTo>
                  <a:pt x="40904" y="1138194"/>
                </a:lnTo>
                <a:lnTo>
                  <a:pt x="41557" y="1135986"/>
                </a:lnTo>
                <a:lnTo>
                  <a:pt x="44822" y="1130993"/>
                </a:lnTo>
                <a:lnTo>
                  <a:pt x="47027" y="1128328"/>
                </a:lnTo>
                <a:lnTo>
                  <a:pt x="48497" y="1125599"/>
                </a:lnTo>
                <a:lnTo>
                  <a:pt x="50130" y="1120027"/>
                </a:lnTo>
                <a:lnTo>
                  <a:pt x="51517" y="1118159"/>
                </a:lnTo>
                <a:lnTo>
                  <a:pt x="53395" y="1116915"/>
                </a:lnTo>
                <a:lnTo>
                  <a:pt x="55599" y="1116085"/>
                </a:lnTo>
                <a:lnTo>
                  <a:pt x="57069" y="1114579"/>
                </a:lnTo>
                <a:lnTo>
                  <a:pt x="58048" y="1112623"/>
                </a:lnTo>
                <a:lnTo>
                  <a:pt x="58702" y="1110366"/>
                </a:lnTo>
                <a:lnTo>
                  <a:pt x="60090" y="1108862"/>
                </a:lnTo>
                <a:lnTo>
                  <a:pt x="61968" y="1107859"/>
                </a:lnTo>
                <a:lnTo>
                  <a:pt x="64172" y="1107191"/>
                </a:lnTo>
                <a:lnTo>
                  <a:pt x="65642" y="1105792"/>
                </a:lnTo>
                <a:lnTo>
                  <a:pt x="66621" y="1103908"/>
                </a:lnTo>
                <a:lnTo>
                  <a:pt x="67274" y="1101699"/>
                </a:lnTo>
                <a:lnTo>
                  <a:pt x="70540" y="1096704"/>
                </a:lnTo>
                <a:lnTo>
                  <a:pt x="72744" y="1094039"/>
                </a:lnTo>
                <a:lnTo>
                  <a:pt x="74214" y="1091309"/>
                </a:lnTo>
                <a:lnTo>
                  <a:pt x="77235" y="1082917"/>
                </a:lnTo>
                <a:lnTo>
                  <a:pt x="84420" y="1073246"/>
                </a:lnTo>
                <a:lnTo>
                  <a:pt x="106954" y="1050338"/>
                </a:lnTo>
                <a:lnTo>
                  <a:pt x="108450" y="1047888"/>
                </a:lnTo>
                <a:lnTo>
                  <a:pt x="110113" y="1042626"/>
                </a:lnTo>
                <a:lnTo>
                  <a:pt x="111509" y="1040842"/>
                </a:lnTo>
                <a:lnTo>
                  <a:pt x="113392" y="1039652"/>
                </a:lnTo>
                <a:lnTo>
                  <a:pt x="115599" y="1038859"/>
                </a:lnTo>
                <a:lnTo>
                  <a:pt x="117072" y="1037378"/>
                </a:lnTo>
                <a:lnTo>
                  <a:pt x="118053" y="1035438"/>
                </a:lnTo>
                <a:lnTo>
                  <a:pt x="118707" y="1033192"/>
                </a:lnTo>
                <a:lnTo>
                  <a:pt x="121974" y="1028157"/>
                </a:lnTo>
                <a:lnTo>
                  <a:pt x="133608" y="1014342"/>
                </a:lnTo>
                <a:lnTo>
                  <a:pt x="137061" y="1005820"/>
                </a:lnTo>
                <a:lnTo>
                  <a:pt x="142740" y="997262"/>
                </a:lnTo>
                <a:lnTo>
                  <a:pt x="145799" y="988694"/>
                </a:lnTo>
                <a:lnTo>
                  <a:pt x="149889" y="982980"/>
                </a:lnTo>
                <a:lnTo>
                  <a:pt x="152314" y="981075"/>
                </a:lnTo>
                <a:lnTo>
                  <a:pt x="154883" y="979805"/>
                </a:lnTo>
                <a:lnTo>
                  <a:pt x="157548" y="978959"/>
                </a:lnTo>
                <a:lnTo>
                  <a:pt x="159324" y="977442"/>
                </a:lnTo>
                <a:lnTo>
                  <a:pt x="160510" y="975478"/>
                </a:lnTo>
                <a:lnTo>
                  <a:pt x="161825" y="970756"/>
                </a:lnTo>
                <a:lnTo>
                  <a:pt x="162410" y="965483"/>
                </a:lnTo>
                <a:lnTo>
                  <a:pt x="163519" y="962742"/>
                </a:lnTo>
                <a:lnTo>
                  <a:pt x="169630" y="954336"/>
                </a:lnTo>
                <a:lnTo>
                  <a:pt x="174768" y="948660"/>
                </a:lnTo>
                <a:lnTo>
                  <a:pt x="176520" y="945812"/>
                </a:lnTo>
                <a:lnTo>
                  <a:pt x="186603" y="919044"/>
                </a:lnTo>
                <a:lnTo>
                  <a:pt x="187267" y="915592"/>
                </a:lnTo>
                <a:lnTo>
                  <a:pt x="190545" y="909215"/>
                </a:lnTo>
                <a:lnTo>
                  <a:pt x="210579" y="885846"/>
                </a:lnTo>
                <a:lnTo>
                  <a:pt x="214159" y="877259"/>
                </a:lnTo>
                <a:lnTo>
                  <a:pt x="226099" y="858415"/>
                </a:lnTo>
                <a:lnTo>
                  <a:pt x="229076" y="850466"/>
                </a:lnTo>
                <a:lnTo>
                  <a:pt x="229870" y="847013"/>
                </a:lnTo>
                <a:lnTo>
                  <a:pt x="233293" y="840636"/>
                </a:lnTo>
                <a:lnTo>
                  <a:pt x="235538" y="837602"/>
                </a:lnTo>
                <a:lnTo>
                  <a:pt x="238034" y="831690"/>
                </a:lnTo>
                <a:lnTo>
                  <a:pt x="238699" y="828780"/>
                </a:lnTo>
                <a:lnTo>
                  <a:pt x="241979" y="823007"/>
                </a:lnTo>
                <a:lnTo>
                  <a:pt x="265799" y="797245"/>
                </a:lnTo>
                <a:lnTo>
                  <a:pt x="268639" y="794387"/>
                </a:lnTo>
                <a:lnTo>
                  <a:pt x="270533" y="791529"/>
                </a:lnTo>
                <a:lnTo>
                  <a:pt x="274151" y="782956"/>
                </a:lnTo>
                <a:lnTo>
                  <a:pt x="279880" y="774383"/>
                </a:lnTo>
                <a:lnTo>
                  <a:pt x="282953" y="765810"/>
                </a:lnTo>
                <a:lnTo>
                  <a:pt x="289472" y="757238"/>
                </a:lnTo>
                <a:lnTo>
                  <a:pt x="303009" y="742951"/>
                </a:lnTo>
                <a:lnTo>
                  <a:pt x="304876" y="740093"/>
                </a:lnTo>
                <a:lnTo>
                  <a:pt x="308456" y="731521"/>
                </a:lnTo>
                <a:lnTo>
                  <a:pt x="314175" y="722948"/>
                </a:lnTo>
                <a:lnTo>
                  <a:pt x="317244" y="714375"/>
                </a:lnTo>
                <a:lnTo>
                  <a:pt x="328998" y="695537"/>
                </a:lnTo>
                <a:lnTo>
                  <a:pt x="331959" y="687588"/>
                </a:lnTo>
                <a:lnTo>
                  <a:pt x="332749" y="684135"/>
                </a:lnTo>
                <a:lnTo>
                  <a:pt x="336166" y="677758"/>
                </a:lnTo>
                <a:lnTo>
                  <a:pt x="338410" y="674724"/>
                </a:lnTo>
                <a:lnTo>
                  <a:pt x="340906" y="668813"/>
                </a:lnTo>
                <a:lnTo>
                  <a:pt x="341571" y="665903"/>
                </a:lnTo>
                <a:lnTo>
                  <a:pt x="344850" y="660130"/>
                </a:lnTo>
                <a:lnTo>
                  <a:pt x="356492" y="645802"/>
                </a:lnTo>
                <a:lnTo>
                  <a:pt x="359946" y="637225"/>
                </a:lnTo>
                <a:lnTo>
                  <a:pt x="365625" y="628652"/>
                </a:lnTo>
                <a:lnTo>
                  <a:pt x="368684" y="620078"/>
                </a:lnTo>
                <a:lnTo>
                  <a:pt x="374247" y="611505"/>
                </a:lnTo>
                <a:lnTo>
                  <a:pt x="377271" y="602933"/>
                </a:lnTo>
                <a:lnTo>
                  <a:pt x="383776" y="594360"/>
                </a:lnTo>
                <a:lnTo>
                  <a:pt x="389007" y="588646"/>
                </a:lnTo>
                <a:lnTo>
                  <a:pt x="390783" y="585788"/>
                </a:lnTo>
                <a:lnTo>
                  <a:pt x="394236" y="577216"/>
                </a:lnTo>
                <a:lnTo>
                  <a:pt x="399915" y="568643"/>
                </a:lnTo>
                <a:lnTo>
                  <a:pt x="402974" y="560071"/>
                </a:lnTo>
                <a:lnTo>
                  <a:pt x="408537" y="551498"/>
                </a:lnTo>
                <a:lnTo>
                  <a:pt x="411560" y="542925"/>
                </a:lnTo>
                <a:lnTo>
                  <a:pt x="418066" y="534353"/>
                </a:lnTo>
                <a:lnTo>
                  <a:pt x="423297" y="528638"/>
                </a:lnTo>
                <a:lnTo>
                  <a:pt x="425073" y="525780"/>
                </a:lnTo>
                <a:lnTo>
                  <a:pt x="428526" y="517208"/>
                </a:lnTo>
                <a:lnTo>
                  <a:pt x="434205" y="508635"/>
                </a:lnTo>
                <a:lnTo>
                  <a:pt x="437264" y="500063"/>
                </a:lnTo>
                <a:lnTo>
                  <a:pt x="458426" y="463241"/>
                </a:lnTo>
                <a:lnTo>
                  <a:pt x="467920" y="449257"/>
                </a:lnTo>
                <a:lnTo>
                  <a:pt x="471384" y="440242"/>
                </a:lnTo>
                <a:lnTo>
                  <a:pt x="480604" y="428662"/>
                </a:lnTo>
                <a:lnTo>
                  <a:pt x="483281" y="425793"/>
                </a:lnTo>
                <a:lnTo>
                  <a:pt x="485065" y="422927"/>
                </a:lnTo>
                <a:lnTo>
                  <a:pt x="488528" y="414343"/>
                </a:lnTo>
                <a:lnTo>
                  <a:pt x="497749" y="402909"/>
                </a:lnTo>
                <a:lnTo>
                  <a:pt x="500426" y="400051"/>
                </a:lnTo>
                <a:lnTo>
                  <a:pt x="502210" y="397194"/>
                </a:lnTo>
                <a:lnTo>
                  <a:pt x="505673" y="388621"/>
                </a:lnTo>
                <a:lnTo>
                  <a:pt x="514894" y="377191"/>
                </a:lnTo>
                <a:lnTo>
                  <a:pt x="525887" y="365761"/>
                </a:lnTo>
                <a:lnTo>
                  <a:pt x="527757" y="362903"/>
                </a:lnTo>
                <a:lnTo>
                  <a:pt x="529834" y="357188"/>
                </a:lnTo>
                <a:lnTo>
                  <a:pt x="531003" y="348616"/>
                </a:lnTo>
                <a:lnTo>
                  <a:pt x="532119" y="345758"/>
                </a:lnTo>
                <a:lnTo>
                  <a:pt x="535900" y="340043"/>
                </a:lnTo>
                <a:lnTo>
                  <a:pt x="559018" y="315396"/>
                </a:lnTo>
                <a:lnTo>
                  <a:pt x="568999" y="305400"/>
                </a:lnTo>
                <a:lnTo>
                  <a:pt x="570786" y="302660"/>
                </a:lnTo>
                <a:lnTo>
                  <a:pt x="574253" y="294253"/>
                </a:lnTo>
                <a:lnTo>
                  <a:pt x="579936" y="285730"/>
                </a:lnTo>
                <a:lnTo>
                  <a:pt x="582996" y="277172"/>
                </a:lnTo>
                <a:lnTo>
                  <a:pt x="588559" y="268604"/>
                </a:lnTo>
                <a:lnTo>
                  <a:pt x="590194" y="262890"/>
                </a:lnTo>
                <a:lnTo>
                  <a:pt x="591583" y="260985"/>
                </a:lnTo>
                <a:lnTo>
                  <a:pt x="593461" y="259715"/>
                </a:lnTo>
                <a:lnTo>
                  <a:pt x="595666" y="258869"/>
                </a:lnTo>
                <a:lnTo>
                  <a:pt x="603320" y="253126"/>
                </a:lnTo>
                <a:lnTo>
                  <a:pt x="611620" y="245392"/>
                </a:lnTo>
                <a:lnTo>
                  <a:pt x="613487" y="242652"/>
                </a:lnTo>
                <a:lnTo>
                  <a:pt x="617067" y="234246"/>
                </a:lnTo>
                <a:lnTo>
                  <a:pt x="622785" y="225723"/>
                </a:lnTo>
                <a:lnTo>
                  <a:pt x="625854" y="217165"/>
                </a:lnTo>
                <a:lnTo>
                  <a:pt x="631420" y="208596"/>
                </a:lnTo>
                <a:lnTo>
                  <a:pt x="633057" y="202882"/>
                </a:lnTo>
                <a:lnTo>
                  <a:pt x="634446" y="200978"/>
                </a:lnTo>
                <a:lnTo>
                  <a:pt x="636324" y="199708"/>
                </a:lnTo>
                <a:lnTo>
                  <a:pt x="638529" y="198861"/>
                </a:lnTo>
                <a:lnTo>
                  <a:pt x="646182" y="193119"/>
                </a:lnTo>
                <a:lnTo>
                  <a:pt x="647958" y="190659"/>
                </a:lnTo>
                <a:lnTo>
                  <a:pt x="651411" y="182645"/>
                </a:lnTo>
                <a:lnTo>
                  <a:pt x="657090" y="174238"/>
                </a:lnTo>
                <a:lnTo>
                  <a:pt x="660149" y="165715"/>
                </a:lnTo>
                <a:lnTo>
                  <a:pt x="667347" y="155996"/>
                </a:lnTo>
                <a:lnTo>
                  <a:pt x="689884" y="133081"/>
                </a:lnTo>
                <a:lnTo>
                  <a:pt x="691380" y="130631"/>
                </a:lnTo>
                <a:lnTo>
                  <a:pt x="693043" y="125369"/>
                </a:lnTo>
                <a:lnTo>
                  <a:pt x="694439" y="123584"/>
                </a:lnTo>
                <a:lnTo>
                  <a:pt x="696322" y="122395"/>
                </a:lnTo>
                <a:lnTo>
                  <a:pt x="698529" y="121602"/>
                </a:lnTo>
                <a:lnTo>
                  <a:pt x="700001" y="120120"/>
                </a:lnTo>
                <a:lnTo>
                  <a:pt x="700983" y="118181"/>
                </a:lnTo>
                <a:lnTo>
                  <a:pt x="701637" y="115934"/>
                </a:lnTo>
                <a:lnTo>
                  <a:pt x="704904" y="110899"/>
                </a:lnTo>
                <a:lnTo>
                  <a:pt x="707109" y="108223"/>
                </a:lnTo>
                <a:lnTo>
                  <a:pt x="709531" y="106439"/>
                </a:lnTo>
                <a:lnTo>
                  <a:pt x="714763" y="104456"/>
                </a:lnTo>
                <a:lnTo>
                  <a:pt x="716538" y="102975"/>
                </a:lnTo>
                <a:lnTo>
                  <a:pt x="717722" y="101036"/>
                </a:lnTo>
                <a:lnTo>
                  <a:pt x="719038" y="96340"/>
                </a:lnTo>
                <a:lnTo>
                  <a:pt x="719623" y="91078"/>
                </a:lnTo>
                <a:lnTo>
                  <a:pt x="720731" y="89294"/>
                </a:lnTo>
                <a:lnTo>
                  <a:pt x="722423" y="88105"/>
                </a:lnTo>
                <a:lnTo>
                  <a:pt x="724503" y="87311"/>
                </a:lnTo>
                <a:lnTo>
                  <a:pt x="725889" y="85830"/>
                </a:lnTo>
                <a:lnTo>
                  <a:pt x="726814" y="83891"/>
                </a:lnTo>
                <a:lnTo>
                  <a:pt x="727430" y="81644"/>
                </a:lnTo>
                <a:lnTo>
                  <a:pt x="730655" y="76609"/>
                </a:lnTo>
                <a:lnTo>
                  <a:pt x="755021" y="50797"/>
                </a:lnTo>
                <a:lnTo>
                  <a:pt x="758792" y="47024"/>
                </a:lnTo>
                <a:lnTo>
                  <a:pt x="760179" y="44685"/>
                </a:lnTo>
                <a:lnTo>
                  <a:pt x="761720" y="39545"/>
                </a:lnTo>
                <a:lnTo>
                  <a:pt x="763084" y="37793"/>
                </a:lnTo>
                <a:lnTo>
                  <a:pt x="764946" y="36626"/>
                </a:lnTo>
                <a:lnTo>
                  <a:pt x="767138" y="35847"/>
                </a:lnTo>
                <a:lnTo>
                  <a:pt x="768601" y="34376"/>
                </a:lnTo>
                <a:lnTo>
                  <a:pt x="769576" y="32443"/>
                </a:lnTo>
                <a:lnTo>
                  <a:pt x="770226" y="30201"/>
                </a:lnTo>
                <a:lnTo>
                  <a:pt x="773488" y="25170"/>
                </a:lnTo>
                <a:lnTo>
                  <a:pt x="788284" y="8968"/>
                </a:lnTo>
                <a:lnTo>
                  <a:pt x="788660" y="364"/>
                </a:lnTo>
                <a:lnTo>
                  <a:pt x="797243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16"/>
          <p:cNvSpPr/>
          <p:nvPr/>
        </p:nvSpPr>
        <p:spPr bwMode="auto">
          <a:xfrm>
            <a:off x="6415087" y="5632132"/>
            <a:ext cx="144393" cy="162879"/>
          </a:xfrm>
          <a:custGeom>
            <a:avLst/>
            <a:gdLst/>
            <a:ahLst/>
            <a:cxnLst/>
            <a:rect l="0" t="0" r="0" b="0"/>
            <a:pathLst>
              <a:path w="144393" h="162879">
                <a:moveTo>
                  <a:pt x="0" y="77153"/>
                </a:moveTo>
                <a:lnTo>
                  <a:pt x="8219" y="77153"/>
                </a:lnTo>
                <a:lnTo>
                  <a:pt x="10956" y="79693"/>
                </a:lnTo>
                <a:lnTo>
                  <a:pt x="13019" y="81704"/>
                </a:lnTo>
                <a:lnTo>
                  <a:pt x="15347" y="83044"/>
                </a:lnTo>
                <a:lnTo>
                  <a:pt x="17851" y="83938"/>
                </a:lnTo>
                <a:lnTo>
                  <a:pt x="20473" y="84534"/>
                </a:lnTo>
                <a:lnTo>
                  <a:pt x="23174" y="85883"/>
                </a:lnTo>
                <a:lnTo>
                  <a:pt x="25927" y="87736"/>
                </a:lnTo>
                <a:lnTo>
                  <a:pt x="28715" y="89923"/>
                </a:lnTo>
                <a:lnTo>
                  <a:pt x="31526" y="92334"/>
                </a:lnTo>
                <a:lnTo>
                  <a:pt x="34352" y="94894"/>
                </a:lnTo>
                <a:lnTo>
                  <a:pt x="41181" y="101295"/>
                </a:lnTo>
                <a:lnTo>
                  <a:pt x="43647" y="102772"/>
                </a:lnTo>
                <a:lnTo>
                  <a:pt x="47195" y="104710"/>
                </a:lnTo>
                <a:lnTo>
                  <a:pt x="51466" y="106954"/>
                </a:lnTo>
                <a:lnTo>
                  <a:pt x="55266" y="109403"/>
                </a:lnTo>
                <a:lnTo>
                  <a:pt x="58751" y="111988"/>
                </a:lnTo>
                <a:lnTo>
                  <a:pt x="62028" y="114664"/>
                </a:lnTo>
                <a:lnTo>
                  <a:pt x="65164" y="117400"/>
                </a:lnTo>
                <a:lnTo>
                  <a:pt x="68208" y="120177"/>
                </a:lnTo>
                <a:lnTo>
                  <a:pt x="74130" y="125802"/>
                </a:lnTo>
                <a:lnTo>
                  <a:pt x="88561" y="140027"/>
                </a:lnTo>
                <a:lnTo>
                  <a:pt x="91425" y="141929"/>
                </a:lnTo>
                <a:lnTo>
                  <a:pt x="94288" y="143197"/>
                </a:lnTo>
                <a:lnTo>
                  <a:pt x="97148" y="144042"/>
                </a:lnTo>
                <a:lnTo>
                  <a:pt x="100008" y="145558"/>
                </a:lnTo>
                <a:lnTo>
                  <a:pt x="102867" y="147522"/>
                </a:lnTo>
                <a:lnTo>
                  <a:pt x="105726" y="149783"/>
                </a:lnTo>
                <a:lnTo>
                  <a:pt x="108583" y="151290"/>
                </a:lnTo>
                <a:lnTo>
                  <a:pt x="111442" y="152295"/>
                </a:lnTo>
                <a:lnTo>
                  <a:pt x="114299" y="152965"/>
                </a:lnTo>
                <a:lnTo>
                  <a:pt x="117157" y="154364"/>
                </a:lnTo>
                <a:lnTo>
                  <a:pt x="120015" y="156249"/>
                </a:lnTo>
                <a:lnTo>
                  <a:pt x="122872" y="158459"/>
                </a:lnTo>
                <a:lnTo>
                  <a:pt x="125730" y="159932"/>
                </a:lnTo>
                <a:lnTo>
                  <a:pt x="128588" y="160914"/>
                </a:lnTo>
                <a:lnTo>
                  <a:pt x="135467" y="162490"/>
                </a:lnTo>
                <a:lnTo>
                  <a:pt x="138947" y="162706"/>
                </a:lnTo>
                <a:lnTo>
                  <a:pt x="144392" y="162844"/>
                </a:lnTo>
                <a:lnTo>
                  <a:pt x="140785" y="162868"/>
                </a:lnTo>
                <a:lnTo>
                  <a:pt x="129807" y="162878"/>
                </a:lnTo>
                <a:lnTo>
                  <a:pt x="126590" y="160338"/>
                </a:lnTo>
                <a:lnTo>
                  <a:pt x="124398" y="158327"/>
                </a:lnTo>
                <a:lnTo>
                  <a:pt x="119423" y="153553"/>
                </a:lnTo>
                <a:lnTo>
                  <a:pt x="108468" y="142727"/>
                </a:lnTo>
                <a:lnTo>
                  <a:pt x="104697" y="139919"/>
                </a:lnTo>
                <a:lnTo>
                  <a:pt x="100278" y="137094"/>
                </a:lnTo>
                <a:lnTo>
                  <a:pt x="95428" y="134259"/>
                </a:lnTo>
                <a:lnTo>
                  <a:pt x="91241" y="130463"/>
                </a:lnTo>
                <a:lnTo>
                  <a:pt x="87497" y="126028"/>
                </a:lnTo>
                <a:lnTo>
                  <a:pt x="84049" y="121166"/>
                </a:lnTo>
                <a:lnTo>
                  <a:pt x="80798" y="116972"/>
                </a:lnTo>
                <a:lnTo>
                  <a:pt x="77678" y="113224"/>
                </a:lnTo>
                <a:lnTo>
                  <a:pt x="74645" y="109773"/>
                </a:lnTo>
                <a:lnTo>
                  <a:pt x="71671" y="105567"/>
                </a:lnTo>
                <a:lnTo>
                  <a:pt x="68736" y="100858"/>
                </a:lnTo>
                <a:lnTo>
                  <a:pt x="65826" y="95814"/>
                </a:lnTo>
                <a:lnTo>
                  <a:pt x="62935" y="91498"/>
                </a:lnTo>
                <a:lnTo>
                  <a:pt x="60054" y="87669"/>
                </a:lnTo>
                <a:lnTo>
                  <a:pt x="57181" y="84164"/>
                </a:lnTo>
                <a:lnTo>
                  <a:pt x="54313" y="79922"/>
                </a:lnTo>
                <a:lnTo>
                  <a:pt x="51449" y="75189"/>
                </a:lnTo>
                <a:lnTo>
                  <a:pt x="48587" y="70128"/>
                </a:lnTo>
                <a:lnTo>
                  <a:pt x="46679" y="65802"/>
                </a:lnTo>
                <a:lnTo>
                  <a:pt x="45407" y="61966"/>
                </a:lnTo>
                <a:lnTo>
                  <a:pt x="44559" y="58456"/>
                </a:lnTo>
                <a:lnTo>
                  <a:pt x="43041" y="54210"/>
                </a:lnTo>
                <a:lnTo>
                  <a:pt x="41076" y="49475"/>
                </a:lnTo>
                <a:lnTo>
                  <a:pt x="35630" y="37290"/>
                </a:lnTo>
                <a:lnTo>
                  <a:pt x="34886" y="33084"/>
                </a:lnTo>
                <a:lnTo>
                  <a:pt x="34555" y="28039"/>
                </a:lnTo>
                <a:lnTo>
                  <a:pt x="34408" y="22622"/>
                </a:lnTo>
                <a:lnTo>
                  <a:pt x="35321" y="20796"/>
                </a:lnTo>
                <a:lnTo>
                  <a:pt x="36883" y="19579"/>
                </a:lnTo>
                <a:lnTo>
                  <a:pt x="38876" y="18768"/>
                </a:lnTo>
                <a:lnTo>
                  <a:pt x="40205" y="17274"/>
                </a:lnTo>
                <a:lnTo>
                  <a:pt x="41091" y="15326"/>
                </a:lnTo>
                <a:lnTo>
                  <a:pt x="41681" y="13076"/>
                </a:lnTo>
                <a:lnTo>
                  <a:pt x="44877" y="8034"/>
                </a:lnTo>
                <a:lnTo>
                  <a:pt x="47063" y="5356"/>
                </a:lnTo>
                <a:lnTo>
                  <a:pt x="49473" y="3570"/>
                </a:lnTo>
                <a:lnTo>
                  <a:pt x="52032" y="2381"/>
                </a:lnTo>
                <a:lnTo>
                  <a:pt x="54690" y="1587"/>
                </a:lnTo>
                <a:lnTo>
                  <a:pt x="57415" y="1058"/>
                </a:lnTo>
                <a:lnTo>
                  <a:pt x="60184" y="705"/>
                </a:lnTo>
                <a:lnTo>
                  <a:pt x="6858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17"/>
          <p:cNvSpPr/>
          <p:nvPr/>
        </p:nvSpPr>
        <p:spPr bwMode="auto">
          <a:xfrm>
            <a:off x="6543675" y="5494983"/>
            <a:ext cx="145733" cy="128577"/>
          </a:xfrm>
          <a:custGeom>
            <a:avLst/>
            <a:gdLst/>
            <a:ahLst/>
            <a:cxnLst/>
            <a:rect l="0" t="0" r="0" b="0"/>
            <a:pathLst>
              <a:path w="145733" h="128577">
                <a:moveTo>
                  <a:pt x="25717" y="8562"/>
                </a:moveTo>
                <a:lnTo>
                  <a:pt x="12947" y="8562"/>
                </a:lnTo>
                <a:lnTo>
                  <a:pt x="10536" y="9514"/>
                </a:lnTo>
                <a:lnTo>
                  <a:pt x="7977" y="11102"/>
                </a:lnTo>
                <a:lnTo>
                  <a:pt x="5318" y="13112"/>
                </a:lnTo>
                <a:lnTo>
                  <a:pt x="3545" y="15405"/>
                </a:lnTo>
                <a:lnTo>
                  <a:pt x="2363" y="17887"/>
                </a:lnTo>
                <a:lnTo>
                  <a:pt x="1575" y="20493"/>
                </a:lnTo>
                <a:lnTo>
                  <a:pt x="1050" y="23184"/>
                </a:lnTo>
                <a:lnTo>
                  <a:pt x="700" y="25930"/>
                </a:lnTo>
                <a:lnTo>
                  <a:pt x="467" y="28713"/>
                </a:lnTo>
                <a:lnTo>
                  <a:pt x="311" y="31521"/>
                </a:lnTo>
                <a:lnTo>
                  <a:pt x="137" y="37181"/>
                </a:lnTo>
                <a:lnTo>
                  <a:pt x="12" y="54286"/>
                </a:lnTo>
                <a:lnTo>
                  <a:pt x="0" y="64046"/>
                </a:lnTo>
                <a:lnTo>
                  <a:pt x="953" y="66506"/>
                </a:lnTo>
                <a:lnTo>
                  <a:pt x="2540" y="69099"/>
                </a:lnTo>
                <a:lnTo>
                  <a:pt x="4551" y="71779"/>
                </a:lnTo>
                <a:lnTo>
                  <a:pt x="5891" y="74520"/>
                </a:lnTo>
                <a:lnTo>
                  <a:pt x="6785" y="77298"/>
                </a:lnTo>
                <a:lnTo>
                  <a:pt x="7380" y="80104"/>
                </a:lnTo>
                <a:lnTo>
                  <a:pt x="8730" y="82926"/>
                </a:lnTo>
                <a:lnTo>
                  <a:pt x="10583" y="85761"/>
                </a:lnTo>
                <a:lnTo>
                  <a:pt x="12770" y="88603"/>
                </a:lnTo>
                <a:lnTo>
                  <a:pt x="15181" y="91450"/>
                </a:lnTo>
                <a:lnTo>
                  <a:pt x="17740" y="94300"/>
                </a:lnTo>
                <a:lnTo>
                  <a:pt x="24141" y="101169"/>
                </a:lnTo>
                <a:lnTo>
                  <a:pt x="37510" y="114643"/>
                </a:lnTo>
                <a:lnTo>
                  <a:pt x="41199" y="116430"/>
                </a:lnTo>
                <a:lnTo>
                  <a:pt x="45563" y="117621"/>
                </a:lnTo>
                <a:lnTo>
                  <a:pt x="50378" y="118416"/>
                </a:lnTo>
                <a:lnTo>
                  <a:pt x="54540" y="119898"/>
                </a:lnTo>
                <a:lnTo>
                  <a:pt x="58268" y="121838"/>
                </a:lnTo>
                <a:lnTo>
                  <a:pt x="61705" y="124084"/>
                </a:lnTo>
                <a:lnTo>
                  <a:pt x="64949" y="125582"/>
                </a:lnTo>
                <a:lnTo>
                  <a:pt x="68064" y="126580"/>
                </a:lnTo>
                <a:lnTo>
                  <a:pt x="75357" y="128182"/>
                </a:lnTo>
                <a:lnTo>
                  <a:pt x="78895" y="128401"/>
                </a:lnTo>
                <a:lnTo>
                  <a:pt x="84376" y="128542"/>
                </a:lnTo>
                <a:lnTo>
                  <a:pt x="101290" y="128576"/>
                </a:lnTo>
                <a:lnTo>
                  <a:pt x="101817" y="127623"/>
                </a:lnTo>
                <a:lnTo>
                  <a:pt x="102401" y="124025"/>
                </a:lnTo>
                <a:lnTo>
                  <a:pt x="103510" y="122685"/>
                </a:lnTo>
                <a:lnTo>
                  <a:pt x="105202" y="121791"/>
                </a:lnTo>
                <a:lnTo>
                  <a:pt x="107282" y="121195"/>
                </a:lnTo>
                <a:lnTo>
                  <a:pt x="108668" y="119846"/>
                </a:lnTo>
                <a:lnTo>
                  <a:pt x="109593" y="117994"/>
                </a:lnTo>
                <a:lnTo>
                  <a:pt x="110209" y="115806"/>
                </a:lnTo>
                <a:lnTo>
                  <a:pt x="109668" y="113396"/>
                </a:lnTo>
                <a:lnTo>
                  <a:pt x="108354" y="110836"/>
                </a:lnTo>
                <a:lnTo>
                  <a:pt x="106526" y="108177"/>
                </a:lnTo>
                <a:lnTo>
                  <a:pt x="105307" y="105452"/>
                </a:lnTo>
                <a:lnTo>
                  <a:pt x="104495" y="102683"/>
                </a:lnTo>
                <a:lnTo>
                  <a:pt x="103953" y="99884"/>
                </a:lnTo>
                <a:lnTo>
                  <a:pt x="102639" y="97066"/>
                </a:lnTo>
                <a:lnTo>
                  <a:pt x="100811" y="94234"/>
                </a:lnTo>
                <a:lnTo>
                  <a:pt x="98640" y="91394"/>
                </a:lnTo>
                <a:lnTo>
                  <a:pt x="97192" y="88549"/>
                </a:lnTo>
                <a:lnTo>
                  <a:pt x="96227" y="85699"/>
                </a:lnTo>
                <a:lnTo>
                  <a:pt x="95584" y="82846"/>
                </a:lnTo>
                <a:lnTo>
                  <a:pt x="94202" y="79992"/>
                </a:lnTo>
                <a:lnTo>
                  <a:pt x="92330" y="77137"/>
                </a:lnTo>
                <a:lnTo>
                  <a:pt x="90127" y="74281"/>
                </a:lnTo>
                <a:lnTo>
                  <a:pt x="87707" y="70472"/>
                </a:lnTo>
                <a:lnTo>
                  <a:pt x="85142" y="66028"/>
                </a:lnTo>
                <a:lnTo>
                  <a:pt x="82478" y="61160"/>
                </a:lnTo>
                <a:lnTo>
                  <a:pt x="79750" y="56962"/>
                </a:lnTo>
                <a:lnTo>
                  <a:pt x="76979" y="53212"/>
                </a:lnTo>
                <a:lnTo>
                  <a:pt x="74179" y="49758"/>
                </a:lnTo>
                <a:lnTo>
                  <a:pt x="71360" y="45551"/>
                </a:lnTo>
                <a:lnTo>
                  <a:pt x="68529" y="40841"/>
                </a:lnTo>
                <a:lnTo>
                  <a:pt x="65689" y="35796"/>
                </a:lnTo>
                <a:lnTo>
                  <a:pt x="62842" y="31480"/>
                </a:lnTo>
                <a:lnTo>
                  <a:pt x="59992" y="27651"/>
                </a:lnTo>
                <a:lnTo>
                  <a:pt x="57139" y="24145"/>
                </a:lnTo>
                <a:lnTo>
                  <a:pt x="54285" y="20856"/>
                </a:lnTo>
                <a:lnTo>
                  <a:pt x="51430" y="17710"/>
                </a:lnTo>
                <a:lnTo>
                  <a:pt x="44555" y="10369"/>
                </a:lnTo>
                <a:lnTo>
                  <a:pt x="35629" y="1340"/>
                </a:lnTo>
                <a:lnTo>
                  <a:pt x="34231" y="890"/>
                </a:lnTo>
                <a:lnTo>
                  <a:pt x="30136" y="389"/>
                </a:lnTo>
                <a:lnTo>
                  <a:pt x="25832" y="0"/>
                </a:lnTo>
                <a:lnTo>
                  <a:pt x="25768" y="2534"/>
                </a:lnTo>
                <a:lnTo>
                  <a:pt x="25751" y="4543"/>
                </a:lnTo>
                <a:lnTo>
                  <a:pt x="26692" y="5883"/>
                </a:lnTo>
                <a:lnTo>
                  <a:pt x="28272" y="6776"/>
                </a:lnTo>
                <a:lnTo>
                  <a:pt x="30278" y="7371"/>
                </a:lnTo>
                <a:lnTo>
                  <a:pt x="32567" y="8720"/>
                </a:lnTo>
                <a:lnTo>
                  <a:pt x="35047" y="10572"/>
                </a:lnTo>
                <a:lnTo>
                  <a:pt x="37651" y="12760"/>
                </a:lnTo>
                <a:lnTo>
                  <a:pt x="39389" y="15170"/>
                </a:lnTo>
                <a:lnTo>
                  <a:pt x="40546" y="17730"/>
                </a:lnTo>
                <a:lnTo>
                  <a:pt x="41319" y="20389"/>
                </a:lnTo>
                <a:lnTo>
                  <a:pt x="42785" y="23114"/>
                </a:lnTo>
                <a:lnTo>
                  <a:pt x="44716" y="25883"/>
                </a:lnTo>
                <a:lnTo>
                  <a:pt x="46956" y="28682"/>
                </a:lnTo>
                <a:lnTo>
                  <a:pt x="50354" y="30547"/>
                </a:lnTo>
                <a:lnTo>
                  <a:pt x="54524" y="31792"/>
                </a:lnTo>
                <a:lnTo>
                  <a:pt x="59209" y="32621"/>
                </a:lnTo>
                <a:lnTo>
                  <a:pt x="63285" y="34126"/>
                </a:lnTo>
                <a:lnTo>
                  <a:pt x="66955" y="36082"/>
                </a:lnTo>
                <a:lnTo>
                  <a:pt x="70354" y="38339"/>
                </a:lnTo>
                <a:lnTo>
                  <a:pt x="73573" y="39843"/>
                </a:lnTo>
                <a:lnTo>
                  <a:pt x="76671" y="40846"/>
                </a:lnTo>
                <a:lnTo>
                  <a:pt x="79688" y="41514"/>
                </a:lnTo>
                <a:lnTo>
                  <a:pt x="82653" y="42913"/>
                </a:lnTo>
                <a:lnTo>
                  <a:pt x="85582" y="44797"/>
                </a:lnTo>
                <a:lnTo>
                  <a:pt x="88487" y="47006"/>
                </a:lnTo>
                <a:lnTo>
                  <a:pt x="91376" y="48479"/>
                </a:lnTo>
                <a:lnTo>
                  <a:pt x="94255" y="49461"/>
                </a:lnTo>
                <a:lnTo>
                  <a:pt x="97127" y="50115"/>
                </a:lnTo>
                <a:lnTo>
                  <a:pt x="99993" y="50551"/>
                </a:lnTo>
                <a:lnTo>
                  <a:pt x="102857" y="50842"/>
                </a:lnTo>
                <a:lnTo>
                  <a:pt x="105719" y="51037"/>
                </a:lnTo>
                <a:lnTo>
                  <a:pt x="109532" y="50213"/>
                </a:lnTo>
                <a:lnTo>
                  <a:pt x="113979" y="48712"/>
                </a:lnTo>
                <a:lnTo>
                  <a:pt x="125701" y="44009"/>
                </a:lnTo>
                <a:lnTo>
                  <a:pt x="129845" y="40826"/>
                </a:lnTo>
                <a:lnTo>
                  <a:pt x="132283" y="38644"/>
                </a:lnTo>
                <a:lnTo>
                  <a:pt x="133908" y="36237"/>
                </a:lnTo>
                <a:lnTo>
                  <a:pt x="134992" y="33679"/>
                </a:lnTo>
                <a:lnTo>
                  <a:pt x="135715" y="31021"/>
                </a:lnTo>
                <a:lnTo>
                  <a:pt x="137149" y="29250"/>
                </a:lnTo>
                <a:lnTo>
                  <a:pt x="139057" y="28069"/>
                </a:lnTo>
                <a:lnTo>
                  <a:pt x="141282" y="27281"/>
                </a:lnTo>
                <a:lnTo>
                  <a:pt x="142766" y="25804"/>
                </a:lnTo>
                <a:lnTo>
                  <a:pt x="143755" y="23866"/>
                </a:lnTo>
                <a:lnTo>
                  <a:pt x="145732" y="1713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18"/>
          <p:cNvSpPr/>
          <p:nvPr/>
        </p:nvSpPr>
        <p:spPr bwMode="auto">
          <a:xfrm>
            <a:off x="6555911" y="5237807"/>
            <a:ext cx="219222" cy="222842"/>
          </a:xfrm>
          <a:custGeom>
            <a:avLst/>
            <a:gdLst/>
            <a:ahLst/>
            <a:cxnLst/>
            <a:rect l="0" t="0" r="0" b="0"/>
            <a:pathLst>
              <a:path w="219222" h="222842">
                <a:moveTo>
                  <a:pt x="99206" y="120005"/>
                </a:moveTo>
                <a:lnTo>
                  <a:pt x="86436" y="120005"/>
                </a:lnTo>
                <a:lnTo>
                  <a:pt x="84025" y="120958"/>
                </a:lnTo>
                <a:lnTo>
                  <a:pt x="78807" y="124556"/>
                </a:lnTo>
                <a:lnTo>
                  <a:pt x="75064" y="127386"/>
                </a:lnTo>
                <a:lnTo>
                  <a:pt x="74539" y="128735"/>
                </a:lnTo>
                <a:lnTo>
                  <a:pt x="73800" y="135186"/>
                </a:lnTo>
                <a:lnTo>
                  <a:pt x="73626" y="140405"/>
                </a:lnTo>
                <a:lnTo>
                  <a:pt x="73516" y="145625"/>
                </a:lnTo>
                <a:lnTo>
                  <a:pt x="73492" y="157516"/>
                </a:lnTo>
                <a:lnTo>
                  <a:pt x="74443" y="161205"/>
                </a:lnTo>
                <a:lnTo>
                  <a:pt x="76030" y="165569"/>
                </a:lnTo>
                <a:lnTo>
                  <a:pt x="78041" y="170384"/>
                </a:lnTo>
                <a:lnTo>
                  <a:pt x="79380" y="174546"/>
                </a:lnTo>
                <a:lnTo>
                  <a:pt x="80274" y="178274"/>
                </a:lnTo>
                <a:lnTo>
                  <a:pt x="80869" y="181711"/>
                </a:lnTo>
                <a:lnTo>
                  <a:pt x="82220" y="184002"/>
                </a:lnTo>
                <a:lnTo>
                  <a:pt x="84072" y="185530"/>
                </a:lnTo>
                <a:lnTo>
                  <a:pt x="89622" y="188180"/>
                </a:lnTo>
                <a:lnTo>
                  <a:pt x="98439" y="192532"/>
                </a:lnTo>
                <a:lnTo>
                  <a:pt x="102505" y="195026"/>
                </a:lnTo>
                <a:lnTo>
                  <a:pt x="106167" y="197642"/>
                </a:lnTo>
                <a:lnTo>
                  <a:pt x="109562" y="200338"/>
                </a:lnTo>
                <a:lnTo>
                  <a:pt x="111825" y="203088"/>
                </a:lnTo>
                <a:lnTo>
                  <a:pt x="113333" y="205874"/>
                </a:lnTo>
                <a:lnTo>
                  <a:pt x="114339" y="208684"/>
                </a:lnTo>
                <a:lnTo>
                  <a:pt x="115962" y="210556"/>
                </a:lnTo>
                <a:lnTo>
                  <a:pt x="117997" y="211805"/>
                </a:lnTo>
                <a:lnTo>
                  <a:pt x="123750" y="214145"/>
                </a:lnTo>
                <a:lnTo>
                  <a:pt x="132657" y="218360"/>
                </a:lnTo>
                <a:lnTo>
                  <a:pt x="136747" y="219865"/>
                </a:lnTo>
                <a:lnTo>
                  <a:pt x="140425" y="220869"/>
                </a:lnTo>
                <a:lnTo>
                  <a:pt x="147053" y="221983"/>
                </a:lnTo>
                <a:lnTo>
                  <a:pt x="153174" y="222479"/>
                </a:lnTo>
                <a:lnTo>
                  <a:pt x="158973" y="222797"/>
                </a:lnTo>
                <a:lnTo>
                  <a:pt x="163234" y="222841"/>
                </a:lnTo>
                <a:lnTo>
                  <a:pt x="165704" y="221899"/>
                </a:lnTo>
                <a:lnTo>
                  <a:pt x="170988" y="218314"/>
                </a:lnTo>
                <a:lnTo>
                  <a:pt x="176997" y="213585"/>
                </a:lnTo>
                <a:lnTo>
                  <a:pt x="180770" y="209856"/>
                </a:lnTo>
                <a:lnTo>
                  <a:pt x="182157" y="207528"/>
                </a:lnTo>
                <a:lnTo>
                  <a:pt x="183698" y="202402"/>
                </a:lnTo>
                <a:lnTo>
                  <a:pt x="183157" y="199702"/>
                </a:lnTo>
                <a:lnTo>
                  <a:pt x="180015" y="194161"/>
                </a:lnTo>
                <a:lnTo>
                  <a:pt x="178796" y="190397"/>
                </a:lnTo>
                <a:lnTo>
                  <a:pt x="177984" y="185983"/>
                </a:lnTo>
                <a:lnTo>
                  <a:pt x="177442" y="181135"/>
                </a:lnTo>
                <a:lnTo>
                  <a:pt x="177081" y="176951"/>
                </a:lnTo>
                <a:lnTo>
                  <a:pt x="176840" y="173209"/>
                </a:lnTo>
                <a:lnTo>
                  <a:pt x="176679" y="169762"/>
                </a:lnTo>
                <a:lnTo>
                  <a:pt x="175620" y="165559"/>
                </a:lnTo>
                <a:lnTo>
                  <a:pt x="173961" y="160852"/>
                </a:lnTo>
                <a:lnTo>
                  <a:pt x="171903" y="155809"/>
                </a:lnTo>
                <a:lnTo>
                  <a:pt x="169578" y="151494"/>
                </a:lnTo>
                <a:lnTo>
                  <a:pt x="167076" y="147665"/>
                </a:lnTo>
                <a:lnTo>
                  <a:pt x="164455" y="144160"/>
                </a:lnTo>
                <a:lnTo>
                  <a:pt x="161755" y="139919"/>
                </a:lnTo>
                <a:lnTo>
                  <a:pt x="159003" y="135186"/>
                </a:lnTo>
                <a:lnTo>
                  <a:pt x="156216" y="130125"/>
                </a:lnTo>
                <a:lnTo>
                  <a:pt x="153405" y="125799"/>
                </a:lnTo>
                <a:lnTo>
                  <a:pt x="150578" y="121963"/>
                </a:lnTo>
                <a:lnTo>
                  <a:pt x="147742" y="118453"/>
                </a:lnTo>
                <a:lnTo>
                  <a:pt x="144899" y="114208"/>
                </a:lnTo>
                <a:lnTo>
                  <a:pt x="142050" y="109473"/>
                </a:lnTo>
                <a:lnTo>
                  <a:pt x="139198" y="104411"/>
                </a:lnTo>
                <a:lnTo>
                  <a:pt x="135392" y="99131"/>
                </a:lnTo>
                <a:lnTo>
                  <a:pt x="130951" y="93707"/>
                </a:lnTo>
                <a:lnTo>
                  <a:pt x="121887" y="83552"/>
                </a:lnTo>
                <a:lnTo>
                  <a:pt x="114684" y="75864"/>
                </a:lnTo>
                <a:lnTo>
                  <a:pt x="111430" y="71527"/>
                </a:lnTo>
                <a:lnTo>
                  <a:pt x="108308" y="66732"/>
                </a:lnTo>
                <a:lnTo>
                  <a:pt x="105274" y="61629"/>
                </a:lnTo>
                <a:lnTo>
                  <a:pt x="101346" y="57276"/>
                </a:lnTo>
                <a:lnTo>
                  <a:pt x="96823" y="53421"/>
                </a:lnTo>
                <a:lnTo>
                  <a:pt x="91902" y="49898"/>
                </a:lnTo>
                <a:lnTo>
                  <a:pt x="87670" y="46597"/>
                </a:lnTo>
                <a:lnTo>
                  <a:pt x="83895" y="43444"/>
                </a:lnTo>
                <a:lnTo>
                  <a:pt x="80426" y="40389"/>
                </a:lnTo>
                <a:lnTo>
                  <a:pt x="76208" y="37401"/>
                </a:lnTo>
                <a:lnTo>
                  <a:pt x="71492" y="34455"/>
                </a:lnTo>
                <a:lnTo>
                  <a:pt x="66442" y="31539"/>
                </a:lnTo>
                <a:lnTo>
                  <a:pt x="62123" y="28643"/>
                </a:lnTo>
                <a:lnTo>
                  <a:pt x="58292" y="25759"/>
                </a:lnTo>
                <a:lnTo>
                  <a:pt x="54785" y="22885"/>
                </a:lnTo>
                <a:lnTo>
                  <a:pt x="50542" y="20016"/>
                </a:lnTo>
                <a:lnTo>
                  <a:pt x="45808" y="17151"/>
                </a:lnTo>
                <a:lnTo>
                  <a:pt x="40748" y="14288"/>
                </a:lnTo>
                <a:lnTo>
                  <a:pt x="36421" y="12379"/>
                </a:lnTo>
                <a:lnTo>
                  <a:pt x="32585" y="11107"/>
                </a:lnTo>
                <a:lnTo>
                  <a:pt x="25781" y="9693"/>
                </a:lnTo>
                <a:lnTo>
                  <a:pt x="19582" y="9065"/>
                </a:lnTo>
                <a:lnTo>
                  <a:pt x="16597" y="7945"/>
                </a:lnTo>
                <a:lnTo>
                  <a:pt x="10738" y="4161"/>
                </a:lnTo>
                <a:lnTo>
                  <a:pt x="5060" y="98"/>
                </a:lnTo>
                <a:lnTo>
                  <a:pt x="0" y="12"/>
                </a:lnTo>
                <a:lnTo>
                  <a:pt x="2092" y="0"/>
                </a:lnTo>
                <a:lnTo>
                  <a:pt x="3031" y="949"/>
                </a:lnTo>
                <a:lnTo>
                  <a:pt x="3657" y="2535"/>
                </a:lnTo>
                <a:lnTo>
                  <a:pt x="4662" y="7372"/>
                </a:lnTo>
                <a:lnTo>
                  <a:pt x="9386" y="12761"/>
                </a:lnTo>
                <a:lnTo>
                  <a:pt x="10751" y="15171"/>
                </a:lnTo>
                <a:lnTo>
                  <a:pt x="12267" y="20390"/>
                </a:lnTo>
                <a:lnTo>
                  <a:pt x="14577" y="23115"/>
                </a:lnTo>
                <a:lnTo>
                  <a:pt x="18022" y="25884"/>
                </a:lnTo>
                <a:lnTo>
                  <a:pt x="22223" y="28683"/>
                </a:lnTo>
                <a:lnTo>
                  <a:pt x="25977" y="31501"/>
                </a:lnTo>
                <a:lnTo>
                  <a:pt x="32688" y="37172"/>
                </a:lnTo>
                <a:lnTo>
                  <a:pt x="35810" y="40971"/>
                </a:lnTo>
                <a:lnTo>
                  <a:pt x="38845" y="45408"/>
                </a:lnTo>
                <a:lnTo>
                  <a:pt x="41820" y="50271"/>
                </a:lnTo>
                <a:lnTo>
                  <a:pt x="45709" y="54466"/>
                </a:lnTo>
                <a:lnTo>
                  <a:pt x="50206" y="58215"/>
                </a:lnTo>
                <a:lnTo>
                  <a:pt x="55110" y="61667"/>
                </a:lnTo>
                <a:lnTo>
                  <a:pt x="60283" y="65873"/>
                </a:lnTo>
                <a:lnTo>
                  <a:pt x="65638" y="70582"/>
                </a:lnTo>
                <a:lnTo>
                  <a:pt x="71112" y="75626"/>
                </a:lnTo>
                <a:lnTo>
                  <a:pt x="76667" y="78990"/>
                </a:lnTo>
                <a:lnTo>
                  <a:pt x="82275" y="81231"/>
                </a:lnTo>
                <a:lnTo>
                  <a:pt x="87919" y="82726"/>
                </a:lnTo>
                <a:lnTo>
                  <a:pt x="92634" y="84675"/>
                </a:lnTo>
                <a:lnTo>
                  <a:pt x="96730" y="86926"/>
                </a:lnTo>
                <a:lnTo>
                  <a:pt x="100412" y="89380"/>
                </a:lnTo>
                <a:lnTo>
                  <a:pt x="104773" y="91969"/>
                </a:lnTo>
                <a:lnTo>
                  <a:pt x="109585" y="94646"/>
                </a:lnTo>
                <a:lnTo>
                  <a:pt x="120011" y="100162"/>
                </a:lnTo>
                <a:lnTo>
                  <a:pt x="130996" y="105788"/>
                </a:lnTo>
                <a:lnTo>
                  <a:pt x="135639" y="107670"/>
                </a:lnTo>
                <a:lnTo>
                  <a:pt x="139688" y="108924"/>
                </a:lnTo>
                <a:lnTo>
                  <a:pt x="143339" y="109760"/>
                </a:lnTo>
                <a:lnTo>
                  <a:pt x="147678" y="110318"/>
                </a:lnTo>
                <a:lnTo>
                  <a:pt x="152475" y="110690"/>
                </a:lnTo>
                <a:lnTo>
                  <a:pt x="161933" y="111102"/>
                </a:lnTo>
                <a:lnTo>
                  <a:pt x="169312" y="111286"/>
                </a:lnTo>
                <a:lnTo>
                  <a:pt x="204546" y="111429"/>
                </a:lnTo>
                <a:lnTo>
                  <a:pt x="206580" y="110478"/>
                </a:lnTo>
                <a:lnTo>
                  <a:pt x="207936" y="108891"/>
                </a:lnTo>
                <a:lnTo>
                  <a:pt x="208840" y="106881"/>
                </a:lnTo>
                <a:lnTo>
                  <a:pt x="212385" y="102107"/>
                </a:lnTo>
                <a:lnTo>
                  <a:pt x="217870" y="95832"/>
                </a:lnTo>
                <a:lnTo>
                  <a:pt x="218621" y="92434"/>
                </a:lnTo>
                <a:lnTo>
                  <a:pt x="219221" y="8571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19"/>
          <p:cNvSpPr/>
          <p:nvPr/>
        </p:nvSpPr>
        <p:spPr bwMode="auto">
          <a:xfrm>
            <a:off x="6723697" y="5194935"/>
            <a:ext cx="128588" cy="68571"/>
          </a:xfrm>
          <a:custGeom>
            <a:avLst/>
            <a:gdLst/>
            <a:ahLst/>
            <a:cxnLst/>
            <a:rect l="0" t="0" r="0" b="0"/>
            <a:pathLst>
              <a:path w="128588" h="68571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6" y="2540"/>
                </a:lnTo>
                <a:lnTo>
                  <a:pt x="11932" y="4551"/>
                </a:lnTo>
                <a:lnTo>
                  <a:pt x="15574" y="6844"/>
                </a:lnTo>
                <a:lnTo>
                  <a:pt x="19908" y="9324"/>
                </a:lnTo>
                <a:lnTo>
                  <a:pt x="24702" y="11931"/>
                </a:lnTo>
                <a:lnTo>
                  <a:pt x="28851" y="14622"/>
                </a:lnTo>
                <a:lnTo>
                  <a:pt x="32568" y="17368"/>
                </a:lnTo>
                <a:lnTo>
                  <a:pt x="36000" y="20150"/>
                </a:lnTo>
                <a:lnTo>
                  <a:pt x="39240" y="22959"/>
                </a:lnTo>
                <a:lnTo>
                  <a:pt x="42352" y="25783"/>
                </a:lnTo>
                <a:lnTo>
                  <a:pt x="45380" y="28619"/>
                </a:lnTo>
                <a:lnTo>
                  <a:pt x="49303" y="31461"/>
                </a:lnTo>
                <a:lnTo>
                  <a:pt x="53824" y="34310"/>
                </a:lnTo>
                <a:lnTo>
                  <a:pt x="58743" y="37160"/>
                </a:lnTo>
                <a:lnTo>
                  <a:pt x="62974" y="40013"/>
                </a:lnTo>
                <a:lnTo>
                  <a:pt x="66748" y="42868"/>
                </a:lnTo>
                <a:lnTo>
                  <a:pt x="70216" y="45724"/>
                </a:lnTo>
                <a:lnTo>
                  <a:pt x="73481" y="48580"/>
                </a:lnTo>
                <a:lnTo>
                  <a:pt x="76610" y="51437"/>
                </a:lnTo>
                <a:lnTo>
                  <a:pt x="79648" y="54293"/>
                </a:lnTo>
                <a:lnTo>
                  <a:pt x="83578" y="56198"/>
                </a:lnTo>
                <a:lnTo>
                  <a:pt x="88104" y="57468"/>
                </a:lnTo>
                <a:lnTo>
                  <a:pt x="93026" y="58314"/>
                </a:lnTo>
                <a:lnTo>
                  <a:pt x="97260" y="59831"/>
                </a:lnTo>
                <a:lnTo>
                  <a:pt x="101035" y="61795"/>
                </a:lnTo>
                <a:lnTo>
                  <a:pt x="109387" y="67239"/>
                </a:lnTo>
                <a:lnTo>
                  <a:pt x="113069" y="67984"/>
                </a:lnTo>
                <a:lnTo>
                  <a:pt x="119609" y="68545"/>
                </a:lnTo>
                <a:lnTo>
                  <a:pt x="124446" y="68570"/>
                </a:lnTo>
                <a:lnTo>
                  <a:pt x="125826" y="67620"/>
                </a:lnTo>
                <a:lnTo>
                  <a:pt x="126747" y="66035"/>
                </a:lnTo>
                <a:lnTo>
                  <a:pt x="128587" y="6000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20"/>
          <p:cNvSpPr/>
          <p:nvPr/>
        </p:nvSpPr>
        <p:spPr bwMode="auto">
          <a:xfrm>
            <a:off x="6757987" y="5032057"/>
            <a:ext cx="137159" cy="145701"/>
          </a:xfrm>
          <a:custGeom>
            <a:avLst/>
            <a:gdLst/>
            <a:ahLst/>
            <a:cxnLst/>
            <a:rect l="0" t="0" r="0" b="0"/>
            <a:pathLst>
              <a:path w="137159" h="145701">
                <a:moveTo>
                  <a:pt x="0" y="94297"/>
                </a:moveTo>
                <a:lnTo>
                  <a:pt x="4551" y="94297"/>
                </a:lnTo>
                <a:lnTo>
                  <a:pt x="5892" y="95250"/>
                </a:lnTo>
                <a:lnTo>
                  <a:pt x="6785" y="96838"/>
                </a:lnTo>
                <a:lnTo>
                  <a:pt x="8220" y="101679"/>
                </a:lnTo>
                <a:lnTo>
                  <a:pt x="10242" y="103028"/>
                </a:lnTo>
                <a:lnTo>
                  <a:pt x="13495" y="104881"/>
                </a:lnTo>
                <a:lnTo>
                  <a:pt x="17569" y="107068"/>
                </a:lnTo>
                <a:lnTo>
                  <a:pt x="21238" y="108526"/>
                </a:lnTo>
                <a:lnTo>
                  <a:pt x="24636" y="109498"/>
                </a:lnTo>
                <a:lnTo>
                  <a:pt x="27854" y="110146"/>
                </a:lnTo>
                <a:lnTo>
                  <a:pt x="30952" y="111531"/>
                </a:lnTo>
                <a:lnTo>
                  <a:pt x="33970" y="113407"/>
                </a:lnTo>
                <a:lnTo>
                  <a:pt x="36934" y="115610"/>
                </a:lnTo>
                <a:lnTo>
                  <a:pt x="39863" y="118030"/>
                </a:lnTo>
                <a:lnTo>
                  <a:pt x="42768" y="120597"/>
                </a:lnTo>
                <a:lnTo>
                  <a:pt x="45657" y="123261"/>
                </a:lnTo>
                <a:lnTo>
                  <a:pt x="49488" y="125989"/>
                </a:lnTo>
                <a:lnTo>
                  <a:pt x="53947" y="128760"/>
                </a:lnTo>
                <a:lnTo>
                  <a:pt x="58824" y="131560"/>
                </a:lnTo>
                <a:lnTo>
                  <a:pt x="63029" y="133427"/>
                </a:lnTo>
                <a:lnTo>
                  <a:pt x="66784" y="134671"/>
                </a:lnTo>
                <a:lnTo>
                  <a:pt x="70240" y="135501"/>
                </a:lnTo>
                <a:lnTo>
                  <a:pt x="73497" y="136054"/>
                </a:lnTo>
                <a:lnTo>
                  <a:pt x="76620" y="136423"/>
                </a:lnTo>
                <a:lnTo>
                  <a:pt x="79656" y="136669"/>
                </a:lnTo>
                <a:lnTo>
                  <a:pt x="83583" y="137785"/>
                </a:lnTo>
                <a:lnTo>
                  <a:pt x="88107" y="139481"/>
                </a:lnTo>
                <a:lnTo>
                  <a:pt x="93028" y="141565"/>
                </a:lnTo>
                <a:lnTo>
                  <a:pt x="97262" y="142954"/>
                </a:lnTo>
                <a:lnTo>
                  <a:pt x="101036" y="143880"/>
                </a:lnTo>
                <a:lnTo>
                  <a:pt x="104504" y="144498"/>
                </a:lnTo>
                <a:lnTo>
                  <a:pt x="107770" y="144909"/>
                </a:lnTo>
                <a:lnTo>
                  <a:pt x="110899" y="145184"/>
                </a:lnTo>
                <a:lnTo>
                  <a:pt x="113938" y="145367"/>
                </a:lnTo>
                <a:lnTo>
                  <a:pt x="119855" y="145570"/>
                </a:lnTo>
                <a:lnTo>
                  <a:pt x="126863" y="145700"/>
                </a:lnTo>
                <a:lnTo>
                  <a:pt x="127437" y="144759"/>
                </a:lnTo>
                <a:lnTo>
                  <a:pt x="128077" y="141172"/>
                </a:lnTo>
                <a:lnTo>
                  <a:pt x="129199" y="139835"/>
                </a:lnTo>
                <a:lnTo>
                  <a:pt x="130901" y="138943"/>
                </a:lnTo>
                <a:lnTo>
                  <a:pt x="132987" y="138349"/>
                </a:lnTo>
                <a:lnTo>
                  <a:pt x="134378" y="137000"/>
                </a:lnTo>
                <a:lnTo>
                  <a:pt x="135306" y="135148"/>
                </a:lnTo>
                <a:lnTo>
                  <a:pt x="136794" y="129884"/>
                </a:lnTo>
                <a:lnTo>
                  <a:pt x="136997" y="126624"/>
                </a:lnTo>
                <a:lnTo>
                  <a:pt x="137088" y="122000"/>
                </a:lnTo>
                <a:lnTo>
                  <a:pt x="137158" y="95428"/>
                </a:lnTo>
                <a:lnTo>
                  <a:pt x="136206" y="90289"/>
                </a:lnTo>
                <a:lnTo>
                  <a:pt x="134619" y="84958"/>
                </a:lnTo>
                <a:lnTo>
                  <a:pt x="132608" y="79498"/>
                </a:lnTo>
                <a:lnTo>
                  <a:pt x="131268" y="74906"/>
                </a:lnTo>
                <a:lnTo>
                  <a:pt x="130375" y="70893"/>
                </a:lnTo>
                <a:lnTo>
                  <a:pt x="129779" y="67264"/>
                </a:lnTo>
                <a:lnTo>
                  <a:pt x="129382" y="62940"/>
                </a:lnTo>
                <a:lnTo>
                  <a:pt x="129117" y="58153"/>
                </a:lnTo>
                <a:lnTo>
                  <a:pt x="128823" y="48706"/>
                </a:lnTo>
                <a:lnTo>
                  <a:pt x="128692" y="41332"/>
                </a:lnTo>
                <a:lnTo>
                  <a:pt x="127705" y="38032"/>
                </a:lnTo>
                <a:lnTo>
                  <a:pt x="126094" y="34880"/>
                </a:lnTo>
                <a:lnTo>
                  <a:pt x="124068" y="31826"/>
                </a:lnTo>
                <a:lnTo>
                  <a:pt x="121765" y="28837"/>
                </a:lnTo>
                <a:lnTo>
                  <a:pt x="119276" y="25892"/>
                </a:lnTo>
                <a:lnTo>
                  <a:pt x="116665" y="22977"/>
                </a:lnTo>
                <a:lnTo>
                  <a:pt x="114925" y="20080"/>
                </a:lnTo>
                <a:lnTo>
                  <a:pt x="113764" y="17197"/>
                </a:lnTo>
                <a:lnTo>
                  <a:pt x="112990" y="14322"/>
                </a:lnTo>
                <a:lnTo>
                  <a:pt x="112475" y="11453"/>
                </a:lnTo>
                <a:lnTo>
                  <a:pt x="112130" y="8588"/>
                </a:lnTo>
                <a:lnTo>
                  <a:pt x="111902" y="5725"/>
                </a:lnTo>
                <a:lnTo>
                  <a:pt x="110796" y="3817"/>
                </a:lnTo>
                <a:lnTo>
                  <a:pt x="109107" y="2544"/>
                </a:lnTo>
                <a:lnTo>
                  <a:pt x="10287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21"/>
          <p:cNvSpPr/>
          <p:nvPr/>
        </p:nvSpPr>
        <p:spPr bwMode="auto">
          <a:xfrm>
            <a:off x="6886575" y="4937760"/>
            <a:ext cx="128544" cy="145733"/>
          </a:xfrm>
          <a:custGeom>
            <a:avLst/>
            <a:gdLst/>
            <a:ahLst/>
            <a:cxnLst/>
            <a:rect l="0" t="0" r="0" b="0"/>
            <a:pathLst>
              <a:path w="128544" h="145733">
                <a:moveTo>
                  <a:pt x="17144" y="0"/>
                </a:moveTo>
                <a:lnTo>
                  <a:pt x="8603" y="0"/>
                </a:lnTo>
                <a:lnTo>
                  <a:pt x="8573" y="20150"/>
                </a:lnTo>
                <a:lnTo>
                  <a:pt x="7620" y="22959"/>
                </a:lnTo>
                <a:lnTo>
                  <a:pt x="6032" y="25783"/>
                </a:lnTo>
                <a:lnTo>
                  <a:pt x="4022" y="28619"/>
                </a:lnTo>
                <a:lnTo>
                  <a:pt x="2681" y="32414"/>
                </a:lnTo>
                <a:lnTo>
                  <a:pt x="1787" y="36849"/>
                </a:lnTo>
                <a:lnTo>
                  <a:pt x="1192" y="41711"/>
                </a:lnTo>
                <a:lnTo>
                  <a:pt x="794" y="45905"/>
                </a:lnTo>
                <a:lnTo>
                  <a:pt x="530" y="49653"/>
                </a:lnTo>
                <a:lnTo>
                  <a:pt x="353" y="53104"/>
                </a:lnTo>
                <a:lnTo>
                  <a:pt x="157" y="59479"/>
                </a:lnTo>
                <a:lnTo>
                  <a:pt x="13" y="70321"/>
                </a:lnTo>
                <a:lnTo>
                  <a:pt x="0" y="81303"/>
                </a:lnTo>
                <a:lnTo>
                  <a:pt x="953" y="82777"/>
                </a:lnTo>
                <a:lnTo>
                  <a:pt x="2540" y="83759"/>
                </a:lnTo>
                <a:lnTo>
                  <a:pt x="7380" y="85336"/>
                </a:lnTo>
                <a:lnTo>
                  <a:pt x="10583" y="83012"/>
                </a:lnTo>
                <a:lnTo>
                  <a:pt x="12770" y="81059"/>
                </a:lnTo>
                <a:lnTo>
                  <a:pt x="15181" y="79757"/>
                </a:lnTo>
                <a:lnTo>
                  <a:pt x="17740" y="78889"/>
                </a:lnTo>
                <a:lnTo>
                  <a:pt x="20400" y="78309"/>
                </a:lnTo>
                <a:lnTo>
                  <a:pt x="23124" y="76971"/>
                </a:lnTo>
                <a:lnTo>
                  <a:pt x="25894" y="75127"/>
                </a:lnTo>
                <a:lnTo>
                  <a:pt x="28692" y="72945"/>
                </a:lnTo>
                <a:lnTo>
                  <a:pt x="31511" y="71489"/>
                </a:lnTo>
                <a:lnTo>
                  <a:pt x="34342" y="70520"/>
                </a:lnTo>
                <a:lnTo>
                  <a:pt x="37182" y="69873"/>
                </a:lnTo>
                <a:lnTo>
                  <a:pt x="40028" y="68489"/>
                </a:lnTo>
                <a:lnTo>
                  <a:pt x="42878" y="66614"/>
                </a:lnTo>
                <a:lnTo>
                  <a:pt x="45730" y="64412"/>
                </a:lnTo>
                <a:lnTo>
                  <a:pt x="48584" y="61991"/>
                </a:lnTo>
                <a:lnTo>
                  <a:pt x="51439" y="59425"/>
                </a:lnTo>
                <a:lnTo>
                  <a:pt x="54295" y="56761"/>
                </a:lnTo>
                <a:lnTo>
                  <a:pt x="58104" y="54986"/>
                </a:lnTo>
                <a:lnTo>
                  <a:pt x="62548" y="53802"/>
                </a:lnTo>
                <a:lnTo>
                  <a:pt x="67416" y="53013"/>
                </a:lnTo>
                <a:lnTo>
                  <a:pt x="71615" y="51534"/>
                </a:lnTo>
                <a:lnTo>
                  <a:pt x="75365" y="49596"/>
                </a:lnTo>
                <a:lnTo>
                  <a:pt x="78819" y="47351"/>
                </a:lnTo>
                <a:lnTo>
                  <a:pt x="82073" y="45855"/>
                </a:lnTo>
                <a:lnTo>
                  <a:pt x="85195" y="44858"/>
                </a:lnTo>
                <a:lnTo>
                  <a:pt x="88229" y="44192"/>
                </a:lnTo>
                <a:lnTo>
                  <a:pt x="91204" y="43749"/>
                </a:lnTo>
                <a:lnTo>
                  <a:pt x="94140" y="43453"/>
                </a:lnTo>
                <a:lnTo>
                  <a:pt x="97049" y="43256"/>
                </a:lnTo>
                <a:lnTo>
                  <a:pt x="99942" y="43125"/>
                </a:lnTo>
                <a:lnTo>
                  <a:pt x="105696" y="42979"/>
                </a:lnTo>
                <a:lnTo>
                  <a:pt x="108563" y="43892"/>
                </a:lnTo>
                <a:lnTo>
                  <a:pt x="111428" y="45454"/>
                </a:lnTo>
                <a:lnTo>
                  <a:pt x="114290" y="47448"/>
                </a:lnTo>
                <a:lnTo>
                  <a:pt x="117151" y="48777"/>
                </a:lnTo>
                <a:lnTo>
                  <a:pt x="120010" y="49663"/>
                </a:lnTo>
                <a:lnTo>
                  <a:pt x="126893" y="51085"/>
                </a:lnTo>
                <a:lnTo>
                  <a:pt x="127458" y="52154"/>
                </a:lnTo>
                <a:lnTo>
                  <a:pt x="128085" y="55882"/>
                </a:lnTo>
                <a:lnTo>
                  <a:pt x="128253" y="58209"/>
                </a:lnTo>
                <a:lnTo>
                  <a:pt x="128364" y="60713"/>
                </a:lnTo>
                <a:lnTo>
                  <a:pt x="128543" y="67026"/>
                </a:lnTo>
                <a:lnTo>
                  <a:pt x="126027" y="70429"/>
                </a:lnTo>
                <a:lnTo>
                  <a:pt x="124023" y="72670"/>
                </a:lnTo>
                <a:lnTo>
                  <a:pt x="122687" y="75117"/>
                </a:lnTo>
                <a:lnTo>
                  <a:pt x="121796" y="77700"/>
                </a:lnTo>
                <a:lnTo>
                  <a:pt x="121202" y="80375"/>
                </a:lnTo>
                <a:lnTo>
                  <a:pt x="119854" y="83111"/>
                </a:lnTo>
                <a:lnTo>
                  <a:pt x="118002" y="85887"/>
                </a:lnTo>
                <a:lnTo>
                  <a:pt x="115816" y="88690"/>
                </a:lnTo>
                <a:lnTo>
                  <a:pt x="113405" y="91512"/>
                </a:lnTo>
                <a:lnTo>
                  <a:pt x="110846" y="94345"/>
                </a:lnTo>
                <a:lnTo>
                  <a:pt x="105462" y="100033"/>
                </a:lnTo>
                <a:lnTo>
                  <a:pt x="82856" y="122873"/>
                </a:lnTo>
                <a:lnTo>
                  <a:pt x="80002" y="124777"/>
                </a:lnTo>
                <a:lnTo>
                  <a:pt x="77148" y="126047"/>
                </a:lnTo>
                <a:lnTo>
                  <a:pt x="74292" y="126894"/>
                </a:lnTo>
                <a:lnTo>
                  <a:pt x="71435" y="128411"/>
                </a:lnTo>
                <a:lnTo>
                  <a:pt x="68578" y="130375"/>
                </a:lnTo>
                <a:lnTo>
                  <a:pt x="65722" y="132636"/>
                </a:lnTo>
                <a:lnTo>
                  <a:pt x="62865" y="135097"/>
                </a:lnTo>
                <a:lnTo>
                  <a:pt x="60007" y="137690"/>
                </a:lnTo>
                <a:lnTo>
                  <a:pt x="51434" y="14573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22"/>
          <p:cNvSpPr/>
          <p:nvPr/>
        </p:nvSpPr>
        <p:spPr bwMode="auto">
          <a:xfrm>
            <a:off x="6577965" y="5066347"/>
            <a:ext cx="42863" cy="8574"/>
          </a:xfrm>
          <a:custGeom>
            <a:avLst/>
            <a:gdLst/>
            <a:ahLst/>
            <a:cxnLst/>
            <a:rect l="0" t="0" r="0" b="0"/>
            <a:pathLst>
              <a:path w="42863" h="8574">
                <a:moveTo>
                  <a:pt x="42862" y="8573"/>
                </a:moveTo>
                <a:lnTo>
                  <a:pt x="17073" y="8573"/>
                </a:lnTo>
                <a:lnTo>
                  <a:pt x="13286" y="7620"/>
                </a:lnTo>
                <a:lnTo>
                  <a:pt x="9811" y="6033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23"/>
          <p:cNvSpPr/>
          <p:nvPr/>
        </p:nvSpPr>
        <p:spPr bwMode="auto">
          <a:xfrm>
            <a:off x="4255215" y="4204695"/>
            <a:ext cx="496795" cy="398735"/>
          </a:xfrm>
          <a:custGeom>
            <a:avLst/>
            <a:gdLst/>
            <a:ahLst/>
            <a:cxnLst/>
            <a:rect l="0" t="0" r="0" b="0"/>
            <a:pathLst>
              <a:path w="496795" h="398735">
                <a:moveTo>
                  <a:pt x="273922" y="47265"/>
                </a:moveTo>
                <a:lnTo>
                  <a:pt x="269372" y="42714"/>
                </a:lnTo>
                <a:lnTo>
                  <a:pt x="267078" y="41373"/>
                </a:lnTo>
                <a:lnTo>
                  <a:pt x="258321" y="39045"/>
                </a:lnTo>
                <a:lnTo>
                  <a:pt x="252684" y="38797"/>
                </a:lnTo>
                <a:lnTo>
                  <a:pt x="250238" y="37809"/>
                </a:lnTo>
                <a:lnTo>
                  <a:pt x="242246" y="32821"/>
                </a:lnTo>
                <a:lnTo>
                  <a:pt x="236666" y="31320"/>
                </a:lnTo>
                <a:lnTo>
                  <a:pt x="222473" y="30278"/>
                </a:lnTo>
                <a:lnTo>
                  <a:pt x="219620" y="30225"/>
                </a:lnTo>
                <a:lnTo>
                  <a:pt x="216765" y="31142"/>
                </a:lnTo>
                <a:lnTo>
                  <a:pt x="208198" y="36032"/>
                </a:lnTo>
                <a:lnTo>
                  <a:pt x="202484" y="37510"/>
                </a:lnTo>
                <a:lnTo>
                  <a:pt x="189361" y="38342"/>
                </a:lnTo>
                <a:lnTo>
                  <a:pt x="177958" y="38588"/>
                </a:lnTo>
                <a:lnTo>
                  <a:pt x="163997" y="38661"/>
                </a:lnTo>
                <a:lnTo>
                  <a:pt x="159681" y="39624"/>
                </a:lnTo>
                <a:lnTo>
                  <a:pt x="148104" y="45530"/>
                </a:lnTo>
                <a:lnTo>
                  <a:pt x="133032" y="53312"/>
                </a:lnTo>
                <a:lnTo>
                  <a:pt x="122087" y="58842"/>
                </a:lnTo>
                <a:lnTo>
                  <a:pt x="109766" y="67311"/>
                </a:lnTo>
                <a:lnTo>
                  <a:pt x="91178" y="78706"/>
                </a:lnTo>
                <a:lnTo>
                  <a:pt x="77346" y="90129"/>
                </a:lnTo>
                <a:lnTo>
                  <a:pt x="74291" y="92986"/>
                </a:lnTo>
                <a:lnTo>
                  <a:pt x="68357" y="101240"/>
                </a:lnTo>
                <a:lnTo>
                  <a:pt x="61592" y="111259"/>
                </a:lnTo>
                <a:lnTo>
                  <a:pt x="52236" y="122061"/>
                </a:lnTo>
                <a:lnTo>
                  <a:pt x="44267" y="133213"/>
                </a:lnTo>
                <a:lnTo>
                  <a:pt x="37551" y="144519"/>
                </a:lnTo>
                <a:lnTo>
                  <a:pt x="31391" y="155894"/>
                </a:lnTo>
                <a:lnTo>
                  <a:pt x="16794" y="184430"/>
                </a:lnTo>
                <a:lnTo>
                  <a:pt x="12005" y="195858"/>
                </a:lnTo>
                <a:lnTo>
                  <a:pt x="9877" y="207286"/>
                </a:lnTo>
                <a:lnTo>
                  <a:pt x="6391" y="218715"/>
                </a:lnTo>
                <a:lnTo>
                  <a:pt x="4128" y="224430"/>
                </a:lnTo>
                <a:lnTo>
                  <a:pt x="2620" y="231097"/>
                </a:lnTo>
                <a:lnTo>
                  <a:pt x="1614" y="238400"/>
                </a:lnTo>
                <a:lnTo>
                  <a:pt x="943" y="246126"/>
                </a:lnTo>
                <a:lnTo>
                  <a:pt x="496" y="253181"/>
                </a:lnTo>
                <a:lnTo>
                  <a:pt x="0" y="266100"/>
                </a:lnTo>
                <a:lnTo>
                  <a:pt x="2318" y="278192"/>
                </a:lnTo>
                <a:lnTo>
                  <a:pt x="5572" y="289917"/>
                </a:lnTo>
                <a:lnTo>
                  <a:pt x="7018" y="301478"/>
                </a:lnTo>
                <a:lnTo>
                  <a:pt x="10201" y="310426"/>
                </a:lnTo>
                <a:lnTo>
                  <a:pt x="12383" y="314145"/>
                </a:lnTo>
                <a:lnTo>
                  <a:pt x="14807" y="323358"/>
                </a:lnTo>
                <a:lnTo>
                  <a:pt x="15454" y="328482"/>
                </a:lnTo>
                <a:lnTo>
                  <a:pt x="18712" y="336715"/>
                </a:lnTo>
                <a:lnTo>
                  <a:pt x="23335" y="344502"/>
                </a:lnTo>
                <a:lnTo>
                  <a:pt x="28565" y="354313"/>
                </a:lnTo>
                <a:lnTo>
                  <a:pt x="36864" y="365995"/>
                </a:lnTo>
                <a:lnTo>
                  <a:pt x="45055" y="372438"/>
                </a:lnTo>
                <a:lnTo>
                  <a:pt x="57837" y="381420"/>
                </a:lnTo>
                <a:lnTo>
                  <a:pt x="61285" y="384335"/>
                </a:lnTo>
                <a:lnTo>
                  <a:pt x="65489" y="386278"/>
                </a:lnTo>
                <a:lnTo>
                  <a:pt x="80507" y="389966"/>
                </a:lnTo>
                <a:lnTo>
                  <a:pt x="91441" y="394204"/>
                </a:lnTo>
                <a:lnTo>
                  <a:pt x="102649" y="396722"/>
                </a:lnTo>
                <a:lnTo>
                  <a:pt x="113981" y="397842"/>
                </a:lnTo>
                <a:lnTo>
                  <a:pt x="125367" y="398339"/>
                </a:lnTo>
                <a:lnTo>
                  <a:pt x="147038" y="398619"/>
                </a:lnTo>
                <a:lnTo>
                  <a:pt x="215150" y="398734"/>
                </a:lnTo>
                <a:lnTo>
                  <a:pt x="229069" y="396196"/>
                </a:lnTo>
                <a:lnTo>
                  <a:pt x="258077" y="386805"/>
                </a:lnTo>
                <a:lnTo>
                  <a:pt x="266216" y="385067"/>
                </a:lnTo>
                <a:lnTo>
                  <a:pt x="274499" y="383909"/>
                </a:lnTo>
                <a:lnTo>
                  <a:pt x="282880" y="383136"/>
                </a:lnTo>
                <a:lnTo>
                  <a:pt x="290371" y="379765"/>
                </a:lnTo>
                <a:lnTo>
                  <a:pt x="303776" y="368397"/>
                </a:lnTo>
                <a:lnTo>
                  <a:pt x="318622" y="358900"/>
                </a:lnTo>
                <a:lnTo>
                  <a:pt x="346887" y="345042"/>
                </a:lnTo>
                <a:lnTo>
                  <a:pt x="361596" y="336455"/>
                </a:lnTo>
                <a:lnTo>
                  <a:pt x="376706" y="327241"/>
                </a:lnTo>
                <a:lnTo>
                  <a:pt x="389771" y="319971"/>
                </a:lnTo>
                <a:lnTo>
                  <a:pt x="401928" y="311025"/>
                </a:lnTo>
                <a:lnTo>
                  <a:pt x="413681" y="301651"/>
                </a:lnTo>
                <a:lnTo>
                  <a:pt x="425255" y="294311"/>
                </a:lnTo>
                <a:lnTo>
                  <a:pt x="436749" y="285333"/>
                </a:lnTo>
                <a:lnTo>
                  <a:pt x="448207" y="274993"/>
                </a:lnTo>
                <a:lnTo>
                  <a:pt x="459649" y="264047"/>
                </a:lnTo>
                <a:lnTo>
                  <a:pt x="468545" y="252832"/>
                </a:lnTo>
                <a:lnTo>
                  <a:pt x="475673" y="241498"/>
                </a:lnTo>
                <a:lnTo>
                  <a:pt x="482017" y="230111"/>
                </a:lnTo>
                <a:lnTo>
                  <a:pt x="488011" y="221240"/>
                </a:lnTo>
                <a:lnTo>
                  <a:pt x="490943" y="217540"/>
                </a:lnTo>
                <a:lnTo>
                  <a:pt x="492898" y="213169"/>
                </a:lnTo>
                <a:lnTo>
                  <a:pt x="495070" y="203232"/>
                </a:lnTo>
                <a:lnTo>
                  <a:pt x="496292" y="191479"/>
                </a:lnTo>
                <a:lnTo>
                  <a:pt x="496578" y="182480"/>
                </a:lnTo>
                <a:lnTo>
                  <a:pt x="496794" y="144306"/>
                </a:lnTo>
                <a:lnTo>
                  <a:pt x="495846" y="139581"/>
                </a:lnTo>
                <a:lnTo>
                  <a:pt x="490913" y="127428"/>
                </a:lnTo>
                <a:lnTo>
                  <a:pt x="489425" y="117501"/>
                </a:lnTo>
                <a:lnTo>
                  <a:pt x="486224" y="106738"/>
                </a:lnTo>
                <a:lnTo>
                  <a:pt x="481626" y="96557"/>
                </a:lnTo>
                <a:lnTo>
                  <a:pt x="473682" y="85471"/>
                </a:lnTo>
                <a:lnTo>
                  <a:pt x="464344" y="75201"/>
                </a:lnTo>
                <a:lnTo>
                  <a:pt x="434292" y="44773"/>
                </a:lnTo>
                <a:lnTo>
                  <a:pt x="420922" y="35943"/>
                </a:lnTo>
                <a:lnTo>
                  <a:pt x="405229" y="24426"/>
                </a:lnTo>
                <a:lnTo>
                  <a:pt x="390192" y="15838"/>
                </a:lnTo>
                <a:lnTo>
                  <a:pt x="379255" y="10120"/>
                </a:lnTo>
                <a:lnTo>
                  <a:pt x="368044" y="6944"/>
                </a:lnTo>
                <a:lnTo>
                  <a:pt x="356712" y="5532"/>
                </a:lnTo>
                <a:lnTo>
                  <a:pt x="345325" y="4904"/>
                </a:lnTo>
                <a:lnTo>
                  <a:pt x="333914" y="2085"/>
                </a:lnTo>
                <a:lnTo>
                  <a:pt x="328204" y="0"/>
                </a:lnTo>
                <a:lnTo>
                  <a:pt x="322493" y="515"/>
                </a:lnTo>
                <a:lnTo>
                  <a:pt x="316780" y="2763"/>
                </a:lnTo>
                <a:lnTo>
                  <a:pt x="311066" y="6167"/>
                </a:lnTo>
                <a:lnTo>
                  <a:pt x="305353" y="7483"/>
                </a:lnTo>
                <a:lnTo>
                  <a:pt x="299638" y="7409"/>
                </a:lnTo>
                <a:lnTo>
                  <a:pt x="288209" y="5738"/>
                </a:lnTo>
                <a:lnTo>
                  <a:pt x="276779" y="4996"/>
                </a:lnTo>
                <a:lnTo>
                  <a:pt x="265350" y="7206"/>
                </a:lnTo>
                <a:lnTo>
                  <a:pt x="250745" y="11265"/>
                </a:lnTo>
                <a:lnTo>
                  <a:pt x="237845" y="12468"/>
                </a:lnTo>
                <a:lnTo>
                  <a:pt x="232725" y="12637"/>
                </a:lnTo>
                <a:lnTo>
                  <a:pt x="228360" y="13702"/>
                </a:lnTo>
                <a:lnTo>
                  <a:pt x="220970" y="17425"/>
                </a:lnTo>
                <a:lnTo>
                  <a:pt x="208464" y="26625"/>
                </a:lnTo>
                <a:lnTo>
                  <a:pt x="199706" y="30036"/>
                </a:lnTo>
                <a:lnTo>
                  <a:pt x="188197" y="3869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24"/>
          <p:cNvSpPr/>
          <p:nvPr/>
        </p:nvSpPr>
        <p:spPr bwMode="auto">
          <a:xfrm>
            <a:off x="4460557" y="4371978"/>
            <a:ext cx="25719" cy="25715"/>
          </a:xfrm>
          <a:custGeom>
            <a:avLst/>
            <a:gdLst/>
            <a:ahLst/>
            <a:cxnLst/>
            <a:rect l="0" t="0" r="0" b="0"/>
            <a:pathLst>
              <a:path w="25719" h="25715">
                <a:moveTo>
                  <a:pt x="0" y="25714"/>
                </a:moveTo>
                <a:lnTo>
                  <a:pt x="4551" y="21163"/>
                </a:lnTo>
                <a:lnTo>
                  <a:pt x="6844" y="19822"/>
                </a:lnTo>
                <a:lnTo>
                  <a:pt x="9325" y="18929"/>
                </a:lnTo>
                <a:lnTo>
                  <a:pt x="11932" y="18333"/>
                </a:lnTo>
                <a:lnTo>
                  <a:pt x="13670" y="16983"/>
                </a:lnTo>
                <a:lnTo>
                  <a:pt x="14828" y="15131"/>
                </a:lnTo>
                <a:lnTo>
                  <a:pt x="15600" y="12944"/>
                </a:lnTo>
                <a:lnTo>
                  <a:pt x="17068" y="11485"/>
                </a:lnTo>
                <a:lnTo>
                  <a:pt x="18999" y="10513"/>
                </a:lnTo>
                <a:lnTo>
                  <a:pt x="25695" y="8575"/>
                </a:lnTo>
                <a:lnTo>
                  <a:pt x="25714" y="8570"/>
                </a:lnTo>
                <a:lnTo>
                  <a:pt x="25716" y="8570"/>
                </a:lnTo>
                <a:lnTo>
                  <a:pt x="25716" y="8569"/>
                </a:lnTo>
                <a:lnTo>
                  <a:pt x="25718" y="6"/>
                </a:lnTo>
                <a:lnTo>
                  <a:pt x="21167" y="0"/>
                </a:lnTo>
                <a:lnTo>
                  <a:pt x="19826" y="951"/>
                </a:lnTo>
                <a:lnTo>
                  <a:pt x="18932" y="2538"/>
                </a:lnTo>
                <a:lnTo>
                  <a:pt x="17498" y="7378"/>
                </a:lnTo>
                <a:lnTo>
                  <a:pt x="17380" y="8727"/>
                </a:lnTo>
                <a:lnTo>
                  <a:pt x="17302" y="10580"/>
                </a:lnTo>
                <a:lnTo>
                  <a:pt x="17215" y="15178"/>
                </a:lnTo>
                <a:lnTo>
                  <a:pt x="17145" y="2571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25"/>
          <p:cNvSpPr/>
          <p:nvPr/>
        </p:nvSpPr>
        <p:spPr bwMode="auto">
          <a:xfrm>
            <a:off x="4837747" y="4140530"/>
            <a:ext cx="399199" cy="462903"/>
          </a:xfrm>
          <a:custGeom>
            <a:avLst/>
            <a:gdLst/>
            <a:ahLst/>
            <a:cxnLst/>
            <a:rect l="0" t="0" r="0" b="0"/>
            <a:pathLst>
              <a:path w="399199" h="462903">
                <a:moveTo>
                  <a:pt x="0" y="462902"/>
                </a:moveTo>
                <a:lnTo>
                  <a:pt x="0" y="458352"/>
                </a:lnTo>
                <a:lnTo>
                  <a:pt x="953" y="457011"/>
                </a:lnTo>
                <a:lnTo>
                  <a:pt x="2540" y="456117"/>
                </a:lnTo>
                <a:lnTo>
                  <a:pt x="4551" y="455521"/>
                </a:lnTo>
                <a:lnTo>
                  <a:pt x="5891" y="454172"/>
                </a:lnTo>
                <a:lnTo>
                  <a:pt x="6785" y="452319"/>
                </a:lnTo>
                <a:lnTo>
                  <a:pt x="8219" y="447054"/>
                </a:lnTo>
                <a:lnTo>
                  <a:pt x="15347" y="433278"/>
                </a:lnTo>
                <a:lnTo>
                  <a:pt x="25927" y="420397"/>
                </a:lnTo>
                <a:lnTo>
                  <a:pt x="31526" y="413531"/>
                </a:lnTo>
                <a:lnTo>
                  <a:pt x="37189" y="404129"/>
                </a:lnTo>
                <a:lnTo>
                  <a:pt x="45421" y="393601"/>
                </a:lnTo>
                <a:lnTo>
                  <a:pt x="54477" y="382572"/>
                </a:lnTo>
                <a:lnTo>
                  <a:pt x="61677" y="371320"/>
                </a:lnTo>
                <a:lnTo>
                  <a:pt x="68052" y="357429"/>
                </a:lnTo>
                <a:lnTo>
                  <a:pt x="71086" y="349724"/>
                </a:lnTo>
                <a:lnTo>
                  <a:pt x="76996" y="336083"/>
                </a:lnTo>
                <a:lnTo>
                  <a:pt x="82798" y="322718"/>
                </a:lnTo>
                <a:lnTo>
                  <a:pt x="85679" y="315154"/>
                </a:lnTo>
                <a:lnTo>
                  <a:pt x="88552" y="307253"/>
                </a:lnTo>
                <a:lnTo>
                  <a:pt x="96824" y="293395"/>
                </a:lnTo>
                <a:lnTo>
                  <a:pt x="105898" y="279933"/>
                </a:lnTo>
                <a:lnTo>
                  <a:pt x="109651" y="272343"/>
                </a:lnTo>
                <a:lnTo>
                  <a:pt x="113106" y="264425"/>
                </a:lnTo>
                <a:lnTo>
                  <a:pt x="116361" y="256289"/>
                </a:lnTo>
                <a:lnTo>
                  <a:pt x="122519" y="239629"/>
                </a:lnTo>
                <a:lnTo>
                  <a:pt x="137114" y="197104"/>
                </a:lnTo>
                <a:lnTo>
                  <a:pt x="157160" y="137144"/>
                </a:lnTo>
                <a:lnTo>
                  <a:pt x="160018" y="129525"/>
                </a:lnTo>
                <a:lnTo>
                  <a:pt x="168592" y="108748"/>
                </a:lnTo>
                <a:lnTo>
                  <a:pt x="174307" y="93092"/>
                </a:lnTo>
                <a:lnTo>
                  <a:pt x="180023" y="79150"/>
                </a:lnTo>
                <a:lnTo>
                  <a:pt x="185738" y="66603"/>
                </a:lnTo>
                <a:lnTo>
                  <a:pt x="197168" y="43026"/>
                </a:lnTo>
                <a:lnTo>
                  <a:pt x="201930" y="32451"/>
                </a:lnTo>
                <a:lnTo>
                  <a:pt x="204611" y="21142"/>
                </a:lnTo>
                <a:lnTo>
                  <a:pt x="205238" y="14787"/>
                </a:lnTo>
                <a:lnTo>
                  <a:pt x="206358" y="11759"/>
                </a:lnTo>
                <a:lnTo>
                  <a:pt x="213077" y="1726"/>
                </a:lnTo>
                <a:lnTo>
                  <a:pt x="214441" y="1146"/>
                </a:lnTo>
                <a:lnTo>
                  <a:pt x="222771" y="0"/>
                </a:lnTo>
                <a:lnTo>
                  <a:pt x="233464" y="10571"/>
                </a:lnTo>
                <a:lnTo>
                  <a:pt x="251578" y="28680"/>
                </a:lnTo>
                <a:lnTo>
                  <a:pt x="260067" y="41720"/>
                </a:lnTo>
                <a:lnTo>
                  <a:pt x="263223" y="49650"/>
                </a:lnTo>
                <a:lnTo>
                  <a:pt x="265578" y="57302"/>
                </a:lnTo>
                <a:lnTo>
                  <a:pt x="269800" y="67053"/>
                </a:lnTo>
                <a:lnTo>
                  <a:pt x="274851" y="77737"/>
                </a:lnTo>
                <a:lnTo>
                  <a:pt x="302904" y="134300"/>
                </a:lnTo>
                <a:lnTo>
                  <a:pt x="308614" y="148264"/>
                </a:lnTo>
                <a:lnTo>
                  <a:pt x="311470" y="155988"/>
                </a:lnTo>
                <a:lnTo>
                  <a:pt x="317184" y="169651"/>
                </a:lnTo>
                <a:lnTo>
                  <a:pt x="322898" y="183026"/>
                </a:lnTo>
                <a:lnTo>
                  <a:pt x="328613" y="198495"/>
                </a:lnTo>
                <a:lnTo>
                  <a:pt x="334328" y="212355"/>
                </a:lnTo>
                <a:lnTo>
                  <a:pt x="340043" y="225818"/>
                </a:lnTo>
                <a:lnTo>
                  <a:pt x="345757" y="241326"/>
                </a:lnTo>
                <a:lnTo>
                  <a:pt x="351473" y="255204"/>
                </a:lnTo>
                <a:lnTo>
                  <a:pt x="354330" y="261572"/>
                </a:lnTo>
                <a:lnTo>
                  <a:pt x="356235" y="268674"/>
                </a:lnTo>
                <a:lnTo>
                  <a:pt x="357505" y="276267"/>
                </a:lnTo>
                <a:lnTo>
                  <a:pt x="358352" y="284186"/>
                </a:lnTo>
                <a:lnTo>
                  <a:pt x="361832" y="298065"/>
                </a:lnTo>
                <a:lnTo>
                  <a:pt x="365602" y="310584"/>
                </a:lnTo>
                <a:lnTo>
                  <a:pt x="367277" y="322497"/>
                </a:lnTo>
                <a:lnTo>
                  <a:pt x="370562" y="336683"/>
                </a:lnTo>
                <a:lnTo>
                  <a:pt x="374244" y="350607"/>
                </a:lnTo>
                <a:lnTo>
                  <a:pt x="377270" y="364754"/>
                </a:lnTo>
                <a:lnTo>
                  <a:pt x="381353" y="375148"/>
                </a:lnTo>
                <a:lnTo>
                  <a:pt x="383802" y="386118"/>
                </a:lnTo>
                <a:lnTo>
                  <a:pt x="385844" y="397343"/>
                </a:lnTo>
                <a:lnTo>
                  <a:pt x="389926" y="408683"/>
                </a:lnTo>
                <a:lnTo>
                  <a:pt x="393029" y="421225"/>
                </a:lnTo>
                <a:lnTo>
                  <a:pt x="393948" y="430974"/>
                </a:lnTo>
                <a:lnTo>
                  <a:pt x="395029" y="433044"/>
                </a:lnTo>
                <a:lnTo>
                  <a:pt x="396703" y="434425"/>
                </a:lnTo>
                <a:lnTo>
                  <a:pt x="398771" y="435344"/>
                </a:lnTo>
                <a:lnTo>
                  <a:pt x="399198" y="435958"/>
                </a:lnTo>
                <a:lnTo>
                  <a:pt x="398529" y="436367"/>
                </a:lnTo>
                <a:lnTo>
                  <a:pt x="394335" y="4371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26"/>
          <p:cNvSpPr/>
          <p:nvPr/>
        </p:nvSpPr>
        <p:spPr bwMode="auto">
          <a:xfrm>
            <a:off x="4949190" y="4337685"/>
            <a:ext cx="265748" cy="17145"/>
          </a:xfrm>
          <a:custGeom>
            <a:avLst/>
            <a:gdLst/>
            <a:ahLst/>
            <a:cxnLst/>
            <a:rect l="0" t="0" r="0" b="0"/>
            <a:pathLst>
              <a:path w="265748" h="17145">
                <a:moveTo>
                  <a:pt x="0" y="17144"/>
                </a:moveTo>
                <a:lnTo>
                  <a:pt x="108626" y="17144"/>
                </a:lnTo>
                <a:lnTo>
                  <a:pt x="114327" y="16192"/>
                </a:lnTo>
                <a:lnTo>
                  <a:pt x="120033" y="14605"/>
                </a:lnTo>
                <a:lnTo>
                  <a:pt x="125742" y="12594"/>
                </a:lnTo>
                <a:lnTo>
                  <a:pt x="130501" y="11253"/>
                </a:lnTo>
                <a:lnTo>
                  <a:pt x="134625" y="10360"/>
                </a:lnTo>
                <a:lnTo>
                  <a:pt x="138327" y="9764"/>
                </a:lnTo>
                <a:lnTo>
                  <a:pt x="142701" y="9367"/>
                </a:lnTo>
                <a:lnTo>
                  <a:pt x="147521" y="9102"/>
                </a:lnTo>
                <a:lnTo>
                  <a:pt x="157957" y="8807"/>
                </a:lnTo>
                <a:lnTo>
                  <a:pt x="185842" y="8603"/>
                </a:lnTo>
                <a:lnTo>
                  <a:pt x="191522" y="7640"/>
                </a:lnTo>
                <a:lnTo>
                  <a:pt x="197214" y="6046"/>
                </a:lnTo>
                <a:lnTo>
                  <a:pt x="202913" y="4030"/>
                </a:lnTo>
                <a:lnTo>
                  <a:pt x="208618" y="2687"/>
                </a:lnTo>
                <a:lnTo>
                  <a:pt x="214326" y="1791"/>
                </a:lnTo>
                <a:lnTo>
                  <a:pt x="220037" y="1194"/>
                </a:lnTo>
                <a:lnTo>
                  <a:pt x="224796" y="796"/>
                </a:lnTo>
                <a:lnTo>
                  <a:pt x="232624" y="353"/>
                </a:lnTo>
                <a:lnTo>
                  <a:pt x="241818" y="157"/>
                </a:lnTo>
                <a:lnTo>
                  <a:pt x="26574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27"/>
          <p:cNvSpPr/>
          <p:nvPr/>
        </p:nvSpPr>
        <p:spPr bwMode="auto">
          <a:xfrm>
            <a:off x="7203757" y="4406265"/>
            <a:ext cx="1225764" cy="582931"/>
          </a:xfrm>
          <a:custGeom>
            <a:avLst/>
            <a:gdLst/>
            <a:ahLst/>
            <a:cxnLst/>
            <a:rect l="0" t="0" r="0" b="0"/>
            <a:pathLst>
              <a:path w="1225764" h="582931">
                <a:moveTo>
                  <a:pt x="8573" y="565785"/>
                </a:moveTo>
                <a:lnTo>
                  <a:pt x="31" y="565785"/>
                </a:lnTo>
                <a:lnTo>
                  <a:pt x="0" y="574356"/>
                </a:lnTo>
                <a:lnTo>
                  <a:pt x="8468" y="574357"/>
                </a:lnTo>
                <a:lnTo>
                  <a:pt x="8570" y="582576"/>
                </a:lnTo>
                <a:lnTo>
                  <a:pt x="33067" y="582930"/>
                </a:lnTo>
                <a:lnTo>
                  <a:pt x="51579" y="570159"/>
                </a:lnTo>
                <a:lnTo>
                  <a:pt x="58802" y="567729"/>
                </a:lnTo>
                <a:lnTo>
                  <a:pt x="62061" y="567081"/>
                </a:lnTo>
                <a:lnTo>
                  <a:pt x="64234" y="565696"/>
                </a:lnTo>
                <a:lnTo>
                  <a:pt x="65683" y="563821"/>
                </a:lnTo>
                <a:lnTo>
                  <a:pt x="66648" y="561618"/>
                </a:lnTo>
                <a:lnTo>
                  <a:pt x="69198" y="560150"/>
                </a:lnTo>
                <a:lnTo>
                  <a:pt x="80934" y="557130"/>
                </a:lnTo>
                <a:lnTo>
                  <a:pt x="109542" y="539895"/>
                </a:lnTo>
                <a:lnTo>
                  <a:pt x="121992" y="531444"/>
                </a:lnTo>
                <a:lnTo>
                  <a:pt x="131371" y="526709"/>
                </a:lnTo>
                <a:lnTo>
                  <a:pt x="168980" y="511138"/>
                </a:lnTo>
                <a:lnTo>
                  <a:pt x="190576" y="499992"/>
                </a:lnTo>
                <a:lnTo>
                  <a:pt x="198366" y="494316"/>
                </a:lnTo>
                <a:lnTo>
                  <a:pt x="202729" y="492421"/>
                </a:lnTo>
                <a:lnTo>
                  <a:pt x="228956" y="484580"/>
                </a:lnTo>
                <a:lnTo>
                  <a:pt x="260092" y="468525"/>
                </a:lnTo>
                <a:lnTo>
                  <a:pt x="289553" y="451475"/>
                </a:lnTo>
                <a:lnTo>
                  <a:pt x="322981" y="434339"/>
                </a:lnTo>
                <a:lnTo>
                  <a:pt x="354024" y="420052"/>
                </a:lnTo>
                <a:lnTo>
                  <a:pt x="368799" y="413385"/>
                </a:lnTo>
                <a:lnTo>
                  <a:pt x="393807" y="396122"/>
                </a:lnTo>
                <a:lnTo>
                  <a:pt x="423793" y="380282"/>
                </a:lnTo>
                <a:lnTo>
                  <a:pt x="458857" y="365791"/>
                </a:lnTo>
                <a:lnTo>
                  <a:pt x="483633" y="348444"/>
                </a:lnTo>
                <a:lnTo>
                  <a:pt x="518842" y="331824"/>
                </a:lnTo>
                <a:lnTo>
                  <a:pt x="551019" y="317229"/>
                </a:lnTo>
                <a:lnTo>
                  <a:pt x="565890" y="310535"/>
                </a:lnTo>
                <a:lnTo>
                  <a:pt x="593498" y="293256"/>
                </a:lnTo>
                <a:lnTo>
                  <a:pt x="628737" y="277413"/>
                </a:lnTo>
                <a:lnTo>
                  <a:pt x="664492" y="262921"/>
                </a:lnTo>
                <a:lnTo>
                  <a:pt x="694291" y="245574"/>
                </a:lnTo>
                <a:lnTo>
                  <a:pt x="729970" y="228954"/>
                </a:lnTo>
                <a:lnTo>
                  <a:pt x="762372" y="214359"/>
                </a:lnTo>
                <a:lnTo>
                  <a:pt x="797343" y="200031"/>
                </a:lnTo>
                <a:lnTo>
                  <a:pt x="832863" y="185738"/>
                </a:lnTo>
                <a:lnTo>
                  <a:pt x="871152" y="168592"/>
                </a:lnTo>
                <a:lnTo>
                  <a:pt x="894322" y="158115"/>
                </a:lnTo>
                <a:lnTo>
                  <a:pt x="910567" y="154481"/>
                </a:lnTo>
                <a:lnTo>
                  <a:pt x="943503" y="137003"/>
                </a:lnTo>
                <a:lnTo>
                  <a:pt x="983011" y="117148"/>
                </a:lnTo>
                <a:lnTo>
                  <a:pt x="994423" y="113978"/>
                </a:lnTo>
                <a:lnTo>
                  <a:pt x="1000134" y="113133"/>
                </a:lnTo>
                <a:lnTo>
                  <a:pt x="1009019" y="109654"/>
                </a:lnTo>
                <a:lnTo>
                  <a:pt x="1019376" y="102340"/>
                </a:lnTo>
                <a:lnTo>
                  <a:pt x="1022484" y="99659"/>
                </a:lnTo>
                <a:lnTo>
                  <a:pt x="1026460" y="97872"/>
                </a:lnTo>
                <a:lnTo>
                  <a:pt x="1040208" y="94404"/>
                </a:lnTo>
                <a:lnTo>
                  <a:pt x="1050736" y="88719"/>
                </a:lnTo>
                <a:lnTo>
                  <a:pt x="1059888" y="85660"/>
                </a:lnTo>
                <a:lnTo>
                  <a:pt x="1069837" y="78461"/>
                </a:lnTo>
                <a:lnTo>
                  <a:pt x="1073337" y="77734"/>
                </a:lnTo>
                <a:lnTo>
                  <a:pt x="1088698" y="77152"/>
                </a:lnTo>
                <a:lnTo>
                  <a:pt x="1105499" y="60361"/>
                </a:lnTo>
                <a:lnTo>
                  <a:pt x="1113203" y="60038"/>
                </a:lnTo>
                <a:lnTo>
                  <a:pt x="1113610" y="59075"/>
                </a:lnTo>
                <a:lnTo>
                  <a:pt x="1114318" y="52629"/>
                </a:lnTo>
                <a:lnTo>
                  <a:pt x="1115306" y="52231"/>
                </a:lnTo>
                <a:lnTo>
                  <a:pt x="1130024" y="51466"/>
                </a:lnTo>
                <a:lnTo>
                  <a:pt x="1135663" y="51444"/>
                </a:lnTo>
                <a:lnTo>
                  <a:pt x="1137156" y="50488"/>
                </a:lnTo>
                <a:lnTo>
                  <a:pt x="1138151" y="48899"/>
                </a:lnTo>
                <a:lnTo>
                  <a:pt x="1140026" y="43216"/>
                </a:lnTo>
                <a:lnTo>
                  <a:pt x="1148359" y="34652"/>
                </a:lnTo>
                <a:lnTo>
                  <a:pt x="1156064" y="34322"/>
                </a:lnTo>
                <a:lnTo>
                  <a:pt x="1163890" y="28405"/>
                </a:lnTo>
                <a:lnTo>
                  <a:pt x="1172857" y="26071"/>
                </a:lnTo>
                <a:lnTo>
                  <a:pt x="1178517" y="25822"/>
                </a:lnTo>
                <a:lnTo>
                  <a:pt x="1180013" y="24835"/>
                </a:lnTo>
                <a:lnTo>
                  <a:pt x="1181011" y="23224"/>
                </a:lnTo>
                <a:lnTo>
                  <a:pt x="1182611" y="18345"/>
                </a:lnTo>
                <a:lnTo>
                  <a:pt x="1183695" y="17945"/>
                </a:lnTo>
                <a:lnTo>
                  <a:pt x="1193573" y="17192"/>
                </a:lnTo>
                <a:lnTo>
                  <a:pt x="1198851" y="17154"/>
                </a:lnTo>
                <a:lnTo>
                  <a:pt x="1207417" y="9765"/>
                </a:lnTo>
                <a:lnTo>
                  <a:pt x="1210682" y="9102"/>
                </a:lnTo>
                <a:lnTo>
                  <a:pt x="1212886" y="8926"/>
                </a:lnTo>
                <a:lnTo>
                  <a:pt x="1214357" y="7855"/>
                </a:lnTo>
                <a:lnTo>
                  <a:pt x="1215336" y="6189"/>
                </a:lnTo>
                <a:lnTo>
                  <a:pt x="1217260" y="107"/>
                </a:lnTo>
                <a:lnTo>
                  <a:pt x="1225763" y="1"/>
                </a:lnTo>
                <a:lnTo>
                  <a:pt x="121729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28"/>
          <p:cNvSpPr/>
          <p:nvPr/>
        </p:nvSpPr>
        <p:spPr bwMode="auto">
          <a:xfrm>
            <a:off x="7229475" y="3670224"/>
            <a:ext cx="8573" cy="1293254"/>
          </a:xfrm>
          <a:custGeom>
            <a:avLst/>
            <a:gdLst/>
            <a:ahLst/>
            <a:cxnLst/>
            <a:rect l="0" t="0" r="0" b="0"/>
            <a:pathLst>
              <a:path w="8573" h="1293254">
                <a:moveTo>
                  <a:pt x="0" y="1293253"/>
                </a:moveTo>
                <a:lnTo>
                  <a:pt x="0" y="1239206"/>
                </a:lnTo>
                <a:lnTo>
                  <a:pt x="952" y="1236267"/>
                </a:lnTo>
                <a:lnTo>
                  <a:pt x="2540" y="1233354"/>
                </a:lnTo>
                <a:lnTo>
                  <a:pt x="4550" y="1230460"/>
                </a:lnTo>
                <a:lnTo>
                  <a:pt x="5891" y="1226626"/>
                </a:lnTo>
                <a:lnTo>
                  <a:pt x="6784" y="1222165"/>
                </a:lnTo>
                <a:lnTo>
                  <a:pt x="7380" y="1217286"/>
                </a:lnTo>
                <a:lnTo>
                  <a:pt x="7778" y="1213081"/>
                </a:lnTo>
                <a:lnTo>
                  <a:pt x="8042" y="1209325"/>
                </a:lnTo>
                <a:lnTo>
                  <a:pt x="8219" y="1205869"/>
                </a:lnTo>
                <a:lnTo>
                  <a:pt x="8467" y="1191902"/>
                </a:lnTo>
                <a:lnTo>
                  <a:pt x="8572" y="1025812"/>
                </a:lnTo>
                <a:lnTo>
                  <a:pt x="7620" y="1018757"/>
                </a:lnTo>
                <a:lnTo>
                  <a:pt x="6032" y="1012148"/>
                </a:lnTo>
                <a:lnTo>
                  <a:pt x="4021" y="1005837"/>
                </a:lnTo>
                <a:lnTo>
                  <a:pt x="2681" y="999725"/>
                </a:lnTo>
                <a:lnTo>
                  <a:pt x="1787" y="993745"/>
                </a:lnTo>
                <a:lnTo>
                  <a:pt x="1192" y="987854"/>
                </a:lnTo>
                <a:lnTo>
                  <a:pt x="794" y="982021"/>
                </a:lnTo>
                <a:lnTo>
                  <a:pt x="530" y="976228"/>
                </a:lnTo>
                <a:lnTo>
                  <a:pt x="235" y="963758"/>
                </a:lnTo>
                <a:lnTo>
                  <a:pt x="104" y="948691"/>
                </a:lnTo>
                <a:lnTo>
                  <a:pt x="1022" y="941625"/>
                </a:lnTo>
                <a:lnTo>
                  <a:pt x="2586" y="935010"/>
                </a:lnTo>
                <a:lnTo>
                  <a:pt x="4581" y="928694"/>
                </a:lnTo>
                <a:lnTo>
                  <a:pt x="5912" y="921626"/>
                </a:lnTo>
                <a:lnTo>
                  <a:pt x="6799" y="914057"/>
                </a:lnTo>
                <a:lnTo>
                  <a:pt x="7390" y="906153"/>
                </a:lnTo>
                <a:lnTo>
                  <a:pt x="7784" y="898979"/>
                </a:lnTo>
                <a:lnTo>
                  <a:pt x="8221" y="885928"/>
                </a:lnTo>
                <a:lnTo>
                  <a:pt x="8542" y="843073"/>
                </a:lnTo>
                <a:lnTo>
                  <a:pt x="8572" y="577351"/>
                </a:lnTo>
                <a:lnTo>
                  <a:pt x="7620" y="570240"/>
                </a:lnTo>
                <a:lnTo>
                  <a:pt x="6032" y="562642"/>
                </a:lnTo>
                <a:lnTo>
                  <a:pt x="4021" y="554719"/>
                </a:lnTo>
                <a:lnTo>
                  <a:pt x="2681" y="547532"/>
                </a:lnTo>
                <a:lnTo>
                  <a:pt x="1787" y="540836"/>
                </a:lnTo>
                <a:lnTo>
                  <a:pt x="1192" y="534467"/>
                </a:lnTo>
                <a:lnTo>
                  <a:pt x="794" y="527363"/>
                </a:lnTo>
                <a:lnTo>
                  <a:pt x="353" y="511850"/>
                </a:lnTo>
                <a:lnTo>
                  <a:pt x="31" y="473538"/>
                </a:lnTo>
                <a:lnTo>
                  <a:pt x="973" y="466741"/>
                </a:lnTo>
                <a:lnTo>
                  <a:pt x="2554" y="459353"/>
                </a:lnTo>
                <a:lnTo>
                  <a:pt x="4560" y="451570"/>
                </a:lnTo>
                <a:lnTo>
                  <a:pt x="4945" y="444476"/>
                </a:lnTo>
                <a:lnTo>
                  <a:pt x="4249" y="437842"/>
                </a:lnTo>
                <a:lnTo>
                  <a:pt x="2832" y="431514"/>
                </a:lnTo>
                <a:lnTo>
                  <a:pt x="2840" y="424438"/>
                </a:lnTo>
                <a:lnTo>
                  <a:pt x="3798" y="416863"/>
                </a:lnTo>
                <a:lnTo>
                  <a:pt x="5390" y="408956"/>
                </a:lnTo>
                <a:lnTo>
                  <a:pt x="5498" y="401779"/>
                </a:lnTo>
                <a:lnTo>
                  <a:pt x="4618" y="395090"/>
                </a:lnTo>
                <a:lnTo>
                  <a:pt x="3078" y="388725"/>
                </a:lnTo>
                <a:lnTo>
                  <a:pt x="2052" y="381624"/>
                </a:lnTo>
                <a:lnTo>
                  <a:pt x="1368" y="374033"/>
                </a:lnTo>
                <a:lnTo>
                  <a:pt x="912" y="366115"/>
                </a:lnTo>
                <a:lnTo>
                  <a:pt x="405" y="352237"/>
                </a:lnTo>
                <a:lnTo>
                  <a:pt x="120" y="333713"/>
                </a:lnTo>
                <a:lnTo>
                  <a:pt x="0" y="0"/>
                </a:lnTo>
                <a:lnTo>
                  <a:pt x="0" y="737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29"/>
          <p:cNvSpPr/>
          <p:nvPr/>
        </p:nvSpPr>
        <p:spPr bwMode="auto">
          <a:xfrm>
            <a:off x="7212330" y="4997767"/>
            <a:ext cx="1234440" cy="582931"/>
          </a:xfrm>
          <a:custGeom>
            <a:avLst/>
            <a:gdLst/>
            <a:ahLst/>
            <a:cxnLst/>
            <a:rect l="0" t="0" r="0" b="0"/>
            <a:pathLst>
              <a:path w="1234440" h="582931">
                <a:moveTo>
                  <a:pt x="0" y="0"/>
                </a:moveTo>
                <a:lnTo>
                  <a:pt x="21664" y="0"/>
                </a:lnTo>
                <a:lnTo>
                  <a:pt x="23967" y="953"/>
                </a:lnTo>
                <a:lnTo>
                  <a:pt x="42933" y="12770"/>
                </a:lnTo>
                <a:lnTo>
                  <a:pt x="50196" y="15201"/>
                </a:lnTo>
                <a:lnTo>
                  <a:pt x="58069" y="16761"/>
                </a:lnTo>
                <a:lnTo>
                  <a:pt x="63984" y="21583"/>
                </a:lnTo>
                <a:lnTo>
                  <a:pt x="67421" y="22961"/>
                </a:lnTo>
                <a:lnTo>
                  <a:pt x="80407" y="25853"/>
                </a:lnTo>
                <a:lnTo>
                  <a:pt x="90711" y="31367"/>
                </a:lnTo>
                <a:lnTo>
                  <a:pt x="99796" y="34377"/>
                </a:lnTo>
                <a:lnTo>
                  <a:pt x="108520" y="39925"/>
                </a:lnTo>
                <a:lnTo>
                  <a:pt x="117138" y="42945"/>
                </a:lnTo>
                <a:lnTo>
                  <a:pt x="135993" y="54680"/>
                </a:lnTo>
                <a:lnTo>
                  <a:pt x="143944" y="57640"/>
                </a:lnTo>
                <a:lnTo>
                  <a:pt x="147397" y="58429"/>
                </a:lnTo>
                <a:lnTo>
                  <a:pt x="153774" y="61846"/>
                </a:lnTo>
                <a:lnTo>
                  <a:pt x="156809" y="64091"/>
                </a:lnTo>
                <a:lnTo>
                  <a:pt x="165260" y="66585"/>
                </a:lnTo>
                <a:lnTo>
                  <a:pt x="170181" y="67250"/>
                </a:lnTo>
                <a:lnTo>
                  <a:pt x="178188" y="70529"/>
                </a:lnTo>
                <a:lnTo>
                  <a:pt x="188051" y="77730"/>
                </a:lnTo>
                <a:lnTo>
                  <a:pt x="195020" y="83124"/>
                </a:lnTo>
                <a:lnTo>
                  <a:pt x="219211" y="99083"/>
                </a:lnTo>
                <a:lnTo>
                  <a:pt x="254787" y="114654"/>
                </a:lnTo>
                <a:lnTo>
                  <a:pt x="271379" y="124848"/>
                </a:lnTo>
                <a:lnTo>
                  <a:pt x="285619" y="128432"/>
                </a:lnTo>
                <a:lnTo>
                  <a:pt x="357221" y="165744"/>
                </a:lnTo>
                <a:lnTo>
                  <a:pt x="381521" y="180024"/>
                </a:lnTo>
                <a:lnTo>
                  <a:pt x="394355" y="185738"/>
                </a:lnTo>
                <a:lnTo>
                  <a:pt x="415435" y="197168"/>
                </a:lnTo>
                <a:lnTo>
                  <a:pt x="428478" y="202883"/>
                </a:lnTo>
                <a:lnTo>
                  <a:pt x="449692" y="214312"/>
                </a:lnTo>
                <a:lnTo>
                  <a:pt x="488224" y="231458"/>
                </a:lnTo>
                <a:lnTo>
                  <a:pt x="580071" y="277178"/>
                </a:lnTo>
                <a:lnTo>
                  <a:pt x="612892" y="291465"/>
                </a:lnTo>
                <a:lnTo>
                  <a:pt x="622916" y="297180"/>
                </a:lnTo>
                <a:lnTo>
                  <a:pt x="656281" y="311467"/>
                </a:lnTo>
                <a:lnTo>
                  <a:pt x="691431" y="328612"/>
                </a:lnTo>
                <a:lnTo>
                  <a:pt x="722618" y="342900"/>
                </a:lnTo>
                <a:lnTo>
                  <a:pt x="756441" y="357188"/>
                </a:lnTo>
                <a:lnTo>
                  <a:pt x="791457" y="374333"/>
                </a:lnTo>
                <a:lnTo>
                  <a:pt x="808651" y="381953"/>
                </a:lnTo>
                <a:lnTo>
                  <a:pt x="831528" y="387550"/>
                </a:lnTo>
                <a:lnTo>
                  <a:pt x="865822" y="403064"/>
                </a:lnTo>
                <a:lnTo>
                  <a:pt x="905827" y="422919"/>
                </a:lnTo>
                <a:lnTo>
                  <a:pt x="941187" y="437199"/>
                </a:lnTo>
                <a:lnTo>
                  <a:pt x="952659" y="442913"/>
                </a:lnTo>
                <a:lnTo>
                  <a:pt x="966375" y="451485"/>
                </a:lnTo>
                <a:lnTo>
                  <a:pt x="990566" y="462915"/>
                </a:lnTo>
                <a:lnTo>
                  <a:pt x="1020542" y="480060"/>
                </a:lnTo>
                <a:lnTo>
                  <a:pt x="1034854" y="488633"/>
                </a:lnTo>
                <a:lnTo>
                  <a:pt x="1038519" y="491490"/>
                </a:lnTo>
                <a:lnTo>
                  <a:pt x="1042866" y="493395"/>
                </a:lnTo>
                <a:lnTo>
                  <a:pt x="1069066" y="501254"/>
                </a:lnTo>
                <a:lnTo>
                  <a:pt x="1111930" y="525811"/>
                </a:lnTo>
                <a:lnTo>
                  <a:pt x="1120618" y="528969"/>
                </a:lnTo>
                <a:lnTo>
                  <a:pt x="1124268" y="529811"/>
                </a:lnTo>
                <a:lnTo>
                  <a:pt x="1130865" y="533287"/>
                </a:lnTo>
                <a:lnTo>
                  <a:pt x="1147410" y="543279"/>
                </a:lnTo>
                <a:lnTo>
                  <a:pt x="1155438" y="546257"/>
                </a:lnTo>
                <a:lnTo>
                  <a:pt x="1158912" y="547051"/>
                </a:lnTo>
                <a:lnTo>
                  <a:pt x="1165312" y="550474"/>
                </a:lnTo>
                <a:lnTo>
                  <a:pt x="1168353" y="552720"/>
                </a:lnTo>
                <a:lnTo>
                  <a:pt x="1174270" y="555216"/>
                </a:lnTo>
                <a:lnTo>
                  <a:pt x="1177182" y="555881"/>
                </a:lnTo>
                <a:lnTo>
                  <a:pt x="1182956" y="559161"/>
                </a:lnTo>
                <a:lnTo>
                  <a:pt x="1185831" y="561369"/>
                </a:lnTo>
                <a:lnTo>
                  <a:pt x="1191564" y="563822"/>
                </a:lnTo>
                <a:lnTo>
                  <a:pt x="1200145" y="565204"/>
                </a:lnTo>
                <a:lnTo>
                  <a:pt x="1207028" y="565670"/>
                </a:lnTo>
                <a:lnTo>
                  <a:pt x="1210510" y="568274"/>
                </a:lnTo>
                <a:lnTo>
                  <a:pt x="1215954" y="573156"/>
                </a:lnTo>
                <a:lnTo>
                  <a:pt x="1219239" y="573824"/>
                </a:lnTo>
                <a:lnTo>
                  <a:pt x="1221448" y="574002"/>
                </a:lnTo>
                <a:lnTo>
                  <a:pt x="1222921" y="575073"/>
                </a:lnTo>
                <a:lnTo>
                  <a:pt x="1223903" y="576739"/>
                </a:lnTo>
                <a:lnTo>
                  <a:pt x="1224558" y="578803"/>
                </a:lnTo>
                <a:lnTo>
                  <a:pt x="1225947" y="580178"/>
                </a:lnTo>
                <a:lnTo>
                  <a:pt x="1227825" y="581096"/>
                </a:lnTo>
                <a:lnTo>
                  <a:pt x="1234435" y="582929"/>
                </a:lnTo>
                <a:lnTo>
                  <a:pt x="1234436" y="582929"/>
                </a:lnTo>
                <a:lnTo>
                  <a:pt x="1234438" y="582929"/>
                </a:lnTo>
                <a:lnTo>
                  <a:pt x="1234438" y="582929"/>
                </a:lnTo>
                <a:lnTo>
                  <a:pt x="1234439" y="58293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30"/>
          <p:cNvSpPr/>
          <p:nvPr/>
        </p:nvSpPr>
        <p:spPr bwMode="auto">
          <a:xfrm>
            <a:off x="7229475" y="3780472"/>
            <a:ext cx="617220" cy="1174433"/>
          </a:xfrm>
          <a:custGeom>
            <a:avLst/>
            <a:gdLst/>
            <a:ahLst/>
            <a:cxnLst/>
            <a:rect l="0" t="0" r="0" b="0"/>
            <a:pathLst>
              <a:path w="617220" h="1174433">
                <a:moveTo>
                  <a:pt x="0" y="1174432"/>
                </a:moveTo>
                <a:lnTo>
                  <a:pt x="0" y="1169882"/>
                </a:lnTo>
                <a:lnTo>
                  <a:pt x="952" y="1168541"/>
                </a:lnTo>
                <a:lnTo>
                  <a:pt x="2540" y="1167648"/>
                </a:lnTo>
                <a:lnTo>
                  <a:pt x="4550" y="1167051"/>
                </a:lnTo>
                <a:lnTo>
                  <a:pt x="5891" y="1165702"/>
                </a:lnTo>
                <a:lnTo>
                  <a:pt x="6784" y="1163850"/>
                </a:lnTo>
                <a:lnTo>
                  <a:pt x="8219" y="1158584"/>
                </a:lnTo>
                <a:lnTo>
                  <a:pt x="13018" y="1153121"/>
                </a:lnTo>
                <a:lnTo>
                  <a:pt x="14394" y="1149747"/>
                </a:lnTo>
                <a:lnTo>
                  <a:pt x="17282" y="1136851"/>
                </a:lnTo>
                <a:lnTo>
                  <a:pt x="21333" y="1129789"/>
                </a:lnTo>
                <a:lnTo>
                  <a:pt x="37264" y="1107111"/>
                </a:lnTo>
                <a:lnTo>
                  <a:pt x="40374" y="1096570"/>
                </a:lnTo>
                <a:lnTo>
                  <a:pt x="41203" y="1091091"/>
                </a:lnTo>
                <a:lnTo>
                  <a:pt x="43661" y="1086487"/>
                </a:lnTo>
                <a:lnTo>
                  <a:pt x="54317" y="1074503"/>
                </a:lnTo>
                <a:lnTo>
                  <a:pt x="66351" y="1042744"/>
                </a:lnTo>
                <a:lnTo>
                  <a:pt x="82922" y="1007724"/>
                </a:lnTo>
                <a:lnTo>
                  <a:pt x="102873" y="958108"/>
                </a:lnTo>
                <a:lnTo>
                  <a:pt x="117157" y="923836"/>
                </a:lnTo>
                <a:lnTo>
                  <a:pt x="134302" y="888759"/>
                </a:lnTo>
                <a:lnTo>
                  <a:pt x="143827" y="871560"/>
                </a:lnTo>
                <a:lnTo>
                  <a:pt x="161090" y="848682"/>
                </a:lnTo>
                <a:lnTo>
                  <a:pt x="170920" y="828994"/>
                </a:lnTo>
                <a:lnTo>
                  <a:pt x="185667" y="795180"/>
                </a:lnTo>
                <a:lnTo>
                  <a:pt x="204566" y="761364"/>
                </a:lnTo>
                <a:lnTo>
                  <a:pt x="209980" y="747641"/>
                </a:lnTo>
                <a:lnTo>
                  <a:pt x="211425" y="741315"/>
                </a:lnTo>
                <a:lnTo>
                  <a:pt x="230042" y="704894"/>
                </a:lnTo>
                <a:lnTo>
                  <a:pt x="242607" y="675919"/>
                </a:lnTo>
                <a:lnTo>
                  <a:pt x="255214" y="643632"/>
                </a:lnTo>
                <a:lnTo>
                  <a:pt x="272521" y="615382"/>
                </a:lnTo>
                <a:lnTo>
                  <a:pt x="289322" y="580007"/>
                </a:lnTo>
                <a:lnTo>
                  <a:pt x="306775" y="548063"/>
                </a:lnTo>
                <a:lnTo>
                  <a:pt x="314462" y="532191"/>
                </a:lnTo>
                <a:lnTo>
                  <a:pt x="332378" y="503940"/>
                </a:lnTo>
                <a:lnTo>
                  <a:pt x="348358" y="468564"/>
                </a:lnTo>
                <a:lnTo>
                  <a:pt x="358064" y="445856"/>
                </a:lnTo>
                <a:lnTo>
                  <a:pt x="375387" y="420634"/>
                </a:lnTo>
                <a:lnTo>
                  <a:pt x="385228" y="400540"/>
                </a:lnTo>
                <a:lnTo>
                  <a:pt x="392193" y="385663"/>
                </a:lnTo>
                <a:lnTo>
                  <a:pt x="406824" y="366577"/>
                </a:lnTo>
                <a:lnTo>
                  <a:pt x="417665" y="354693"/>
                </a:lnTo>
                <a:lnTo>
                  <a:pt x="421318" y="347905"/>
                </a:lnTo>
                <a:lnTo>
                  <a:pt x="428365" y="325651"/>
                </a:lnTo>
                <a:lnTo>
                  <a:pt x="447652" y="294685"/>
                </a:lnTo>
                <a:lnTo>
                  <a:pt x="465687" y="260065"/>
                </a:lnTo>
                <a:lnTo>
                  <a:pt x="486833" y="231462"/>
                </a:lnTo>
                <a:lnTo>
                  <a:pt x="505619" y="197168"/>
                </a:lnTo>
                <a:lnTo>
                  <a:pt x="522909" y="165418"/>
                </a:lnTo>
                <a:lnTo>
                  <a:pt x="531490" y="152518"/>
                </a:lnTo>
                <a:lnTo>
                  <a:pt x="540066" y="139170"/>
                </a:lnTo>
                <a:lnTo>
                  <a:pt x="542924" y="135643"/>
                </a:lnTo>
                <a:lnTo>
                  <a:pt x="544829" y="131386"/>
                </a:lnTo>
                <a:lnTo>
                  <a:pt x="548463" y="117246"/>
                </a:lnTo>
                <a:lnTo>
                  <a:pt x="552689" y="109894"/>
                </a:lnTo>
                <a:lnTo>
                  <a:pt x="562210" y="97414"/>
                </a:lnTo>
                <a:lnTo>
                  <a:pt x="565678" y="88659"/>
                </a:lnTo>
                <a:lnTo>
                  <a:pt x="574901" y="77168"/>
                </a:lnTo>
                <a:lnTo>
                  <a:pt x="577577" y="74305"/>
                </a:lnTo>
                <a:lnTo>
                  <a:pt x="579361" y="71444"/>
                </a:lnTo>
                <a:lnTo>
                  <a:pt x="582824" y="62867"/>
                </a:lnTo>
                <a:lnTo>
                  <a:pt x="592046" y="51435"/>
                </a:lnTo>
                <a:lnTo>
                  <a:pt x="594722" y="48578"/>
                </a:lnTo>
                <a:lnTo>
                  <a:pt x="596507" y="45720"/>
                </a:lnTo>
                <a:lnTo>
                  <a:pt x="599605" y="35983"/>
                </a:lnTo>
                <a:lnTo>
                  <a:pt x="605873" y="27781"/>
                </a:lnTo>
                <a:lnTo>
                  <a:pt x="607414" y="22507"/>
                </a:lnTo>
                <a:lnTo>
                  <a:pt x="608282" y="14183"/>
                </a:lnTo>
                <a:lnTo>
                  <a:pt x="609356" y="11360"/>
                </a:lnTo>
                <a:lnTo>
                  <a:pt x="617215" y="6"/>
                </a:lnTo>
                <a:lnTo>
                  <a:pt x="617219" y="1"/>
                </a:lnTo>
                <a:lnTo>
                  <a:pt x="60864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chord?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a segment whose endpoints lie on a circle.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usually named for its endpoints.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3505200" cy="35052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94"/>
          <p:cNvSpPr/>
          <p:nvPr/>
        </p:nvSpPr>
        <p:spPr bwMode="auto">
          <a:xfrm>
            <a:off x="4897754" y="4534852"/>
            <a:ext cx="488634" cy="505778"/>
          </a:xfrm>
          <a:custGeom>
            <a:avLst/>
            <a:gdLst/>
            <a:ahLst/>
            <a:cxnLst/>
            <a:rect l="0" t="0" r="0" b="0"/>
            <a:pathLst>
              <a:path w="488634" h="505778">
                <a:moveTo>
                  <a:pt x="0" y="505777"/>
                </a:moveTo>
                <a:lnTo>
                  <a:pt x="0" y="501227"/>
                </a:lnTo>
                <a:lnTo>
                  <a:pt x="953" y="499886"/>
                </a:lnTo>
                <a:lnTo>
                  <a:pt x="2541" y="498993"/>
                </a:lnTo>
                <a:lnTo>
                  <a:pt x="7382" y="497558"/>
                </a:lnTo>
                <a:lnTo>
                  <a:pt x="7779" y="496488"/>
                </a:lnTo>
                <a:lnTo>
                  <a:pt x="8220" y="492759"/>
                </a:lnTo>
                <a:lnTo>
                  <a:pt x="9290" y="491384"/>
                </a:lnTo>
                <a:lnTo>
                  <a:pt x="10956" y="490466"/>
                </a:lnTo>
                <a:lnTo>
                  <a:pt x="13019" y="489856"/>
                </a:lnTo>
                <a:lnTo>
                  <a:pt x="14395" y="488495"/>
                </a:lnTo>
                <a:lnTo>
                  <a:pt x="15312" y="486636"/>
                </a:lnTo>
                <a:lnTo>
                  <a:pt x="16330" y="482030"/>
                </a:lnTo>
                <a:lnTo>
                  <a:pt x="16784" y="476808"/>
                </a:lnTo>
                <a:lnTo>
                  <a:pt x="17857" y="475034"/>
                </a:lnTo>
                <a:lnTo>
                  <a:pt x="19524" y="473853"/>
                </a:lnTo>
                <a:lnTo>
                  <a:pt x="21589" y="473064"/>
                </a:lnTo>
                <a:lnTo>
                  <a:pt x="29046" y="467404"/>
                </a:lnTo>
                <a:lnTo>
                  <a:pt x="30794" y="464955"/>
                </a:lnTo>
                <a:lnTo>
                  <a:pt x="32736" y="459694"/>
                </a:lnTo>
                <a:lnTo>
                  <a:pt x="34207" y="457911"/>
                </a:lnTo>
                <a:lnTo>
                  <a:pt x="36140" y="456721"/>
                </a:lnTo>
                <a:lnTo>
                  <a:pt x="38381" y="455929"/>
                </a:lnTo>
                <a:lnTo>
                  <a:pt x="39875" y="454447"/>
                </a:lnTo>
                <a:lnTo>
                  <a:pt x="40871" y="452508"/>
                </a:lnTo>
                <a:lnTo>
                  <a:pt x="41535" y="450261"/>
                </a:lnTo>
                <a:lnTo>
                  <a:pt x="44813" y="445226"/>
                </a:lnTo>
                <a:lnTo>
                  <a:pt x="57407" y="431411"/>
                </a:lnTo>
                <a:lnTo>
                  <a:pt x="88688" y="399945"/>
                </a:lnTo>
                <a:lnTo>
                  <a:pt x="91511" y="398075"/>
                </a:lnTo>
                <a:lnTo>
                  <a:pt x="97187" y="395997"/>
                </a:lnTo>
                <a:lnTo>
                  <a:pt x="99081" y="394491"/>
                </a:lnTo>
                <a:lnTo>
                  <a:pt x="100344" y="392534"/>
                </a:lnTo>
                <a:lnTo>
                  <a:pt x="101187" y="390277"/>
                </a:lnTo>
                <a:lnTo>
                  <a:pt x="103653" y="387820"/>
                </a:lnTo>
                <a:lnTo>
                  <a:pt x="118759" y="377032"/>
                </a:lnTo>
                <a:lnTo>
                  <a:pt x="122035" y="374227"/>
                </a:lnTo>
                <a:lnTo>
                  <a:pt x="124220" y="371405"/>
                </a:lnTo>
                <a:lnTo>
                  <a:pt x="130265" y="357491"/>
                </a:lnTo>
                <a:lnTo>
                  <a:pt x="135048" y="348433"/>
                </a:lnTo>
                <a:lnTo>
                  <a:pt x="145881" y="334856"/>
                </a:lnTo>
                <a:lnTo>
                  <a:pt x="148689" y="331823"/>
                </a:lnTo>
                <a:lnTo>
                  <a:pt x="161743" y="323002"/>
                </a:lnTo>
                <a:lnTo>
                  <a:pt x="173125" y="314356"/>
                </a:lnTo>
                <a:lnTo>
                  <a:pt x="179497" y="306084"/>
                </a:lnTo>
                <a:lnTo>
                  <a:pt x="188440" y="293257"/>
                </a:lnTo>
                <a:lnTo>
                  <a:pt x="191349" y="289802"/>
                </a:lnTo>
                <a:lnTo>
                  <a:pt x="204545" y="280389"/>
                </a:lnTo>
                <a:lnTo>
                  <a:pt x="212512" y="271937"/>
                </a:lnTo>
                <a:lnTo>
                  <a:pt x="222352" y="259009"/>
                </a:lnTo>
                <a:lnTo>
                  <a:pt x="234210" y="246107"/>
                </a:lnTo>
                <a:lnTo>
                  <a:pt x="242857" y="232729"/>
                </a:lnTo>
                <a:lnTo>
                  <a:pt x="251129" y="224720"/>
                </a:lnTo>
                <a:lnTo>
                  <a:pt x="263956" y="214856"/>
                </a:lnTo>
                <a:lnTo>
                  <a:pt x="267411" y="211817"/>
                </a:lnTo>
                <a:lnTo>
                  <a:pt x="276824" y="198439"/>
                </a:lnTo>
                <a:lnTo>
                  <a:pt x="285276" y="190430"/>
                </a:lnTo>
                <a:lnTo>
                  <a:pt x="290197" y="186961"/>
                </a:lnTo>
                <a:lnTo>
                  <a:pt x="298204" y="178026"/>
                </a:lnTo>
                <a:lnTo>
                  <a:pt x="301673" y="172977"/>
                </a:lnTo>
                <a:lnTo>
                  <a:pt x="310607" y="164826"/>
                </a:lnTo>
                <a:lnTo>
                  <a:pt x="315657" y="161319"/>
                </a:lnTo>
                <a:lnTo>
                  <a:pt x="323807" y="152342"/>
                </a:lnTo>
                <a:lnTo>
                  <a:pt x="333751" y="139118"/>
                </a:lnTo>
                <a:lnTo>
                  <a:pt x="336801" y="135608"/>
                </a:lnTo>
                <a:lnTo>
                  <a:pt x="350195" y="126117"/>
                </a:lnTo>
                <a:lnTo>
                  <a:pt x="353478" y="122178"/>
                </a:lnTo>
                <a:lnTo>
                  <a:pt x="355668" y="117647"/>
                </a:lnTo>
                <a:lnTo>
                  <a:pt x="357127" y="112722"/>
                </a:lnTo>
                <a:lnTo>
                  <a:pt x="360005" y="108485"/>
                </a:lnTo>
                <a:lnTo>
                  <a:pt x="372204" y="97972"/>
                </a:lnTo>
                <a:lnTo>
                  <a:pt x="385343" y="85887"/>
                </a:lnTo>
                <a:lnTo>
                  <a:pt x="391291" y="79129"/>
                </a:lnTo>
                <a:lnTo>
                  <a:pt x="399995" y="65567"/>
                </a:lnTo>
                <a:lnTo>
                  <a:pt x="411469" y="51969"/>
                </a:lnTo>
                <a:lnTo>
                  <a:pt x="422908" y="40110"/>
                </a:lnTo>
                <a:lnTo>
                  <a:pt x="425767" y="38170"/>
                </a:lnTo>
                <a:lnTo>
                  <a:pt x="434340" y="34487"/>
                </a:lnTo>
                <a:lnTo>
                  <a:pt x="445771" y="25192"/>
                </a:lnTo>
                <a:lnTo>
                  <a:pt x="460376" y="11066"/>
                </a:lnTo>
                <a:lnTo>
                  <a:pt x="466965" y="4515"/>
                </a:lnTo>
                <a:lnTo>
                  <a:pt x="469425" y="3010"/>
                </a:lnTo>
                <a:lnTo>
                  <a:pt x="478472" y="396"/>
                </a:lnTo>
                <a:lnTo>
                  <a:pt x="48863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95"/>
          <p:cNvSpPr/>
          <p:nvPr/>
        </p:nvSpPr>
        <p:spPr bwMode="auto">
          <a:xfrm>
            <a:off x="5257800" y="3308985"/>
            <a:ext cx="1122998" cy="1285876"/>
          </a:xfrm>
          <a:custGeom>
            <a:avLst/>
            <a:gdLst/>
            <a:ahLst/>
            <a:cxnLst/>
            <a:rect l="0" t="0" r="0" b="0"/>
            <a:pathLst>
              <a:path w="1122998" h="1285876">
                <a:moveTo>
                  <a:pt x="0" y="1285875"/>
                </a:moveTo>
                <a:lnTo>
                  <a:pt x="20473" y="1285875"/>
                </a:lnTo>
                <a:lnTo>
                  <a:pt x="22221" y="1284922"/>
                </a:lnTo>
                <a:lnTo>
                  <a:pt x="23386" y="1283335"/>
                </a:lnTo>
                <a:lnTo>
                  <a:pt x="24164" y="1281324"/>
                </a:lnTo>
                <a:lnTo>
                  <a:pt x="25634" y="1279983"/>
                </a:lnTo>
                <a:lnTo>
                  <a:pt x="27566" y="1279089"/>
                </a:lnTo>
                <a:lnTo>
                  <a:pt x="29807" y="1278493"/>
                </a:lnTo>
                <a:lnTo>
                  <a:pt x="31301" y="1277144"/>
                </a:lnTo>
                <a:lnTo>
                  <a:pt x="32298" y="1275292"/>
                </a:lnTo>
                <a:lnTo>
                  <a:pt x="32961" y="1273104"/>
                </a:lnTo>
                <a:lnTo>
                  <a:pt x="34356" y="1271646"/>
                </a:lnTo>
                <a:lnTo>
                  <a:pt x="36240" y="1270674"/>
                </a:lnTo>
                <a:lnTo>
                  <a:pt x="38447" y="1270026"/>
                </a:lnTo>
                <a:lnTo>
                  <a:pt x="39918" y="1268641"/>
                </a:lnTo>
                <a:lnTo>
                  <a:pt x="40900" y="1266766"/>
                </a:lnTo>
                <a:lnTo>
                  <a:pt x="41554" y="1264563"/>
                </a:lnTo>
                <a:lnTo>
                  <a:pt x="42943" y="1263094"/>
                </a:lnTo>
                <a:lnTo>
                  <a:pt x="44821" y="1262115"/>
                </a:lnTo>
                <a:lnTo>
                  <a:pt x="47025" y="1261463"/>
                </a:lnTo>
                <a:lnTo>
                  <a:pt x="52015" y="1258197"/>
                </a:lnTo>
                <a:lnTo>
                  <a:pt x="64090" y="1247421"/>
                </a:lnTo>
                <a:lnTo>
                  <a:pt x="66539" y="1245951"/>
                </a:lnTo>
                <a:lnTo>
                  <a:pt x="74536" y="1242930"/>
                </a:lnTo>
                <a:lnTo>
                  <a:pt x="80117" y="1238848"/>
                </a:lnTo>
                <a:lnTo>
                  <a:pt x="81986" y="1236426"/>
                </a:lnTo>
                <a:lnTo>
                  <a:pt x="83232" y="1233859"/>
                </a:lnTo>
                <a:lnTo>
                  <a:pt x="84063" y="1231195"/>
                </a:lnTo>
                <a:lnTo>
                  <a:pt x="87526" y="1225695"/>
                </a:lnTo>
                <a:lnTo>
                  <a:pt x="97511" y="1214403"/>
                </a:lnTo>
                <a:lnTo>
                  <a:pt x="100249" y="1212509"/>
                </a:lnTo>
                <a:lnTo>
                  <a:pt x="108655" y="1208891"/>
                </a:lnTo>
                <a:lnTo>
                  <a:pt x="114331" y="1204670"/>
                </a:lnTo>
                <a:lnTo>
                  <a:pt x="116225" y="1202210"/>
                </a:lnTo>
                <a:lnTo>
                  <a:pt x="117488" y="1199618"/>
                </a:lnTo>
                <a:lnTo>
                  <a:pt x="118331" y="1196938"/>
                </a:lnTo>
                <a:lnTo>
                  <a:pt x="119845" y="1195151"/>
                </a:lnTo>
                <a:lnTo>
                  <a:pt x="121806" y="1193960"/>
                </a:lnTo>
                <a:lnTo>
                  <a:pt x="124066" y="1193166"/>
                </a:lnTo>
                <a:lnTo>
                  <a:pt x="129118" y="1189743"/>
                </a:lnTo>
                <a:lnTo>
                  <a:pt x="148621" y="1171467"/>
                </a:lnTo>
                <a:lnTo>
                  <a:pt x="150515" y="1168646"/>
                </a:lnTo>
                <a:lnTo>
                  <a:pt x="158357" y="1149869"/>
                </a:lnTo>
                <a:lnTo>
                  <a:pt x="160816" y="1146627"/>
                </a:lnTo>
                <a:lnTo>
                  <a:pt x="163408" y="1144466"/>
                </a:lnTo>
                <a:lnTo>
                  <a:pt x="168828" y="1141111"/>
                </a:lnTo>
                <a:lnTo>
                  <a:pt x="182911" y="1128463"/>
                </a:lnTo>
                <a:lnTo>
                  <a:pt x="184805" y="1125689"/>
                </a:lnTo>
                <a:lnTo>
                  <a:pt x="186910" y="1120066"/>
                </a:lnTo>
                <a:lnTo>
                  <a:pt x="189377" y="1117233"/>
                </a:lnTo>
                <a:lnTo>
                  <a:pt x="200045" y="1108695"/>
                </a:lnTo>
                <a:lnTo>
                  <a:pt x="201943" y="1105843"/>
                </a:lnTo>
                <a:lnTo>
                  <a:pt x="205005" y="1100133"/>
                </a:lnTo>
                <a:lnTo>
                  <a:pt x="209541" y="1094420"/>
                </a:lnTo>
                <a:lnTo>
                  <a:pt x="212083" y="1092516"/>
                </a:lnTo>
                <a:lnTo>
                  <a:pt x="217449" y="1090400"/>
                </a:lnTo>
                <a:lnTo>
                  <a:pt x="219261" y="1087931"/>
                </a:lnTo>
                <a:lnTo>
                  <a:pt x="221274" y="1080107"/>
                </a:lnTo>
                <a:lnTo>
                  <a:pt x="223716" y="1077259"/>
                </a:lnTo>
                <a:lnTo>
                  <a:pt x="227249" y="1075360"/>
                </a:lnTo>
                <a:lnTo>
                  <a:pt x="231509" y="1074094"/>
                </a:lnTo>
                <a:lnTo>
                  <a:pt x="234350" y="1071345"/>
                </a:lnTo>
                <a:lnTo>
                  <a:pt x="236243" y="1067607"/>
                </a:lnTo>
                <a:lnTo>
                  <a:pt x="237505" y="1063211"/>
                </a:lnTo>
                <a:lnTo>
                  <a:pt x="241448" y="1055785"/>
                </a:lnTo>
                <a:lnTo>
                  <a:pt x="260115" y="1034495"/>
                </a:lnTo>
                <a:lnTo>
                  <a:pt x="302895" y="991552"/>
                </a:lnTo>
                <a:lnTo>
                  <a:pt x="304800" y="988695"/>
                </a:lnTo>
                <a:lnTo>
                  <a:pt x="308433" y="980122"/>
                </a:lnTo>
                <a:lnTo>
                  <a:pt x="316071" y="970597"/>
                </a:lnTo>
                <a:lnTo>
                  <a:pt x="328071" y="957085"/>
                </a:lnTo>
                <a:lnTo>
                  <a:pt x="335631" y="943504"/>
                </a:lnTo>
                <a:lnTo>
                  <a:pt x="351587" y="923336"/>
                </a:lnTo>
                <a:lnTo>
                  <a:pt x="360079" y="910486"/>
                </a:lnTo>
                <a:lnTo>
                  <a:pt x="377193" y="889158"/>
                </a:lnTo>
                <a:lnTo>
                  <a:pt x="385763" y="876229"/>
                </a:lnTo>
                <a:lnTo>
                  <a:pt x="394335" y="863826"/>
                </a:lnTo>
                <a:lnTo>
                  <a:pt x="402907" y="850626"/>
                </a:lnTo>
                <a:lnTo>
                  <a:pt x="420052" y="829163"/>
                </a:lnTo>
                <a:lnTo>
                  <a:pt x="428625" y="816225"/>
                </a:lnTo>
                <a:lnTo>
                  <a:pt x="445770" y="794864"/>
                </a:lnTo>
                <a:lnTo>
                  <a:pt x="448627" y="789941"/>
                </a:lnTo>
                <a:lnTo>
                  <a:pt x="456882" y="781932"/>
                </a:lnTo>
                <a:lnTo>
                  <a:pt x="473153" y="769030"/>
                </a:lnTo>
                <a:lnTo>
                  <a:pt x="502899" y="730809"/>
                </a:lnTo>
                <a:lnTo>
                  <a:pt x="517204" y="709883"/>
                </a:lnTo>
                <a:lnTo>
                  <a:pt x="544988" y="679998"/>
                </a:lnTo>
                <a:lnTo>
                  <a:pt x="559965" y="658530"/>
                </a:lnTo>
                <a:lnTo>
                  <a:pt x="587844" y="628568"/>
                </a:lnTo>
                <a:lnTo>
                  <a:pt x="615293" y="588726"/>
                </a:lnTo>
                <a:lnTo>
                  <a:pt x="628820" y="577133"/>
                </a:lnTo>
                <a:lnTo>
                  <a:pt x="645441" y="555661"/>
                </a:lnTo>
                <a:lnTo>
                  <a:pt x="663046" y="542230"/>
                </a:lnTo>
                <a:lnTo>
                  <a:pt x="696865" y="503398"/>
                </a:lnTo>
                <a:lnTo>
                  <a:pt x="725568" y="473634"/>
                </a:lnTo>
                <a:lnTo>
                  <a:pt x="740061" y="452708"/>
                </a:lnTo>
                <a:lnTo>
                  <a:pt x="748333" y="446314"/>
                </a:lnTo>
                <a:lnTo>
                  <a:pt x="753206" y="443275"/>
                </a:lnTo>
                <a:lnTo>
                  <a:pt x="761160" y="434818"/>
                </a:lnTo>
                <a:lnTo>
                  <a:pt x="777956" y="414200"/>
                </a:lnTo>
                <a:lnTo>
                  <a:pt x="802142" y="388533"/>
                </a:lnTo>
                <a:lnTo>
                  <a:pt x="808310" y="378739"/>
                </a:lnTo>
                <a:lnTo>
                  <a:pt x="816766" y="370576"/>
                </a:lnTo>
                <a:lnTo>
                  <a:pt x="821688" y="367065"/>
                </a:lnTo>
                <a:lnTo>
                  <a:pt x="829697" y="358085"/>
                </a:lnTo>
                <a:lnTo>
                  <a:pt x="845578" y="338055"/>
                </a:lnTo>
                <a:lnTo>
                  <a:pt x="879309" y="302759"/>
                </a:lnTo>
                <a:lnTo>
                  <a:pt x="885469" y="292992"/>
                </a:lnTo>
                <a:lnTo>
                  <a:pt x="893922" y="284841"/>
                </a:lnTo>
                <a:lnTo>
                  <a:pt x="898843" y="281334"/>
                </a:lnTo>
                <a:lnTo>
                  <a:pt x="906851" y="272357"/>
                </a:lnTo>
                <a:lnTo>
                  <a:pt x="922730" y="252330"/>
                </a:lnTo>
                <a:lnTo>
                  <a:pt x="954575" y="219874"/>
                </a:lnTo>
                <a:lnTo>
                  <a:pt x="1014411" y="160020"/>
                </a:lnTo>
                <a:lnTo>
                  <a:pt x="1016317" y="157163"/>
                </a:lnTo>
                <a:lnTo>
                  <a:pt x="1018433" y="151447"/>
                </a:lnTo>
                <a:lnTo>
                  <a:pt x="1019951" y="149542"/>
                </a:lnTo>
                <a:lnTo>
                  <a:pt x="1021914" y="148272"/>
                </a:lnTo>
                <a:lnTo>
                  <a:pt x="1024176" y="147426"/>
                </a:lnTo>
                <a:lnTo>
                  <a:pt x="1029229" y="143945"/>
                </a:lnTo>
                <a:lnTo>
                  <a:pt x="1040234" y="133949"/>
                </a:lnTo>
                <a:lnTo>
                  <a:pt x="1042104" y="131209"/>
                </a:lnTo>
                <a:lnTo>
                  <a:pt x="1044182" y="125625"/>
                </a:lnTo>
                <a:lnTo>
                  <a:pt x="1045689" y="123755"/>
                </a:lnTo>
                <a:lnTo>
                  <a:pt x="1047646" y="122508"/>
                </a:lnTo>
                <a:lnTo>
                  <a:pt x="1049903" y="121677"/>
                </a:lnTo>
                <a:lnTo>
                  <a:pt x="1049503" y="120170"/>
                </a:lnTo>
                <a:lnTo>
                  <a:pt x="1041743" y="113499"/>
                </a:lnTo>
                <a:lnTo>
                  <a:pt x="1040252" y="110908"/>
                </a:lnTo>
                <a:lnTo>
                  <a:pt x="1039259" y="108229"/>
                </a:lnTo>
                <a:lnTo>
                  <a:pt x="1039549" y="106442"/>
                </a:lnTo>
                <a:lnTo>
                  <a:pt x="1040695" y="105251"/>
                </a:lnTo>
                <a:lnTo>
                  <a:pt x="1042411" y="104458"/>
                </a:lnTo>
                <a:lnTo>
                  <a:pt x="1049378" y="98789"/>
                </a:lnTo>
                <a:lnTo>
                  <a:pt x="1051058" y="96340"/>
                </a:lnTo>
                <a:lnTo>
                  <a:pt x="1053974" y="87310"/>
                </a:lnTo>
                <a:lnTo>
                  <a:pt x="1070263" y="69888"/>
                </a:lnTo>
                <a:lnTo>
                  <a:pt x="1070695" y="68499"/>
                </a:lnTo>
                <a:lnTo>
                  <a:pt x="1071177" y="64416"/>
                </a:lnTo>
                <a:lnTo>
                  <a:pt x="1072258" y="62947"/>
                </a:lnTo>
                <a:lnTo>
                  <a:pt x="1073931" y="61967"/>
                </a:lnTo>
                <a:lnTo>
                  <a:pt x="1075999" y="61313"/>
                </a:lnTo>
                <a:lnTo>
                  <a:pt x="1077377" y="59926"/>
                </a:lnTo>
                <a:lnTo>
                  <a:pt x="1078296" y="58048"/>
                </a:lnTo>
                <a:lnTo>
                  <a:pt x="1078909" y="55843"/>
                </a:lnTo>
                <a:lnTo>
                  <a:pt x="1080270" y="54374"/>
                </a:lnTo>
                <a:lnTo>
                  <a:pt x="1082130" y="53394"/>
                </a:lnTo>
                <a:lnTo>
                  <a:pt x="1084322" y="52741"/>
                </a:lnTo>
                <a:lnTo>
                  <a:pt x="1089298" y="49475"/>
                </a:lnTo>
                <a:lnTo>
                  <a:pt x="1104620" y="35515"/>
                </a:lnTo>
                <a:lnTo>
                  <a:pt x="1105304" y="32294"/>
                </a:lnTo>
                <a:lnTo>
                  <a:pt x="1105487" y="30102"/>
                </a:lnTo>
                <a:lnTo>
                  <a:pt x="1106561" y="28640"/>
                </a:lnTo>
                <a:lnTo>
                  <a:pt x="1108230" y="27666"/>
                </a:lnTo>
                <a:lnTo>
                  <a:pt x="1113201" y="26102"/>
                </a:lnTo>
                <a:lnTo>
                  <a:pt x="1113609" y="25021"/>
                </a:lnTo>
                <a:lnTo>
                  <a:pt x="1114393" y="17508"/>
                </a:lnTo>
                <a:lnTo>
                  <a:pt x="1122892" y="8679"/>
                </a:lnTo>
                <a:lnTo>
                  <a:pt x="112299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96"/>
          <p:cNvSpPr/>
          <p:nvPr/>
        </p:nvSpPr>
        <p:spPr bwMode="auto">
          <a:xfrm>
            <a:off x="4872038" y="4915783"/>
            <a:ext cx="128448" cy="107669"/>
          </a:xfrm>
          <a:custGeom>
            <a:avLst/>
            <a:gdLst/>
            <a:ahLst/>
            <a:cxnLst/>
            <a:rect l="0" t="0" r="0" b="0"/>
            <a:pathLst>
              <a:path w="128448" h="107669">
                <a:moveTo>
                  <a:pt x="34289" y="64839"/>
                </a:moveTo>
                <a:lnTo>
                  <a:pt x="34289" y="60289"/>
                </a:lnTo>
                <a:lnTo>
                  <a:pt x="33337" y="58948"/>
                </a:lnTo>
                <a:lnTo>
                  <a:pt x="31749" y="58054"/>
                </a:lnTo>
                <a:lnTo>
                  <a:pt x="26908" y="56620"/>
                </a:lnTo>
                <a:lnTo>
                  <a:pt x="23706" y="56423"/>
                </a:lnTo>
                <a:lnTo>
                  <a:pt x="18441" y="56298"/>
                </a:lnTo>
                <a:lnTo>
                  <a:pt x="9877" y="56269"/>
                </a:lnTo>
                <a:lnTo>
                  <a:pt x="6611" y="58808"/>
                </a:lnTo>
                <a:lnTo>
                  <a:pt x="114" y="64735"/>
                </a:lnTo>
                <a:lnTo>
                  <a:pt x="50" y="67333"/>
                </a:lnTo>
                <a:lnTo>
                  <a:pt x="0" y="80687"/>
                </a:lnTo>
                <a:lnTo>
                  <a:pt x="2539" y="83948"/>
                </a:lnTo>
                <a:lnTo>
                  <a:pt x="7380" y="89251"/>
                </a:lnTo>
                <a:lnTo>
                  <a:pt x="12769" y="94721"/>
                </a:lnTo>
                <a:lnTo>
                  <a:pt x="15180" y="96190"/>
                </a:lnTo>
                <a:lnTo>
                  <a:pt x="17740" y="97169"/>
                </a:lnTo>
                <a:lnTo>
                  <a:pt x="20399" y="97822"/>
                </a:lnTo>
                <a:lnTo>
                  <a:pt x="23124" y="99211"/>
                </a:lnTo>
                <a:lnTo>
                  <a:pt x="25893" y="101089"/>
                </a:lnTo>
                <a:lnTo>
                  <a:pt x="28692" y="103293"/>
                </a:lnTo>
                <a:lnTo>
                  <a:pt x="31510" y="104763"/>
                </a:lnTo>
                <a:lnTo>
                  <a:pt x="34341" y="105742"/>
                </a:lnTo>
                <a:lnTo>
                  <a:pt x="41178" y="107315"/>
                </a:lnTo>
                <a:lnTo>
                  <a:pt x="43645" y="107444"/>
                </a:lnTo>
                <a:lnTo>
                  <a:pt x="57476" y="107668"/>
                </a:lnTo>
                <a:lnTo>
                  <a:pt x="59272" y="106726"/>
                </a:lnTo>
                <a:lnTo>
                  <a:pt x="61422" y="105147"/>
                </a:lnTo>
                <a:lnTo>
                  <a:pt x="63808" y="103141"/>
                </a:lnTo>
                <a:lnTo>
                  <a:pt x="66350" y="101803"/>
                </a:lnTo>
                <a:lnTo>
                  <a:pt x="68999" y="100912"/>
                </a:lnTo>
                <a:lnTo>
                  <a:pt x="71716" y="100318"/>
                </a:lnTo>
                <a:lnTo>
                  <a:pt x="74481" y="98969"/>
                </a:lnTo>
                <a:lnTo>
                  <a:pt x="77276" y="97117"/>
                </a:lnTo>
                <a:lnTo>
                  <a:pt x="80092" y="94931"/>
                </a:lnTo>
                <a:lnTo>
                  <a:pt x="81969" y="92520"/>
                </a:lnTo>
                <a:lnTo>
                  <a:pt x="83221" y="89961"/>
                </a:lnTo>
                <a:lnTo>
                  <a:pt x="84055" y="87302"/>
                </a:lnTo>
                <a:lnTo>
                  <a:pt x="85564" y="84577"/>
                </a:lnTo>
                <a:lnTo>
                  <a:pt x="87522" y="81808"/>
                </a:lnTo>
                <a:lnTo>
                  <a:pt x="89780" y="79009"/>
                </a:lnTo>
                <a:lnTo>
                  <a:pt x="91286" y="76191"/>
                </a:lnTo>
                <a:lnTo>
                  <a:pt x="92289" y="73359"/>
                </a:lnTo>
                <a:lnTo>
                  <a:pt x="92958" y="70519"/>
                </a:lnTo>
                <a:lnTo>
                  <a:pt x="93405" y="67674"/>
                </a:lnTo>
                <a:lnTo>
                  <a:pt x="93702" y="64824"/>
                </a:lnTo>
                <a:lnTo>
                  <a:pt x="93900" y="61971"/>
                </a:lnTo>
                <a:lnTo>
                  <a:pt x="94032" y="59117"/>
                </a:lnTo>
                <a:lnTo>
                  <a:pt x="94179" y="53406"/>
                </a:lnTo>
                <a:lnTo>
                  <a:pt x="94287" y="36264"/>
                </a:lnTo>
                <a:lnTo>
                  <a:pt x="93337" y="33406"/>
                </a:lnTo>
                <a:lnTo>
                  <a:pt x="91752" y="30549"/>
                </a:lnTo>
                <a:lnTo>
                  <a:pt x="89743" y="27692"/>
                </a:lnTo>
                <a:lnTo>
                  <a:pt x="88403" y="24834"/>
                </a:lnTo>
                <a:lnTo>
                  <a:pt x="87510" y="21977"/>
                </a:lnTo>
                <a:lnTo>
                  <a:pt x="86915" y="19119"/>
                </a:lnTo>
                <a:lnTo>
                  <a:pt x="85565" y="17214"/>
                </a:lnTo>
                <a:lnTo>
                  <a:pt x="83713" y="15944"/>
                </a:lnTo>
                <a:lnTo>
                  <a:pt x="81526" y="15097"/>
                </a:lnTo>
                <a:lnTo>
                  <a:pt x="79115" y="14533"/>
                </a:lnTo>
                <a:lnTo>
                  <a:pt x="76556" y="14157"/>
                </a:lnTo>
                <a:lnTo>
                  <a:pt x="73897" y="13906"/>
                </a:lnTo>
                <a:lnTo>
                  <a:pt x="71171" y="13738"/>
                </a:lnTo>
                <a:lnTo>
                  <a:pt x="61665" y="13448"/>
                </a:lnTo>
                <a:lnTo>
                  <a:pt x="39899" y="13405"/>
                </a:lnTo>
                <a:lnTo>
                  <a:pt x="37076" y="14357"/>
                </a:lnTo>
                <a:lnTo>
                  <a:pt x="34242" y="15945"/>
                </a:lnTo>
                <a:lnTo>
                  <a:pt x="31400" y="17956"/>
                </a:lnTo>
                <a:lnTo>
                  <a:pt x="29506" y="20249"/>
                </a:lnTo>
                <a:lnTo>
                  <a:pt x="28243" y="22729"/>
                </a:lnTo>
                <a:lnTo>
                  <a:pt x="27401" y="25336"/>
                </a:lnTo>
                <a:lnTo>
                  <a:pt x="26839" y="28026"/>
                </a:lnTo>
                <a:lnTo>
                  <a:pt x="26465" y="30772"/>
                </a:lnTo>
                <a:lnTo>
                  <a:pt x="26216" y="33555"/>
                </a:lnTo>
                <a:lnTo>
                  <a:pt x="25097" y="36363"/>
                </a:lnTo>
                <a:lnTo>
                  <a:pt x="23399" y="39188"/>
                </a:lnTo>
                <a:lnTo>
                  <a:pt x="21314" y="42024"/>
                </a:lnTo>
                <a:lnTo>
                  <a:pt x="19924" y="44866"/>
                </a:lnTo>
                <a:lnTo>
                  <a:pt x="18997" y="47714"/>
                </a:lnTo>
                <a:lnTo>
                  <a:pt x="18380" y="50565"/>
                </a:lnTo>
                <a:lnTo>
                  <a:pt x="18920" y="53417"/>
                </a:lnTo>
                <a:lnTo>
                  <a:pt x="20233" y="56272"/>
                </a:lnTo>
                <a:lnTo>
                  <a:pt x="22061" y="59128"/>
                </a:lnTo>
                <a:lnTo>
                  <a:pt x="23279" y="61984"/>
                </a:lnTo>
                <a:lnTo>
                  <a:pt x="24092" y="64841"/>
                </a:lnTo>
                <a:lnTo>
                  <a:pt x="24634" y="67698"/>
                </a:lnTo>
                <a:lnTo>
                  <a:pt x="24994" y="70555"/>
                </a:lnTo>
                <a:lnTo>
                  <a:pt x="25235" y="73412"/>
                </a:lnTo>
                <a:lnTo>
                  <a:pt x="25396" y="76270"/>
                </a:lnTo>
                <a:lnTo>
                  <a:pt x="26455" y="79127"/>
                </a:lnTo>
                <a:lnTo>
                  <a:pt x="28114" y="81984"/>
                </a:lnTo>
                <a:lnTo>
                  <a:pt x="30172" y="84842"/>
                </a:lnTo>
                <a:lnTo>
                  <a:pt x="32497" y="86746"/>
                </a:lnTo>
                <a:lnTo>
                  <a:pt x="35000" y="88017"/>
                </a:lnTo>
                <a:lnTo>
                  <a:pt x="37620" y="88863"/>
                </a:lnTo>
                <a:lnTo>
                  <a:pt x="39368" y="90380"/>
                </a:lnTo>
                <a:lnTo>
                  <a:pt x="40532" y="92344"/>
                </a:lnTo>
                <a:lnTo>
                  <a:pt x="41308" y="94606"/>
                </a:lnTo>
                <a:lnTo>
                  <a:pt x="42779" y="96114"/>
                </a:lnTo>
                <a:lnTo>
                  <a:pt x="44712" y="97119"/>
                </a:lnTo>
                <a:lnTo>
                  <a:pt x="46953" y="97789"/>
                </a:lnTo>
                <a:lnTo>
                  <a:pt x="49399" y="99188"/>
                </a:lnTo>
                <a:lnTo>
                  <a:pt x="51982" y="101073"/>
                </a:lnTo>
                <a:lnTo>
                  <a:pt x="54657" y="103283"/>
                </a:lnTo>
                <a:lnTo>
                  <a:pt x="57393" y="104756"/>
                </a:lnTo>
                <a:lnTo>
                  <a:pt x="60169" y="105738"/>
                </a:lnTo>
                <a:lnTo>
                  <a:pt x="62972" y="106393"/>
                </a:lnTo>
                <a:lnTo>
                  <a:pt x="65794" y="106829"/>
                </a:lnTo>
                <a:lnTo>
                  <a:pt x="68627" y="107120"/>
                </a:lnTo>
                <a:lnTo>
                  <a:pt x="71469" y="107314"/>
                </a:lnTo>
                <a:lnTo>
                  <a:pt x="74316" y="106490"/>
                </a:lnTo>
                <a:lnTo>
                  <a:pt x="77166" y="104989"/>
                </a:lnTo>
                <a:lnTo>
                  <a:pt x="80019" y="103036"/>
                </a:lnTo>
                <a:lnTo>
                  <a:pt x="82873" y="101734"/>
                </a:lnTo>
                <a:lnTo>
                  <a:pt x="85728" y="100866"/>
                </a:lnTo>
                <a:lnTo>
                  <a:pt x="88584" y="100286"/>
                </a:lnTo>
                <a:lnTo>
                  <a:pt x="91441" y="98948"/>
                </a:lnTo>
                <a:lnTo>
                  <a:pt x="94298" y="97104"/>
                </a:lnTo>
                <a:lnTo>
                  <a:pt x="97155" y="94922"/>
                </a:lnTo>
                <a:lnTo>
                  <a:pt x="100012" y="93466"/>
                </a:lnTo>
                <a:lnTo>
                  <a:pt x="102869" y="92497"/>
                </a:lnTo>
                <a:lnTo>
                  <a:pt x="105727" y="91850"/>
                </a:lnTo>
                <a:lnTo>
                  <a:pt x="107632" y="90466"/>
                </a:lnTo>
                <a:lnTo>
                  <a:pt x="108902" y="88591"/>
                </a:lnTo>
                <a:lnTo>
                  <a:pt x="109749" y="86389"/>
                </a:lnTo>
                <a:lnTo>
                  <a:pt x="111265" y="83968"/>
                </a:lnTo>
                <a:lnTo>
                  <a:pt x="113229" y="81402"/>
                </a:lnTo>
                <a:lnTo>
                  <a:pt x="115491" y="78738"/>
                </a:lnTo>
                <a:lnTo>
                  <a:pt x="117951" y="76963"/>
                </a:lnTo>
                <a:lnTo>
                  <a:pt x="120544" y="75779"/>
                </a:lnTo>
                <a:lnTo>
                  <a:pt x="123224" y="74990"/>
                </a:lnTo>
                <a:lnTo>
                  <a:pt x="125012" y="73511"/>
                </a:lnTo>
                <a:lnTo>
                  <a:pt x="126204" y="71573"/>
                </a:lnTo>
                <a:lnTo>
                  <a:pt x="126998" y="69328"/>
                </a:lnTo>
                <a:lnTo>
                  <a:pt x="127528" y="66880"/>
                </a:lnTo>
                <a:lnTo>
                  <a:pt x="127881" y="64294"/>
                </a:lnTo>
                <a:lnTo>
                  <a:pt x="128116" y="61618"/>
                </a:lnTo>
                <a:lnTo>
                  <a:pt x="128273" y="58882"/>
                </a:lnTo>
                <a:lnTo>
                  <a:pt x="128447" y="53302"/>
                </a:lnTo>
                <a:lnTo>
                  <a:pt x="127541" y="50480"/>
                </a:lnTo>
                <a:lnTo>
                  <a:pt x="125984" y="47646"/>
                </a:lnTo>
                <a:lnTo>
                  <a:pt x="121193" y="40805"/>
                </a:lnTo>
                <a:lnTo>
                  <a:pt x="119847" y="39292"/>
                </a:lnTo>
                <a:lnTo>
                  <a:pt x="115812" y="35070"/>
                </a:lnTo>
                <a:lnTo>
                  <a:pt x="108186" y="27338"/>
                </a:lnTo>
                <a:lnTo>
                  <a:pt x="105461" y="25551"/>
                </a:lnTo>
                <a:lnTo>
                  <a:pt x="102692" y="24360"/>
                </a:lnTo>
                <a:lnTo>
                  <a:pt x="99894" y="23565"/>
                </a:lnTo>
                <a:lnTo>
                  <a:pt x="97075" y="23036"/>
                </a:lnTo>
                <a:lnTo>
                  <a:pt x="94244" y="22683"/>
                </a:lnTo>
                <a:lnTo>
                  <a:pt x="91404" y="22448"/>
                </a:lnTo>
                <a:lnTo>
                  <a:pt x="88558" y="22291"/>
                </a:lnTo>
                <a:lnTo>
                  <a:pt x="82856" y="22116"/>
                </a:lnTo>
                <a:lnTo>
                  <a:pt x="80002" y="23022"/>
                </a:lnTo>
                <a:lnTo>
                  <a:pt x="77147" y="24579"/>
                </a:lnTo>
                <a:lnTo>
                  <a:pt x="74291" y="26569"/>
                </a:lnTo>
                <a:lnTo>
                  <a:pt x="71434" y="28848"/>
                </a:lnTo>
                <a:lnTo>
                  <a:pt x="68578" y="31320"/>
                </a:lnTo>
                <a:lnTo>
                  <a:pt x="65721" y="33921"/>
                </a:lnTo>
                <a:lnTo>
                  <a:pt x="62863" y="35654"/>
                </a:lnTo>
                <a:lnTo>
                  <a:pt x="60006" y="36810"/>
                </a:lnTo>
                <a:lnTo>
                  <a:pt x="57149" y="37581"/>
                </a:lnTo>
                <a:lnTo>
                  <a:pt x="54291" y="39047"/>
                </a:lnTo>
                <a:lnTo>
                  <a:pt x="51434" y="40977"/>
                </a:lnTo>
                <a:lnTo>
                  <a:pt x="48577" y="43216"/>
                </a:lnTo>
                <a:lnTo>
                  <a:pt x="45719" y="45661"/>
                </a:lnTo>
                <a:lnTo>
                  <a:pt x="42862" y="48244"/>
                </a:lnTo>
                <a:lnTo>
                  <a:pt x="40004" y="50918"/>
                </a:lnTo>
                <a:lnTo>
                  <a:pt x="38099" y="54606"/>
                </a:lnTo>
                <a:lnTo>
                  <a:pt x="36829" y="58969"/>
                </a:lnTo>
                <a:lnTo>
                  <a:pt x="35982" y="63784"/>
                </a:lnTo>
                <a:lnTo>
                  <a:pt x="35418" y="67946"/>
                </a:lnTo>
                <a:lnTo>
                  <a:pt x="35041" y="71673"/>
                </a:lnTo>
                <a:lnTo>
                  <a:pt x="34791" y="75110"/>
                </a:lnTo>
                <a:lnTo>
                  <a:pt x="34623" y="78354"/>
                </a:lnTo>
                <a:lnTo>
                  <a:pt x="34333" y="88761"/>
                </a:lnTo>
                <a:lnTo>
                  <a:pt x="34302" y="94575"/>
                </a:lnTo>
                <a:lnTo>
                  <a:pt x="35250" y="96094"/>
                </a:lnTo>
                <a:lnTo>
                  <a:pt x="36835" y="97105"/>
                </a:lnTo>
                <a:lnTo>
                  <a:pt x="38844" y="97780"/>
                </a:lnTo>
                <a:lnTo>
                  <a:pt x="40183" y="99182"/>
                </a:lnTo>
                <a:lnTo>
                  <a:pt x="41076" y="101070"/>
                </a:lnTo>
                <a:lnTo>
                  <a:pt x="41671" y="103280"/>
                </a:lnTo>
                <a:lnTo>
                  <a:pt x="43020" y="104754"/>
                </a:lnTo>
                <a:lnTo>
                  <a:pt x="44873" y="105736"/>
                </a:lnTo>
                <a:lnTo>
                  <a:pt x="47060" y="106391"/>
                </a:lnTo>
                <a:lnTo>
                  <a:pt x="49470" y="105875"/>
                </a:lnTo>
                <a:lnTo>
                  <a:pt x="52030" y="104579"/>
                </a:lnTo>
                <a:lnTo>
                  <a:pt x="54689" y="102763"/>
                </a:lnTo>
                <a:lnTo>
                  <a:pt x="57414" y="101552"/>
                </a:lnTo>
                <a:lnTo>
                  <a:pt x="60183" y="100744"/>
                </a:lnTo>
                <a:lnTo>
                  <a:pt x="62982" y="100206"/>
                </a:lnTo>
                <a:lnTo>
                  <a:pt x="64847" y="98894"/>
                </a:lnTo>
                <a:lnTo>
                  <a:pt x="66091" y="97067"/>
                </a:lnTo>
                <a:lnTo>
                  <a:pt x="66920" y="94897"/>
                </a:lnTo>
                <a:lnTo>
                  <a:pt x="68426" y="92498"/>
                </a:lnTo>
                <a:lnTo>
                  <a:pt x="70382" y="89946"/>
                </a:lnTo>
                <a:lnTo>
                  <a:pt x="72639" y="87292"/>
                </a:lnTo>
                <a:lnTo>
                  <a:pt x="74143" y="84570"/>
                </a:lnTo>
                <a:lnTo>
                  <a:pt x="75146" y="81803"/>
                </a:lnTo>
                <a:lnTo>
                  <a:pt x="75815" y="79006"/>
                </a:lnTo>
                <a:lnTo>
                  <a:pt x="76260" y="75236"/>
                </a:lnTo>
                <a:lnTo>
                  <a:pt x="76557" y="70818"/>
                </a:lnTo>
                <a:lnTo>
                  <a:pt x="76756" y="65968"/>
                </a:lnTo>
                <a:lnTo>
                  <a:pt x="77840" y="60829"/>
                </a:lnTo>
                <a:lnTo>
                  <a:pt x="79515" y="55498"/>
                </a:lnTo>
                <a:lnTo>
                  <a:pt x="81585" y="50039"/>
                </a:lnTo>
                <a:lnTo>
                  <a:pt x="82964" y="44495"/>
                </a:lnTo>
                <a:lnTo>
                  <a:pt x="83884" y="38894"/>
                </a:lnTo>
                <a:lnTo>
                  <a:pt x="84498" y="33255"/>
                </a:lnTo>
                <a:lnTo>
                  <a:pt x="84907" y="28543"/>
                </a:lnTo>
                <a:lnTo>
                  <a:pt x="85179" y="24449"/>
                </a:lnTo>
                <a:lnTo>
                  <a:pt x="85482" y="17361"/>
                </a:lnTo>
                <a:lnTo>
                  <a:pt x="85616" y="11035"/>
                </a:lnTo>
                <a:lnTo>
                  <a:pt x="84700" y="8967"/>
                </a:lnTo>
                <a:lnTo>
                  <a:pt x="83136" y="7588"/>
                </a:lnTo>
                <a:lnTo>
                  <a:pt x="78334" y="5376"/>
                </a:lnTo>
                <a:lnTo>
                  <a:pt x="75137" y="2534"/>
                </a:lnTo>
                <a:lnTo>
                  <a:pt x="72951" y="442"/>
                </a:lnTo>
                <a:lnTo>
                  <a:pt x="70541" y="0"/>
                </a:lnTo>
                <a:lnTo>
                  <a:pt x="67982" y="658"/>
                </a:lnTo>
                <a:lnTo>
                  <a:pt x="61582" y="4007"/>
                </a:lnTo>
                <a:lnTo>
                  <a:pt x="58167" y="7005"/>
                </a:lnTo>
                <a:lnTo>
                  <a:pt x="53474" y="11513"/>
                </a:lnTo>
                <a:lnTo>
                  <a:pt x="48213" y="16691"/>
                </a:lnTo>
                <a:lnTo>
                  <a:pt x="45476" y="20358"/>
                </a:lnTo>
                <a:lnTo>
                  <a:pt x="42700" y="24707"/>
                </a:lnTo>
                <a:lnTo>
                  <a:pt x="39896" y="29512"/>
                </a:lnTo>
                <a:lnTo>
                  <a:pt x="37075" y="33668"/>
                </a:lnTo>
                <a:lnTo>
                  <a:pt x="34241" y="37391"/>
                </a:lnTo>
                <a:lnTo>
                  <a:pt x="31400" y="40825"/>
                </a:lnTo>
                <a:lnTo>
                  <a:pt x="29505" y="44068"/>
                </a:lnTo>
                <a:lnTo>
                  <a:pt x="28243" y="47181"/>
                </a:lnTo>
                <a:lnTo>
                  <a:pt x="27400" y="50210"/>
                </a:lnTo>
                <a:lnTo>
                  <a:pt x="25887" y="53181"/>
                </a:lnTo>
                <a:lnTo>
                  <a:pt x="23925" y="56115"/>
                </a:lnTo>
                <a:lnTo>
                  <a:pt x="18484" y="63116"/>
                </a:lnTo>
                <a:lnTo>
                  <a:pt x="17084" y="63690"/>
                </a:lnTo>
                <a:lnTo>
                  <a:pt x="15199" y="64073"/>
                </a:lnTo>
                <a:lnTo>
                  <a:pt x="12990" y="64328"/>
                </a:lnTo>
                <a:lnTo>
                  <a:pt x="11517" y="65451"/>
                </a:lnTo>
                <a:lnTo>
                  <a:pt x="10536" y="67152"/>
                </a:lnTo>
                <a:lnTo>
                  <a:pt x="9881" y="69238"/>
                </a:lnTo>
                <a:lnTo>
                  <a:pt x="10397" y="70630"/>
                </a:lnTo>
                <a:lnTo>
                  <a:pt x="11694" y="71557"/>
                </a:lnTo>
                <a:lnTo>
                  <a:pt x="16068" y="73045"/>
                </a:lnTo>
                <a:lnTo>
                  <a:pt x="19206" y="73249"/>
                </a:lnTo>
                <a:lnTo>
                  <a:pt x="21376" y="73303"/>
                </a:lnTo>
                <a:lnTo>
                  <a:pt x="22823" y="72386"/>
                </a:lnTo>
                <a:lnTo>
                  <a:pt x="23787" y="70823"/>
                </a:lnTo>
                <a:lnTo>
                  <a:pt x="24430" y="68829"/>
                </a:lnTo>
                <a:lnTo>
                  <a:pt x="25812" y="67499"/>
                </a:lnTo>
                <a:lnTo>
                  <a:pt x="27685" y="66612"/>
                </a:lnTo>
                <a:lnTo>
                  <a:pt x="29886" y="66022"/>
                </a:lnTo>
                <a:lnTo>
                  <a:pt x="32306" y="64675"/>
                </a:lnTo>
                <a:lnTo>
                  <a:pt x="34872" y="62825"/>
                </a:lnTo>
                <a:lnTo>
                  <a:pt x="42862" y="5626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97"/>
          <p:cNvSpPr/>
          <p:nvPr/>
        </p:nvSpPr>
        <p:spPr bwMode="auto">
          <a:xfrm>
            <a:off x="6320825" y="3240418"/>
            <a:ext cx="136738" cy="111043"/>
          </a:xfrm>
          <a:custGeom>
            <a:avLst/>
            <a:gdLst/>
            <a:ahLst/>
            <a:cxnLst/>
            <a:rect l="0" t="0" r="0" b="0"/>
            <a:pathLst>
              <a:path w="136738" h="111043">
                <a:moveTo>
                  <a:pt x="102834" y="25704"/>
                </a:moveTo>
                <a:lnTo>
                  <a:pt x="94615" y="17485"/>
                </a:lnTo>
                <a:lnTo>
                  <a:pt x="91879" y="17288"/>
                </a:lnTo>
                <a:lnTo>
                  <a:pt x="87488" y="17201"/>
                </a:lnTo>
                <a:lnTo>
                  <a:pt x="70196" y="17135"/>
                </a:lnTo>
                <a:lnTo>
                  <a:pt x="66739" y="19673"/>
                </a:lnTo>
                <a:lnTo>
                  <a:pt x="64483" y="21683"/>
                </a:lnTo>
                <a:lnTo>
                  <a:pt x="62027" y="23023"/>
                </a:lnTo>
                <a:lnTo>
                  <a:pt x="59437" y="23917"/>
                </a:lnTo>
                <a:lnTo>
                  <a:pt x="56758" y="24513"/>
                </a:lnTo>
                <a:lnTo>
                  <a:pt x="54019" y="24910"/>
                </a:lnTo>
                <a:lnTo>
                  <a:pt x="51241" y="25174"/>
                </a:lnTo>
                <a:lnTo>
                  <a:pt x="48437" y="25351"/>
                </a:lnTo>
                <a:lnTo>
                  <a:pt x="46566" y="26421"/>
                </a:lnTo>
                <a:lnTo>
                  <a:pt x="45320" y="28087"/>
                </a:lnTo>
                <a:lnTo>
                  <a:pt x="44489" y="30150"/>
                </a:lnTo>
                <a:lnTo>
                  <a:pt x="42030" y="31526"/>
                </a:lnTo>
                <a:lnTo>
                  <a:pt x="38486" y="32443"/>
                </a:lnTo>
                <a:lnTo>
                  <a:pt x="34218" y="33054"/>
                </a:lnTo>
                <a:lnTo>
                  <a:pt x="31372" y="34414"/>
                </a:lnTo>
                <a:lnTo>
                  <a:pt x="29476" y="36273"/>
                </a:lnTo>
                <a:lnTo>
                  <a:pt x="28211" y="38465"/>
                </a:lnTo>
                <a:lnTo>
                  <a:pt x="26416" y="39927"/>
                </a:lnTo>
                <a:lnTo>
                  <a:pt x="24266" y="40901"/>
                </a:lnTo>
                <a:lnTo>
                  <a:pt x="21881" y="41550"/>
                </a:lnTo>
                <a:lnTo>
                  <a:pt x="20290" y="42936"/>
                </a:lnTo>
                <a:lnTo>
                  <a:pt x="19230" y="44812"/>
                </a:lnTo>
                <a:lnTo>
                  <a:pt x="18523" y="47015"/>
                </a:lnTo>
                <a:lnTo>
                  <a:pt x="18052" y="49437"/>
                </a:lnTo>
                <a:lnTo>
                  <a:pt x="17738" y="52003"/>
                </a:lnTo>
                <a:lnTo>
                  <a:pt x="17233" y="58415"/>
                </a:lnTo>
                <a:lnTo>
                  <a:pt x="17165" y="61833"/>
                </a:lnTo>
                <a:lnTo>
                  <a:pt x="17111" y="84050"/>
                </a:lnTo>
                <a:lnTo>
                  <a:pt x="19650" y="87513"/>
                </a:lnTo>
                <a:lnTo>
                  <a:pt x="21661" y="89770"/>
                </a:lnTo>
                <a:lnTo>
                  <a:pt x="23954" y="91275"/>
                </a:lnTo>
                <a:lnTo>
                  <a:pt x="26435" y="92278"/>
                </a:lnTo>
                <a:lnTo>
                  <a:pt x="29041" y="92947"/>
                </a:lnTo>
                <a:lnTo>
                  <a:pt x="30779" y="94345"/>
                </a:lnTo>
                <a:lnTo>
                  <a:pt x="31938" y="96230"/>
                </a:lnTo>
                <a:lnTo>
                  <a:pt x="32710" y="98439"/>
                </a:lnTo>
                <a:lnTo>
                  <a:pt x="34177" y="99911"/>
                </a:lnTo>
                <a:lnTo>
                  <a:pt x="36108" y="100893"/>
                </a:lnTo>
                <a:lnTo>
                  <a:pt x="38348" y="101548"/>
                </a:lnTo>
                <a:lnTo>
                  <a:pt x="40793" y="102936"/>
                </a:lnTo>
                <a:lnTo>
                  <a:pt x="43376" y="104815"/>
                </a:lnTo>
                <a:lnTo>
                  <a:pt x="49815" y="110123"/>
                </a:lnTo>
                <a:lnTo>
                  <a:pt x="52248" y="110558"/>
                </a:lnTo>
                <a:lnTo>
                  <a:pt x="55775" y="110849"/>
                </a:lnTo>
                <a:lnTo>
                  <a:pt x="60032" y="111042"/>
                </a:lnTo>
                <a:lnTo>
                  <a:pt x="63822" y="110218"/>
                </a:lnTo>
                <a:lnTo>
                  <a:pt x="67301" y="108717"/>
                </a:lnTo>
                <a:lnTo>
                  <a:pt x="70573" y="106764"/>
                </a:lnTo>
                <a:lnTo>
                  <a:pt x="73707" y="105461"/>
                </a:lnTo>
                <a:lnTo>
                  <a:pt x="76749" y="104593"/>
                </a:lnTo>
                <a:lnTo>
                  <a:pt x="79729" y="104014"/>
                </a:lnTo>
                <a:lnTo>
                  <a:pt x="82669" y="102676"/>
                </a:lnTo>
                <a:lnTo>
                  <a:pt x="85581" y="100831"/>
                </a:lnTo>
                <a:lnTo>
                  <a:pt x="88474" y="98649"/>
                </a:lnTo>
                <a:lnTo>
                  <a:pt x="91356" y="96241"/>
                </a:lnTo>
                <a:lnTo>
                  <a:pt x="94229" y="93684"/>
                </a:lnTo>
                <a:lnTo>
                  <a:pt x="99962" y="88302"/>
                </a:lnTo>
                <a:lnTo>
                  <a:pt x="114263" y="74246"/>
                </a:lnTo>
                <a:lnTo>
                  <a:pt x="116168" y="71401"/>
                </a:lnTo>
                <a:lnTo>
                  <a:pt x="117439" y="68551"/>
                </a:lnTo>
                <a:lnTo>
                  <a:pt x="118286" y="65699"/>
                </a:lnTo>
                <a:lnTo>
                  <a:pt x="119803" y="62845"/>
                </a:lnTo>
                <a:lnTo>
                  <a:pt x="121767" y="59990"/>
                </a:lnTo>
                <a:lnTo>
                  <a:pt x="124029" y="57134"/>
                </a:lnTo>
                <a:lnTo>
                  <a:pt x="125537" y="54277"/>
                </a:lnTo>
                <a:lnTo>
                  <a:pt x="126542" y="51420"/>
                </a:lnTo>
                <a:lnTo>
                  <a:pt x="127212" y="48563"/>
                </a:lnTo>
                <a:lnTo>
                  <a:pt x="128611" y="45706"/>
                </a:lnTo>
                <a:lnTo>
                  <a:pt x="130496" y="42849"/>
                </a:lnTo>
                <a:lnTo>
                  <a:pt x="135815" y="35970"/>
                </a:lnTo>
                <a:lnTo>
                  <a:pt x="136252" y="34453"/>
                </a:lnTo>
                <a:lnTo>
                  <a:pt x="136543" y="32489"/>
                </a:lnTo>
                <a:lnTo>
                  <a:pt x="136737" y="30228"/>
                </a:lnTo>
                <a:lnTo>
                  <a:pt x="135913" y="27767"/>
                </a:lnTo>
                <a:lnTo>
                  <a:pt x="134412" y="25174"/>
                </a:lnTo>
                <a:lnTo>
                  <a:pt x="132459" y="22494"/>
                </a:lnTo>
                <a:lnTo>
                  <a:pt x="131157" y="19754"/>
                </a:lnTo>
                <a:lnTo>
                  <a:pt x="130288" y="16975"/>
                </a:lnTo>
                <a:lnTo>
                  <a:pt x="129709" y="14169"/>
                </a:lnTo>
                <a:lnTo>
                  <a:pt x="128371" y="11347"/>
                </a:lnTo>
                <a:lnTo>
                  <a:pt x="126527" y="8512"/>
                </a:lnTo>
                <a:lnTo>
                  <a:pt x="124344" y="5671"/>
                </a:lnTo>
                <a:lnTo>
                  <a:pt x="121937" y="3776"/>
                </a:lnTo>
                <a:lnTo>
                  <a:pt x="119379" y="2513"/>
                </a:lnTo>
                <a:lnTo>
                  <a:pt x="116722" y="1671"/>
                </a:lnTo>
                <a:lnTo>
                  <a:pt x="113998" y="1109"/>
                </a:lnTo>
                <a:lnTo>
                  <a:pt x="111229" y="735"/>
                </a:lnTo>
                <a:lnTo>
                  <a:pt x="108431" y="486"/>
                </a:lnTo>
                <a:lnTo>
                  <a:pt x="105613" y="319"/>
                </a:lnTo>
                <a:lnTo>
                  <a:pt x="99942" y="134"/>
                </a:lnTo>
                <a:lnTo>
                  <a:pt x="87588" y="16"/>
                </a:lnTo>
                <a:lnTo>
                  <a:pt x="78278" y="0"/>
                </a:lnTo>
                <a:lnTo>
                  <a:pt x="74081" y="948"/>
                </a:lnTo>
                <a:lnTo>
                  <a:pt x="70331" y="2532"/>
                </a:lnTo>
                <a:lnTo>
                  <a:pt x="66878" y="4541"/>
                </a:lnTo>
                <a:lnTo>
                  <a:pt x="63623" y="6833"/>
                </a:lnTo>
                <a:lnTo>
                  <a:pt x="60502" y="9314"/>
                </a:lnTo>
                <a:lnTo>
                  <a:pt x="57467" y="11919"/>
                </a:lnTo>
                <a:lnTo>
                  <a:pt x="53540" y="14609"/>
                </a:lnTo>
                <a:lnTo>
                  <a:pt x="49016" y="17355"/>
                </a:lnTo>
                <a:lnTo>
                  <a:pt x="44096" y="20138"/>
                </a:lnTo>
                <a:lnTo>
                  <a:pt x="39863" y="22946"/>
                </a:lnTo>
                <a:lnTo>
                  <a:pt x="36088" y="25770"/>
                </a:lnTo>
                <a:lnTo>
                  <a:pt x="32619" y="28606"/>
                </a:lnTo>
                <a:lnTo>
                  <a:pt x="29354" y="30496"/>
                </a:lnTo>
                <a:lnTo>
                  <a:pt x="26225" y="31756"/>
                </a:lnTo>
                <a:lnTo>
                  <a:pt x="23187" y="32596"/>
                </a:lnTo>
                <a:lnTo>
                  <a:pt x="20208" y="34109"/>
                </a:lnTo>
                <a:lnTo>
                  <a:pt x="17271" y="36070"/>
                </a:lnTo>
                <a:lnTo>
                  <a:pt x="14360" y="38330"/>
                </a:lnTo>
                <a:lnTo>
                  <a:pt x="12419" y="40789"/>
                </a:lnTo>
                <a:lnTo>
                  <a:pt x="11125" y="43380"/>
                </a:lnTo>
                <a:lnTo>
                  <a:pt x="10262" y="46061"/>
                </a:lnTo>
                <a:lnTo>
                  <a:pt x="8735" y="49753"/>
                </a:lnTo>
                <a:lnTo>
                  <a:pt x="6764" y="54119"/>
                </a:lnTo>
                <a:lnTo>
                  <a:pt x="1308" y="65713"/>
                </a:lnTo>
                <a:lnTo>
                  <a:pt x="860" y="68569"/>
                </a:lnTo>
                <a:lnTo>
                  <a:pt x="562" y="72378"/>
                </a:lnTo>
                <a:lnTo>
                  <a:pt x="83" y="83078"/>
                </a:lnTo>
                <a:lnTo>
                  <a:pt x="0" y="89482"/>
                </a:lnTo>
                <a:lnTo>
                  <a:pt x="940" y="91083"/>
                </a:lnTo>
                <a:lnTo>
                  <a:pt x="2520" y="92150"/>
                </a:lnTo>
                <a:lnTo>
                  <a:pt x="4526" y="92861"/>
                </a:lnTo>
                <a:lnTo>
                  <a:pt x="5863" y="94288"/>
                </a:lnTo>
                <a:lnTo>
                  <a:pt x="6755" y="96192"/>
                </a:lnTo>
                <a:lnTo>
                  <a:pt x="7349" y="98413"/>
                </a:lnTo>
                <a:lnTo>
                  <a:pt x="8697" y="99894"/>
                </a:lnTo>
                <a:lnTo>
                  <a:pt x="10549" y="100882"/>
                </a:lnTo>
                <a:lnTo>
                  <a:pt x="12736" y="101540"/>
                </a:lnTo>
                <a:lnTo>
                  <a:pt x="15146" y="101979"/>
                </a:lnTo>
                <a:lnTo>
                  <a:pt x="17706" y="102272"/>
                </a:lnTo>
                <a:lnTo>
                  <a:pt x="20365" y="102467"/>
                </a:lnTo>
                <a:lnTo>
                  <a:pt x="23090" y="103549"/>
                </a:lnTo>
                <a:lnTo>
                  <a:pt x="25859" y="105223"/>
                </a:lnTo>
                <a:lnTo>
                  <a:pt x="28657" y="107292"/>
                </a:lnTo>
                <a:lnTo>
                  <a:pt x="31476" y="108671"/>
                </a:lnTo>
                <a:lnTo>
                  <a:pt x="34307" y="109591"/>
                </a:lnTo>
                <a:lnTo>
                  <a:pt x="37147" y="110203"/>
                </a:lnTo>
                <a:lnTo>
                  <a:pt x="39993" y="109659"/>
                </a:lnTo>
                <a:lnTo>
                  <a:pt x="42843" y="108345"/>
                </a:lnTo>
                <a:lnTo>
                  <a:pt x="45695" y="106515"/>
                </a:lnTo>
                <a:lnTo>
                  <a:pt x="48549" y="105295"/>
                </a:lnTo>
                <a:lnTo>
                  <a:pt x="51404" y="104483"/>
                </a:lnTo>
                <a:lnTo>
                  <a:pt x="54260" y="103941"/>
                </a:lnTo>
                <a:lnTo>
                  <a:pt x="57117" y="102627"/>
                </a:lnTo>
                <a:lnTo>
                  <a:pt x="59973" y="100798"/>
                </a:lnTo>
                <a:lnTo>
                  <a:pt x="62830" y="98627"/>
                </a:lnTo>
                <a:lnTo>
                  <a:pt x="65688" y="97179"/>
                </a:lnTo>
                <a:lnTo>
                  <a:pt x="68545" y="96214"/>
                </a:lnTo>
                <a:lnTo>
                  <a:pt x="71403" y="95571"/>
                </a:lnTo>
                <a:lnTo>
                  <a:pt x="74260" y="94189"/>
                </a:lnTo>
                <a:lnTo>
                  <a:pt x="77117" y="92316"/>
                </a:lnTo>
                <a:lnTo>
                  <a:pt x="83996" y="87016"/>
                </a:lnTo>
                <a:lnTo>
                  <a:pt x="87477" y="83751"/>
                </a:lnTo>
                <a:lnTo>
                  <a:pt x="92921" y="78445"/>
                </a:lnTo>
                <a:lnTo>
                  <a:pt x="93368" y="77057"/>
                </a:lnTo>
                <a:lnTo>
                  <a:pt x="93667" y="75180"/>
                </a:lnTo>
                <a:lnTo>
                  <a:pt x="93865" y="72975"/>
                </a:lnTo>
                <a:lnTo>
                  <a:pt x="93997" y="70553"/>
                </a:lnTo>
                <a:lnTo>
                  <a:pt x="94228" y="61573"/>
                </a:lnTo>
                <a:lnTo>
                  <a:pt x="91707" y="58156"/>
                </a:lnTo>
                <a:lnTo>
                  <a:pt x="89701" y="55911"/>
                </a:lnTo>
                <a:lnTo>
                  <a:pt x="87411" y="54414"/>
                </a:lnTo>
                <a:lnTo>
                  <a:pt x="84932" y="53417"/>
                </a:lnTo>
                <a:lnTo>
                  <a:pt x="78661" y="51816"/>
                </a:lnTo>
                <a:lnTo>
                  <a:pt x="75263" y="49057"/>
                </a:lnTo>
                <a:lnTo>
                  <a:pt x="73024" y="46987"/>
                </a:lnTo>
                <a:lnTo>
                  <a:pt x="70578" y="45608"/>
                </a:lnTo>
                <a:lnTo>
                  <a:pt x="67995" y="44688"/>
                </a:lnTo>
                <a:lnTo>
                  <a:pt x="61557" y="43212"/>
                </a:lnTo>
                <a:lnTo>
                  <a:pt x="58137" y="43011"/>
                </a:lnTo>
                <a:lnTo>
                  <a:pt x="52730" y="42881"/>
                </a:lnTo>
                <a:lnTo>
                  <a:pt x="52287" y="43823"/>
                </a:lnTo>
                <a:lnTo>
                  <a:pt x="51991" y="45403"/>
                </a:lnTo>
                <a:lnTo>
                  <a:pt x="51517" y="50233"/>
                </a:lnTo>
                <a:lnTo>
                  <a:pt x="50525" y="50629"/>
                </a:lnTo>
                <a:lnTo>
                  <a:pt x="46883" y="51069"/>
                </a:lnTo>
                <a:lnTo>
                  <a:pt x="45531" y="52139"/>
                </a:lnTo>
                <a:lnTo>
                  <a:pt x="44630" y="53805"/>
                </a:lnTo>
                <a:lnTo>
                  <a:pt x="42933" y="59632"/>
                </a:lnTo>
                <a:lnTo>
                  <a:pt x="45414" y="59833"/>
                </a:lnTo>
                <a:lnTo>
                  <a:pt x="51296" y="59991"/>
                </a:lnTo>
                <a:lnTo>
                  <a:pt x="55920" y="59993"/>
                </a:lnTo>
                <a:lnTo>
                  <a:pt x="58223" y="59041"/>
                </a:lnTo>
                <a:lnTo>
                  <a:pt x="60711" y="57454"/>
                </a:lnTo>
                <a:lnTo>
                  <a:pt x="63322" y="55443"/>
                </a:lnTo>
                <a:lnTo>
                  <a:pt x="66968" y="53150"/>
                </a:lnTo>
                <a:lnTo>
                  <a:pt x="71303" y="50669"/>
                </a:lnTo>
                <a:lnTo>
                  <a:pt x="76099" y="48062"/>
                </a:lnTo>
                <a:lnTo>
                  <a:pt x="80248" y="45372"/>
                </a:lnTo>
                <a:lnTo>
                  <a:pt x="83967" y="42626"/>
                </a:lnTo>
                <a:lnTo>
                  <a:pt x="87398" y="39843"/>
                </a:lnTo>
                <a:lnTo>
                  <a:pt x="89686" y="37035"/>
                </a:lnTo>
                <a:lnTo>
                  <a:pt x="91212" y="34211"/>
                </a:lnTo>
                <a:lnTo>
                  <a:pt x="92228" y="31375"/>
                </a:lnTo>
                <a:lnTo>
                  <a:pt x="93859" y="29485"/>
                </a:lnTo>
                <a:lnTo>
                  <a:pt x="95898" y="28224"/>
                </a:lnTo>
                <a:lnTo>
                  <a:pt x="98210" y="27384"/>
                </a:lnTo>
                <a:lnTo>
                  <a:pt x="100705" y="25872"/>
                </a:lnTo>
                <a:lnTo>
                  <a:pt x="103320" y="23911"/>
                </a:lnTo>
                <a:lnTo>
                  <a:pt x="110934" y="17528"/>
                </a:lnTo>
                <a:lnTo>
                  <a:pt x="103985" y="24547"/>
                </a:lnTo>
                <a:lnTo>
                  <a:pt x="77117" y="514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98"/>
          <p:cNvSpPr/>
          <p:nvPr/>
        </p:nvSpPr>
        <p:spPr bwMode="auto">
          <a:xfrm>
            <a:off x="4443443" y="4954950"/>
            <a:ext cx="179992" cy="334269"/>
          </a:xfrm>
          <a:custGeom>
            <a:avLst/>
            <a:gdLst/>
            <a:ahLst/>
            <a:cxnLst/>
            <a:rect l="0" t="0" r="0" b="0"/>
            <a:pathLst>
              <a:path w="179992" h="334269">
                <a:moveTo>
                  <a:pt x="8541" y="51390"/>
                </a:moveTo>
                <a:lnTo>
                  <a:pt x="322" y="51390"/>
                </a:lnTo>
                <a:lnTo>
                  <a:pt x="0" y="58771"/>
                </a:lnTo>
                <a:lnTo>
                  <a:pt x="4529" y="64160"/>
                </a:lnTo>
                <a:lnTo>
                  <a:pt x="5867" y="67523"/>
                </a:lnTo>
                <a:lnTo>
                  <a:pt x="7353" y="76340"/>
                </a:lnTo>
                <a:lnTo>
                  <a:pt x="8013" y="86609"/>
                </a:lnTo>
                <a:lnTo>
                  <a:pt x="8306" y="97523"/>
                </a:lnTo>
                <a:lnTo>
                  <a:pt x="8437" y="108723"/>
                </a:lnTo>
                <a:lnTo>
                  <a:pt x="9424" y="115330"/>
                </a:lnTo>
                <a:lnTo>
                  <a:pt x="11035" y="122592"/>
                </a:lnTo>
                <a:lnTo>
                  <a:pt x="13062" y="130290"/>
                </a:lnTo>
                <a:lnTo>
                  <a:pt x="14413" y="137327"/>
                </a:lnTo>
                <a:lnTo>
                  <a:pt x="15313" y="143924"/>
                </a:lnTo>
                <a:lnTo>
                  <a:pt x="15913" y="150227"/>
                </a:lnTo>
                <a:lnTo>
                  <a:pt x="16313" y="157286"/>
                </a:lnTo>
                <a:lnTo>
                  <a:pt x="16758" y="172750"/>
                </a:lnTo>
                <a:lnTo>
                  <a:pt x="17829" y="180874"/>
                </a:lnTo>
                <a:lnTo>
                  <a:pt x="19496" y="189148"/>
                </a:lnTo>
                <a:lnTo>
                  <a:pt x="21560" y="197521"/>
                </a:lnTo>
                <a:lnTo>
                  <a:pt x="22935" y="205960"/>
                </a:lnTo>
                <a:lnTo>
                  <a:pt x="23852" y="214444"/>
                </a:lnTo>
                <a:lnTo>
                  <a:pt x="24464" y="222958"/>
                </a:lnTo>
                <a:lnTo>
                  <a:pt x="24871" y="230538"/>
                </a:lnTo>
                <a:lnTo>
                  <a:pt x="25324" y="244042"/>
                </a:lnTo>
                <a:lnTo>
                  <a:pt x="26398" y="251262"/>
                </a:lnTo>
                <a:lnTo>
                  <a:pt x="28066" y="258933"/>
                </a:lnTo>
                <a:lnTo>
                  <a:pt x="30130" y="266904"/>
                </a:lnTo>
                <a:lnTo>
                  <a:pt x="32458" y="274123"/>
                </a:lnTo>
                <a:lnTo>
                  <a:pt x="34964" y="280842"/>
                </a:lnTo>
                <a:lnTo>
                  <a:pt x="37587" y="287225"/>
                </a:lnTo>
                <a:lnTo>
                  <a:pt x="39335" y="293386"/>
                </a:lnTo>
                <a:lnTo>
                  <a:pt x="40501" y="299398"/>
                </a:lnTo>
                <a:lnTo>
                  <a:pt x="41277" y="305311"/>
                </a:lnTo>
                <a:lnTo>
                  <a:pt x="42141" y="314421"/>
                </a:lnTo>
                <a:lnTo>
                  <a:pt x="42524" y="321645"/>
                </a:lnTo>
                <a:lnTo>
                  <a:pt x="42830" y="334174"/>
                </a:lnTo>
                <a:lnTo>
                  <a:pt x="42831" y="334268"/>
                </a:lnTo>
                <a:lnTo>
                  <a:pt x="42832" y="322349"/>
                </a:lnTo>
                <a:lnTo>
                  <a:pt x="41879" y="319660"/>
                </a:lnTo>
                <a:lnTo>
                  <a:pt x="38281" y="314131"/>
                </a:lnTo>
                <a:lnTo>
                  <a:pt x="33506" y="305958"/>
                </a:lnTo>
                <a:lnTo>
                  <a:pt x="30900" y="301112"/>
                </a:lnTo>
                <a:lnTo>
                  <a:pt x="29162" y="295976"/>
                </a:lnTo>
                <a:lnTo>
                  <a:pt x="28004" y="290647"/>
                </a:lnTo>
                <a:lnTo>
                  <a:pt x="27231" y="285190"/>
                </a:lnTo>
                <a:lnTo>
                  <a:pt x="25764" y="279647"/>
                </a:lnTo>
                <a:lnTo>
                  <a:pt x="23833" y="274046"/>
                </a:lnTo>
                <a:lnTo>
                  <a:pt x="21593" y="268407"/>
                </a:lnTo>
                <a:lnTo>
                  <a:pt x="19148" y="260838"/>
                </a:lnTo>
                <a:lnTo>
                  <a:pt x="16565" y="251982"/>
                </a:lnTo>
                <a:lnTo>
                  <a:pt x="13890" y="242268"/>
                </a:lnTo>
                <a:lnTo>
                  <a:pt x="12107" y="232934"/>
                </a:lnTo>
                <a:lnTo>
                  <a:pt x="10919" y="223855"/>
                </a:lnTo>
                <a:lnTo>
                  <a:pt x="10126" y="214944"/>
                </a:lnTo>
                <a:lnTo>
                  <a:pt x="9598" y="206146"/>
                </a:lnTo>
                <a:lnTo>
                  <a:pt x="9011" y="188750"/>
                </a:lnTo>
                <a:lnTo>
                  <a:pt x="8634" y="154299"/>
                </a:lnTo>
                <a:lnTo>
                  <a:pt x="8583" y="137132"/>
                </a:lnTo>
                <a:lnTo>
                  <a:pt x="9522" y="128554"/>
                </a:lnTo>
                <a:lnTo>
                  <a:pt x="11100" y="119977"/>
                </a:lnTo>
                <a:lnTo>
                  <a:pt x="13105" y="111402"/>
                </a:lnTo>
                <a:lnTo>
                  <a:pt x="14441" y="103781"/>
                </a:lnTo>
                <a:lnTo>
                  <a:pt x="15332" y="96794"/>
                </a:lnTo>
                <a:lnTo>
                  <a:pt x="15926" y="90232"/>
                </a:lnTo>
                <a:lnTo>
                  <a:pt x="16322" y="83000"/>
                </a:lnTo>
                <a:lnTo>
                  <a:pt x="16762" y="67343"/>
                </a:lnTo>
                <a:lnTo>
                  <a:pt x="17832" y="61073"/>
                </a:lnTo>
                <a:lnTo>
                  <a:pt x="21560" y="51566"/>
                </a:lnTo>
                <a:lnTo>
                  <a:pt x="23852" y="41625"/>
                </a:lnTo>
                <a:lnTo>
                  <a:pt x="24464" y="36308"/>
                </a:lnTo>
                <a:lnTo>
                  <a:pt x="27683" y="27859"/>
                </a:lnTo>
                <a:lnTo>
                  <a:pt x="31336" y="20929"/>
                </a:lnTo>
                <a:lnTo>
                  <a:pt x="34346" y="11673"/>
                </a:lnTo>
                <a:lnTo>
                  <a:pt x="38425" y="5797"/>
                </a:lnTo>
                <a:lnTo>
                  <a:pt x="40846" y="3850"/>
                </a:lnTo>
                <a:lnTo>
                  <a:pt x="43413" y="2551"/>
                </a:lnTo>
                <a:lnTo>
                  <a:pt x="48805" y="1109"/>
                </a:lnTo>
                <a:lnTo>
                  <a:pt x="54377" y="468"/>
                </a:lnTo>
                <a:lnTo>
                  <a:pt x="57195" y="297"/>
                </a:lnTo>
                <a:lnTo>
                  <a:pt x="62868" y="106"/>
                </a:lnTo>
                <a:lnTo>
                  <a:pt x="71417" y="0"/>
                </a:lnTo>
                <a:lnTo>
                  <a:pt x="74271" y="937"/>
                </a:lnTo>
                <a:lnTo>
                  <a:pt x="77126" y="2515"/>
                </a:lnTo>
                <a:lnTo>
                  <a:pt x="84002" y="7339"/>
                </a:lnTo>
                <a:lnTo>
                  <a:pt x="87482" y="13079"/>
                </a:lnTo>
                <a:lnTo>
                  <a:pt x="92203" y="21028"/>
                </a:lnTo>
                <a:lnTo>
                  <a:pt x="97477" y="27736"/>
                </a:lnTo>
                <a:lnTo>
                  <a:pt x="101169" y="30858"/>
                </a:lnTo>
                <a:lnTo>
                  <a:pt x="105536" y="33892"/>
                </a:lnTo>
                <a:lnTo>
                  <a:pt x="110352" y="36867"/>
                </a:lnTo>
                <a:lnTo>
                  <a:pt x="114515" y="38850"/>
                </a:lnTo>
                <a:lnTo>
                  <a:pt x="118243" y="40173"/>
                </a:lnTo>
                <a:lnTo>
                  <a:pt x="121681" y="41054"/>
                </a:lnTo>
                <a:lnTo>
                  <a:pt x="124925" y="42594"/>
                </a:lnTo>
                <a:lnTo>
                  <a:pt x="128041" y="44573"/>
                </a:lnTo>
                <a:lnTo>
                  <a:pt x="131070" y="46846"/>
                </a:lnTo>
                <a:lnTo>
                  <a:pt x="133090" y="50265"/>
                </a:lnTo>
                <a:lnTo>
                  <a:pt x="136885" y="64180"/>
                </a:lnTo>
                <a:lnTo>
                  <a:pt x="138871" y="69441"/>
                </a:lnTo>
                <a:lnTo>
                  <a:pt x="141148" y="74854"/>
                </a:lnTo>
                <a:lnTo>
                  <a:pt x="143618" y="80368"/>
                </a:lnTo>
                <a:lnTo>
                  <a:pt x="148903" y="91574"/>
                </a:lnTo>
                <a:lnTo>
                  <a:pt x="157233" y="108593"/>
                </a:lnTo>
                <a:lnTo>
                  <a:pt x="160057" y="113338"/>
                </a:lnTo>
                <a:lnTo>
                  <a:pt x="162892" y="117453"/>
                </a:lnTo>
                <a:lnTo>
                  <a:pt x="165734" y="121149"/>
                </a:lnTo>
                <a:lnTo>
                  <a:pt x="167629" y="125519"/>
                </a:lnTo>
                <a:lnTo>
                  <a:pt x="169735" y="135454"/>
                </a:lnTo>
                <a:lnTo>
                  <a:pt x="171249" y="140770"/>
                </a:lnTo>
                <a:lnTo>
                  <a:pt x="173210" y="146219"/>
                </a:lnTo>
                <a:lnTo>
                  <a:pt x="176978" y="156401"/>
                </a:lnTo>
                <a:lnTo>
                  <a:pt x="178652" y="164101"/>
                </a:lnTo>
                <a:lnTo>
                  <a:pt x="179595" y="173791"/>
                </a:lnTo>
                <a:lnTo>
                  <a:pt x="179874" y="182695"/>
                </a:lnTo>
                <a:lnTo>
                  <a:pt x="179988" y="192948"/>
                </a:lnTo>
                <a:lnTo>
                  <a:pt x="179991" y="1971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99"/>
          <p:cNvSpPr/>
          <p:nvPr/>
        </p:nvSpPr>
        <p:spPr bwMode="auto">
          <a:xfrm>
            <a:off x="4434840" y="4963477"/>
            <a:ext cx="214313" cy="171451"/>
          </a:xfrm>
          <a:custGeom>
            <a:avLst/>
            <a:gdLst/>
            <a:ahLst/>
            <a:cxnLst/>
            <a:rect l="0" t="0" r="0" b="0"/>
            <a:pathLst>
              <a:path w="214313" h="171451">
                <a:moveTo>
                  <a:pt x="0" y="171450"/>
                </a:moveTo>
                <a:lnTo>
                  <a:pt x="11931" y="159518"/>
                </a:lnTo>
                <a:lnTo>
                  <a:pt x="14622" y="157781"/>
                </a:lnTo>
                <a:lnTo>
                  <a:pt x="20150" y="155850"/>
                </a:lnTo>
                <a:lnTo>
                  <a:pt x="23911" y="153430"/>
                </a:lnTo>
                <a:lnTo>
                  <a:pt x="28323" y="149912"/>
                </a:lnTo>
                <a:lnTo>
                  <a:pt x="33169" y="145661"/>
                </a:lnTo>
                <a:lnTo>
                  <a:pt x="41094" y="138399"/>
                </a:lnTo>
                <a:lnTo>
                  <a:pt x="48744" y="131043"/>
                </a:lnTo>
                <a:lnTo>
                  <a:pt x="58494" y="121424"/>
                </a:lnTo>
                <a:lnTo>
                  <a:pt x="63760" y="117144"/>
                </a:lnTo>
                <a:lnTo>
                  <a:pt x="69177" y="113339"/>
                </a:lnTo>
                <a:lnTo>
                  <a:pt x="74693" y="109849"/>
                </a:lnTo>
                <a:lnTo>
                  <a:pt x="80275" y="105618"/>
                </a:lnTo>
                <a:lnTo>
                  <a:pt x="85902" y="100892"/>
                </a:lnTo>
                <a:lnTo>
                  <a:pt x="91558" y="95837"/>
                </a:lnTo>
                <a:lnTo>
                  <a:pt x="97233" y="91514"/>
                </a:lnTo>
                <a:lnTo>
                  <a:pt x="102922" y="87679"/>
                </a:lnTo>
                <a:lnTo>
                  <a:pt x="108620" y="84170"/>
                </a:lnTo>
                <a:lnTo>
                  <a:pt x="114323" y="78021"/>
                </a:lnTo>
                <a:lnTo>
                  <a:pt x="120030" y="70111"/>
                </a:lnTo>
                <a:lnTo>
                  <a:pt x="125740" y="61028"/>
                </a:lnTo>
                <a:lnTo>
                  <a:pt x="131452" y="54021"/>
                </a:lnTo>
                <a:lnTo>
                  <a:pt x="137164" y="48396"/>
                </a:lnTo>
                <a:lnTo>
                  <a:pt x="142878" y="43694"/>
                </a:lnTo>
                <a:lnTo>
                  <a:pt x="148591" y="39607"/>
                </a:lnTo>
                <a:lnTo>
                  <a:pt x="154306" y="35930"/>
                </a:lnTo>
                <a:lnTo>
                  <a:pt x="160021" y="32526"/>
                </a:lnTo>
                <a:lnTo>
                  <a:pt x="165735" y="29304"/>
                </a:lnTo>
                <a:lnTo>
                  <a:pt x="177165" y="23184"/>
                </a:lnTo>
                <a:lnTo>
                  <a:pt x="181927" y="20219"/>
                </a:lnTo>
                <a:lnTo>
                  <a:pt x="186055" y="17289"/>
                </a:lnTo>
                <a:lnTo>
                  <a:pt x="189759" y="14383"/>
                </a:lnTo>
                <a:lnTo>
                  <a:pt x="193180" y="11494"/>
                </a:lnTo>
                <a:lnTo>
                  <a:pt x="196414" y="8616"/>
                </a:lnTo>
                <a:lnTo>
                  <a:pt x="199523" y="5744"/>
                </a:lnTo>
                <a:lnTo>
                  <a:pt x="202548" y="3829"/>
                </a:lnTo>
                <a:lnTo>
                  <a:pt x="205517" y="2553"/>
                </a:lnTo>
                <a:lnTo>
                  <a:pt x="21431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00"/>
          <p:cNvSpPr/>
          <p:nvPr/>
        </p:nvSpPr>
        <p:spPr bwMode="auto">
          <a:xfrm>
            <a:off x="6427293" y="3420427"/>
            <a:ext cx="73520" cy="222886"/>
          </a:xfrm>
          <a:custGeom>
            <a:avLst/>
            <a:gdLst/>
            <a:ahLst/>
            <a:cxnLst/>
            <a:rect l="0" t="0" r="0" b="0"/>
            <a:pathLst>
              <a:path w="73520" h="222886">
                <a:moveTo>
                  <a:pt x="4939" y="0"/>
                </a:moveTo>
                <a:lnTo>
                  <a:pt x="0" y="0"/>
                </a:lnTo>
                <a:lnTo>
                  <a:pt x="4866" y="0"/>
                </a:lnTo>
                <a:lnTo>
                  <a:pt x="14019" y="4551"/>
                </a:lnTo>
                <a:lnTo>
                  <a:pt x="17660" y="5892"/>
                </a:lnTo>
                <a:lnTo>
                  <a:pt x="21040" y="6785"/>
                </a:lnTo>
                <a:lnTo>
                  <a:pt x="24245" y="7381"/>
                </a:lnTo>
                <a:lnTo>
                  <a:pt x="26382" y="8731"/>
                </a:lnTo>
                <a:lnTo>
                  <a:pt x="27807" y="10583"/>
                </a:lnTo>
                <a:lnTo>
                  <a:pt x="28757" y="12770"/>
                </a:lnTo>
                <a:lnTo>
                  <a:pt x="29390" y="16134"/>
                </a:lnTo>
                <a:lnTo>
                  <a:pt x="29812" y="20281"/>
                </a:lnTo>
                <a:lnTo>
                  <a:pt x="30094" y="24951"/>
                </a:lnTo>
                <a:lnTo>
                  <a:pt x="30407" y="32679"/>
                </a:lnTo>
                <a:lnTo>
                  <a:pt x="30489" y="36074"/>
                </a:lnTo>
                <a:lnTo>
                  <a:pt x="31498" y="40242"/>
                </a:lnTo>
                <a:lnTo>
                  <a:pt x="33123" y="44925"/>
                </a:lnTo>
                <a:lnTo>
                  <a:pt x="35158" y="49953"/>
                </a:lnTo>
                <a:lnTo>
                  <a:pt x="36515" y="55209"/>
                </a:lnTo>
                <a:lnTo>
                  <a:pt x="37420" y="60619"/>
                </a:lnTo>
                <a:lnTo>
                  <a:pt x="38023" y="66130"/>
                </a:lnTo>
                <a:lnTo>
                  <a:pt x="38425" y="71709"/>
                </a:lnTo>
                <a:lnTo>
                  <a:pt x="38693" y="77333"/>
                </a:lnTo>
                <a:lnTo>
                  <a:pt x="38872" y="82989"/>
                </a:lnTo>
                <a:lnTo>
                  <a:pt x="39943" y="87711"/>
                </a:lnTo>
                <a:lnTo>
                  <a:pt x="41610" y="91811"/>
                </a:lnTo>
                <a:lnTo>
                  <a:pt x="43674" y="95497"/>
                </a:lnTo>
                <a:lnTo>
                  <a:pt x="45050" y="99860"/>
                </a:lnTo>
                <a:lnTo>
                  <a:pt x="45967" y="104673"/>
                </a:lnTo>
                <a:lnTo>
                  <a:pt x="46579" y="109787"/>
                </a:lnTo>
                <a:lnTo>
                  <a:pt x="47939" y="115102"/>
                </a:lnTo>
                <a:lnTo>
                  <a:pt x="49798" y="120549"/>
                </a:lnTo>
                <a:lnTo>
                  <a:pt x="51990" y="126086"/>
                </a:lnTo>
                <a:lnTo>
                  <a:pt x="53451" y="131683"/>
                </a:lnTo>
                <a:lnTo>
                  <a:pt x="54426" y="137319"/>
                </a:lnTo>
                <a:lnTo>
                  <a:pt x="55076" y="142981"/>
                </a:lnTo>
                <a:lnTo>
                  <a:pt x="56461" y="147708"/>
                </a:lnTo>
                <a:lnTo>
                  <a:pt x="58337" y="151812"/>
                </a:lnTo>
                <a:lnTo>
                  <a:pt x="60540" y="155501"/>
                </a:lnTo>
                <a:lnTo>
                  <a:pt x="62008" y="159864"/>
                </a:lnTo>
                <a:lnTo>
                  <a:pt x="62988" y="164679"/>
                </a:lnTo>
                <a:lnTo>
                  <a:pt x="63641" y="169794"/>
                </a:lnTo>
                <a:lnTo>
                  <a:pt x="64077" y="174156"/>
                </a:lnTo>
                <a:lnTo>
                  <a:pt x="64366" y="178016"/>
                </a:lnTo>
                <a:lnTo>
                  <a:pt x="64560" y="181543"/>
                </a:lnTo>
                <a:lnTo>
                  <a:pt x="65641" y="184846"/>
                </a:lnTo>
                <a:lnTo>
                  <a:pt x="67315" y="188001"/>
                </a:lnTo>
                <a:lnTo>
                  <a:pt x="69383" y="191056"/>
                </a:lnTo>
                <a:lnTo>
                  <a:pt x="70762" y="194046"/>
                </a:lnTo>
                <a:lnTo>
                  <a:pt x="72293" y="199908"/>
                </a:lnTo>
                <a:lnTo>
                  <a:pt x="72974" y="205688"/>
                </a:lnTo>
                <a:lnTo>
                  <a:pt x="73487" y="213808"/>
                </a:lnTo>
                <a:lnTo>
                  <a:pt x="73519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01"/>
          <p:cNvSpPr/>
          <p:nvPr/>
        </p:nvSpPr>
        <p:spPr bwMode="auto">
          <a:xfrm>
            <a:off x="6432232" y="3420431"/>
            <a:ext cx="261751" cy="197130"/>
          </a:xfrm>
          <a:custGeom>
            <a:avLst/>
            <a:gdLst/>
            <a:ahLst/>
            <a:cxnLst/>
            <a:rect l="0" t="0" r="0" b="0"/>
            <a:pathLst>
              <a:path w="261751" h="197130">
                <a:moveTo>
                  <a:pt x="0" y="60004"/>
                </a:moveTo>
                <a:lnTo>
                  <a:pt x="0" y="39604"/>
                </a:lnTo>
                <a:lnTo>
                  <a:pt x="953" y="37831"/>
                </a:lnTo>
                <a:lnTo>
                  <a:pt x="2540" y="36650"/>
                </a:lnTo>
                <a:lnTo>
                  <a:pt x="4551" y="35862"/>
                </a:lnTo>
                <a:lnTo>
                  <a:pt x="11932" y="30202"/>
                </a:lnTo>
                <a:lnTo>
                  <a:pt x="17368" y="25169"/>
                </a:lnTo>
                <a:lnTo>
                  <a:pt x="20152" y="22492"/>
                </a:lnTo>
                <a:lnTo>
                  <a:pt x="23912" y="20709"/>
                </a:lnTo>
                <a:lnTo>
                  <a:pt x="28324" y="19520"/>
                </a:lnTo>
                <a:lnTo>
                  <a:pt x="33170" y="18727"/>
                </a:lnTo>
                <a:lnTo>
                  <a:pt x="38306" y="17246"/>
                </a:lnTo>
                <a:lnTo>
                  <a:pt x="43635" y="15306"/>
                </a:lnTo>
                <a:lnTo>
                  <a:pt x="49092" y="13060"/>
                </a:lnTo>
                <a:lnTo>
                  <a:pt x="52731" y="10611"/>
                </a:lnTo>
                <a:lnTo>
                  <a:pt x="55157" y="8025"/>
                </a:lnTo>
                <a:lnTo>
                  <a:pt x="56773" y="5349"/>
                </a:lnTo>
                <a:lnTo>
                  <a:pt x="59757" y="3565"/>
                </a:lnTo>
                <a:lnTo>
                  <a:pt x="63650" y="2375"/>
                </a:lnTo>
                <a:lnTo>
                  <a:pt x="68151" y="1582"/>
                </a:lnTo>
                <a:lnTo>
                  <a:pt x="73056" y="1053"/>
                </a:lnTo>
                <a:lnTo>
                  <a:pt x="78232" y="701"/>
                </a:lnTo>
                <a:lnTo>
                  <a:pt x="83587" y="466"/>
                </a:lnTo>
                <a:lnTo>
                  <a:pt x="94618" y="205"/>
                </a:lnTo>
                <a:lnTo>
                  <a:pt x="146902" y="0"/>
                </a:lnTo>
                <a:lnTo>
                  <a:pt x="152228" y="951"/>
                </a:lnTo>
                <a:lnTo>
                  <a:pt x="158635" y="2538"/>
                </a:lnTo>
                <a:lnTo>
                  <a:pt x="165764" y="4548"/>
                </a:lnTo>
                <a:lnTo>
                  <a:pt x="171469" y="6841"/>
                </a:lnTo>
                <a:lnTo>
                  <a:pt x="176225" y="9322"/>
                </a:lnTo>
                <a:lnTo>
                  <a:pt x="180349" y="11928"/>
                </a:lnTo>
                <a:lnTo>
                  <a:pt x="183098" y="14619"/>
                </a:lnTo>
                <a:lnTo>
                  <a:pt x="184930" y="17364"/>
                </a:lnTo>
                <a:lnTo>
                  <a:pt x="186967" y="22955"/>
                </a:lnTo>
                <a:lnTo>
                  <a:pt x="187871" y="28615"/>
                </a:lnTo>
                <a:lnTo>
                  <a:pt x="187160" y="30506"/>
                </a:lnTo>
                <a:lnTo>
                  <a:pt x="185733" y="31766"/>
                </a:lnTo>
                <a:lnTo>
                  <a:pt x="183830" y="32606"/>
                </a:lnTo>
                <a:lnTo>
                  <a:pt x="176600" y="38339"/>
                </a:lnTo>
                <a:lnTo>
                  <a:pt x="171199" y="43390"/>
                </a:lnTo>
                <a:lnTo>
                  <a:pt x="164671" y="48810"/>
                </a:lnTo>
                <a:lnTo>
                  <a:pt x="160263" y="51589"/>
                </a:lnTo>
                <a:lnTo>
                  <a:pt x="155420" y="54394"/>
                </a:lnTo>
                <a:lnTo>
                  <a:pt x="150286" y="58169"/>
                </a:lnTo>
                <a:lnTo>
                  <a:pt x="144958" y="62590"/>
                </a:lnTo>
                <a:lnTo>
                  <a:pt x="139501" y="67443"/>
                </a:lnTo>
                <a:lnTo>
                  <a:pt x="133958" y="70678"/>
                </a:lnTo>
                <a:lnTo>
                  <a:pt x="128359" y="72835"/>
                </a:lnTo>
                <a:lnTo>
                  <a:pt x="122719" y="74273"/>
                </a:lnTo>
                <a:lnTo>
                  <a:pt x="117055" y="76184"/>
                </a:lnTo>
                <a:lnTo>
                  <a:pt x="111374" y="78411"/>
                </a:lnTo>
                <a:lnTo>
                  <a:pt x="105682" y="80847"/>
                </a:lnTo>
                <a:lnTo>
                  <a:pt x="94278" y="86095"/>
                </a:lnTo>
                <a:lnTo>
                  <a:pt x="88569" y="88828"/>
                </a:lnTo>
                <a:lnTo>
                  <a:pt x="83811" y="90650"/>
                </a:lnTo>
                <a:lnTo>
                  <a:pt x="75985" y="92674"/>
                </a:lnTo>
                <a:lnTo>
                  <a:pt x="69331" y="93574"/>
                </a:lnTo>
                <a:lnTo>
                  <a:pt x="61849" y="94152"/>
                </a:lnTo>
                <a:lnTo>
                  <a:pt x="54480" y="94266"/>
                </a:lnTo>
                <a:lnTo>
                  <a:pt x="52789" y="94281"/>
                </a:lnTo>
                <a:lnTo>
                  <a:pt x="52338" y="93333"/>
                </a:lnTo>
                <a:lnTo>
                  <a:pt x="51614" y="87507"/>
                </a:lnTo>
                <a:lnTo>
                  <a:pt x="51554" y="86912"/>
                </a:lnTo>
                <a:lnTo>
                  <a:pt x="56021" y="81523"/>
                </a:lnTo>
                <a:lnTo>
                  <a:pt x="58302" y="80065"/>
                </a:lnTo>
                <a:lnTo>
                  <a:pt x="66064" y="77060"/>
                </a:lnTo>
                <a:lnTo>
                  <a:pt x="71590" y="72982"/>
                </a:lnTo>
                <a:lnTo>
                  <a:pt x="76301" y="71513"/>
                </a:lnTo>
                <a:lnTo>
                  <a:pt x="82300" y="70534"/>
                </a:lnTo>
                <a:lnTo>
                  <a:pt x="89157" y="69881"/>
                </a:lnTo>
                <a:lnTo>
                  <a:pt x="95633" y="68494"/>
                </a:lnTo>
                <a:lnTo>
                  <a:pt x="101855" y="66617"/>
                </a:lnTo>
                <a:lnTo>
                  <a:pt x="107909" y="64412"/>
                </a:lnTo>
                <a:lnTo>
                  <a:pt x="114802" y="62943"/>
                </a:lnTo>
                <a:lnTo>
                  <a:pt x="122254" y="61963"/>
                </a:lnTo>
                <a:lnTo>
                  <a:pt x="130080" y="61310"/>
                </a:lnTo>
                <a:lnTo>
                  <a:pt x="137203" y="60875"/>
                </a:lnTo>
                <a:lnTo>
                  <a:pt x="150197" y="60391"/>
                </a:lnTo>
                <a:lnTo>
                  <a:pt x="179951" y="60080"/>
                </a:lnTo>
                <a:lnTo>
                  <a:pt x="211070" y="60014"/>
                </a:lnTo>
                <a:lnTo>
                  <a:pt x="216913" y="60963"/>
                </a:lnTo>
                <a:lnTo>
                  <a:pt x="222714" y="62548"/>
                </a:lnTo>
                <a:lnTo>
                  <a:pt x="228486" y="64557"/>
                </a:lnTo>
                <a:lnTo>
                  <a:pt x="233287" y="66849"/>
                </a:lnTo>
                <a:lnTo>
                  <a:pt x="241161" y="71936"/>
                </a:lnTo>
                <a:lnTo>
                  <a:pt x="247835" y="74832"/>
                </a:lnTo>
                <a:lnTo>
                  <a:pt x="250949" y="75604"/>
                </a:lnTo>
                <a:lnTo>
                  <a:pt x="253024" y="77071"/>
                </a:lnTo>
                <a:lnTo>
                  <a:pt x="254407" y="79002"/>
                </a:lnTo>
                <a:lnTo>
                  <a:pt x="255330" y="81242"/>
                </a:lnTo>
                <a:lnTo>
                  <a:pt x="258896" y="86270"/>
                </a:lnTo>
                <a:lnTo>
                  <a:pt x="261179" y="88945"/>
                </a:lnTo>
                <a:lnTo>
                  <a:pt x="261750" y="92633"/>
                </a:lnTo>
                <a:lnTo>
                  <a:pt x="261177" y="96996"/>
                </a:lnTo>
                <a:lnTo>
                  <a:pt x="259843" y="101810"/>
                </a:lnTo>
                <a:lnTo>
                  <a:pt x="258954" y="105973"/>
                </a:lnTo>
                <a:lnTo>
                  <a:pt x="258361" y="109700"/>
                </a:lnTo>
                <a:lnTo>
                  <a:pt x="257965" y="113137"/>
                </a:lnTo>
                <a:lnTo>
                  <a:pt x="256750" y="117333"/>
                </a:lnTo>
                <a:lnTo>
                  <a:pt x="254986" y="122036"/>
                </a:lnTo>
                <a:lnTo>
                  <a:pt x="252859" y="127076"/>
                </a:lnTo>
                <a:lnTo>
                  <a:pt x="249535" y="131389"/>
                </a:lnTo>
                <a:lnTo>
                  <a:pt x="245414" y="135216"/>
                </a:lnTo>
                <a:lnTo>
                  <a:pt x="240762" y="138720"/>
                </a:lnTo>
                <a:lnTo>
                  <a:pt x="235755" y="142009"/>
                </a:lnTo>
                <a:lnTo>
                  <a:pt x="230513" y="145154"/>
                </a:lnTo>
                <a:lnTo>
                  <a:pt x="225113" y="148203"/>
                </a:lnTo>
                <a:lnTo>
                  <a:pt x="219607" y="152141"/>
                </a:lnTo>
                <a:lnTo>
                  <a:pt x="214032" y="156671"/>
                </a:lnTo>
                <a:lnTo>
                  <a:pt x="208411" y="161596"/>
                </a:lnTo>
                <a:lnTo>
                  <a:pt x="202758" y="165832"/>
                </a:lnTo>
                <a:lnTo>
                  <a:pt x="197085" y="169608"/>
                </a:lnTo>
                <a:lnTo>
                  <a:pt x="191397" y="173079"/>
                </a:lnTo>
                <a:lnTo>
                  <a:pt x="184748" y="176344"/>
                </a:lnTo>
                <a:lnTo>
                  <a:pt x="177458" y="179474"/>
                </a:lnTo>
                <a:lnTo>
                  <a:pt x="169740" y="182513"/>
                </a:lnTo>
                <a:lnTo>
                  <a:pt x="162691" y="184539"/>
                </a:lnTo>
                <a:lnTo>
                  <a:pt x="156085" y="185890"/>
                </a:lnTo>
                <a:lnTo>
                  <a:pt x="149777" y="186791"/>
                </a:lnTo>
                <a:lnTo>
                  <a:pt x="143666" y="188343"/>
                </a:lnTo>
                <a:lnTo>
                  <a:pt x="137687" y="190331"/>
                </a:lnTo>
                <a:lnTo>
                  <a:pt x="131796" y="192608"/>
                </a:lnTo>
                <a:lnTo>
                  <a:pt x="126917" y="194127"/>
                </a:lnTo>
                <a:lnTo>
                  <a:pt x="118955" y="195814"/>
                </a:lnTo>
                <a:lnTo>
                  <a:pt x="114545" y="196264"/>
                </a:lnTo>
                <a:lnTo>
                  <a:pt x="109702" y="196564"/>
                </a:lnTo>
                <a:lnTo>
                  <a:pt x="100191" y="196897"/>
                </a:lnTo>
                <a:lnTo>
                  <a:pt x="89483" y="197085"/>
                </a:lnTo>
                <a:lnTo>
                  <a:pt x="83267" y="197129"/>
                </a:lnTo>
                <a:lnTo>
                  <a:pt x="80277" y="196188"/>
                </a:lnTo>
                <a:lnTo>
                  <a:pt x="74414" y="192602"/>
                </a:lnTo>
                <a:lnTo>
                  <a:pt x="68633" y="190374"/>
                </a:lnTo>
                <a:lnTo>
                  <a:pt x="65758" y="189780"/>
                </a:lnTo>
                <a:lnTo>
                  <a:pt x="63841" y="188431"/>
                </a:lnTo>
                <a:lnTo>
                  <a:pt x="62563" y="186579"/>
                </a:lnTo>
                <a:lnTo>
                  <a:pt x="61711" y="184392"/>
                </a:lnTo>
                <a:lnTo>
                  <a:pt x="60191" y="182935"/>
                </a:lnTo>
                <a:lnTo>
                  <a:pt x="58225" y="181963"/>
                </a:lnTo>
                <a:lnTo>
                  <a:pt x="55961" y="181315"/>
                </a:lnTo>
                <a:lnTo>
                  <a:pt x="54453" y="179930"/>
                </a:lnTo>
                <a:lnTo>
                  <a:pt x="53447" y="178055"/>
                </a:lnTo>
                <a:lnTo>
                  <a:pt x="51435" y="17144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02"/>
          <p:cNvSpPr/>
          <p:nvPr/>
        </p:nvSpPr>
        <p:spPr bwMode="auto">
          <a:xfrm>
            <a:off x="6406515" y="3583304"/>
            <a:ext cx="976879" cy="2846072"/>
          </a:xfrm>
          <a:custGeom>
            <a:avLst/>
            <a:gdLst/>
            <a:ahLst/>
            <a:cxnLst/>
            <a:rect l="0" t="0" r="0" b="0"/>
            <a:pathLst>
              <a:path w="976879" h="2846072">
                <a:moveTo>
                  <a:pt x="0" y="2846071"/>
                </a:moveTo>
                <a:lnTo>
                  <a:pt x="0" y="2841520"/>
                </a:lnTo>
                <a:lnTo>
                  <a:pt x="952" y="2840179"/>
                </a:lnTo>
                <a:lnTo>
                  <a:pt x="2540" y="2839285"/>
                </a:lnTo>
                <a:lnTo>
                  <a:pt x="8219" y="2837603"/>
                </a:lnTo>
                <a:lnTo>
                  <a:pt x="8467" y="2832979"/>
                </a:lnTo>
                <a:lnTo>
                  <a:pt x="9455" y="2830675"/>
                </a:lnTo>
                <a:lnTo>
                  <a:pt x="15944" y="2821901"/>
                </a:lnTo>
                <a:lnTo>
                  <a:pt x="21340" y="2816261"/>
                </a:lnTo>
                <a:lnTo>
                  <a:pt x="22799" y="2813815"/>
                </a:lnTo>
                <a:lnTo>
                  <a:pt x="24420" y="2808557"/>
                </a:lnTo>
                <a:lnTo>
                  <a:pt x="26414" y="2791529"/>
                </a:lnTo>
                <a:lnTo>
                  <a:pt x="40530" y="2762286"/>
                </a:lnTo>
                <a:lnTo>
                  <a:pt x="42778" y="2754540"/>
                </a:lnTo>
                <a:lnTo>
                  <a:pt x="46953" y="2744748"/>
                </a:lnTo>
                <a:lnTo>
                  <a:pt x="49443" y="2731506"/>
                </a:lnTo>
                <a:lnTo>
                  <a:pt x="52125" y="2698198"/>
                </a:lnTo>
                <a:lnTo>
                  <a:pt x="74673" y="2622975"/>
                </a:lnTo>
                <a:lnTo>
                  <a:pt x="78958" y="2597406"/>
                </a:lnTo>
                <a:lnTo>
                  <a:pt x="100377" y="2510989"/>
                </a:lnTo>
                <a:lnTo>
                  <a:pt x="103666" y="2488548"/>
                </a:lnTo>
                <a:lnTo>
                  <a:pt x="124220" y="2420274"/>
                </a:lnTo>
                <a:lnTo>
                  <a:pt x="137656" y="2340292"/>
                </a:lnTo>
                <a:lnTo>
                  <a:pt x="168598" y="2205832"/>
                </a:lnTo>
                <a:lnTo>
                  <a:pt x="186690" y="2128750"/>
                </a:lnTo>
                <a:lnTo>
                  <a:pt x="210660" y="2045712"/>
                </a:lnTo>
                <a:lnTo>
                  <a:pt x="228530" y="1960223"/>
                </a:lnTo>
                <a:lnTo>
                  <a:pt x="251630" y="1874519"/>
                </a:lnTo>
                <a:lnTo>
                  <a:pt x="272178" y="1782904"/>
                </a:lnTo>
                <a:lnTo>
                  <a:pt x="297316" y="1694734"/>
                </a:lnTo>
                <a:lnTo>
                  <a:pt x="323292" y="1618541"/>
                </a:lnTo>
                <a:lnTo>
                  <a:pt x="342199" y="1543584"/>
                </a:lnTo>
                <a:lnTo>
                  <a:pt x="363939" y="1471683"/>
                </a:lnTo>
                <a:lnTo>
                  <a:pt x="391392" y="1385895"/>
                </a:lnTo>
                <a:lnTo>
                  <a:pt x="422002" y="1285876"/>
                </a:lnTo>
                <a:lnTo>
                  <a:pt x="451974" y="1202691"/>
                </a:lnTo>
                <a:lnTo>
                  <a:pt x="478064" y="1122469"/>
                </a:lnTo>
                <a:lnTo>
                  <a:pt x="499569" y="1044012"/>
                </a:lnTo>
                <a:lnTo>
                  <a:pt x="529163" y="966745"/>
                </a:lnTo>
                <a:lnTo>
                  <a:pt x="558742" y="880498"/>
                </a:lnTo>
                <a:lnTo>
                  <a:pt x="589030" y="811565"/>
                </a:lnTo>
                <a:lnTo>
                  <a:pt x="615588" y="742954"/>
                </a:lnTo>
                <a:lnTo>
                  <a:pt x="644209" y="678922"/>
                </a:lnTo>
                <a:lnTo>
                  <a:pt x="672548" y="602698"/>
                </a:lnTo>
                <a:lnTo>
                  <a:pt x="700002" y="541177"/>
                </a:lnTo>
                <a:lnTo>
                  <a:pt x="730810" y="488730"/>
                </a:lnTo>
                <a:lnTo>
                  <a:pt x="745103" y="451822"/>
                </a:lnTo>
                <a:lnTo>
                  <a:pt x="752161" y="432268"/>
                </a:lnTo>
                <a:lnTo>
                  <a:pt x="773149" y="393498"/>
                </a:lnTo>
                <a:lnTo>
                  <a:pt x="802936" y="317327"/>
                </a:lnTo>
                <a:lnTo>
                  <a:pt x="831532" y="249185"/>
                </a:lnTo>
                <a:lnTo>
                  <a:pt x="894397" y="122873"/>
                </a:lnTo>
                <a:lnTo>
                  <a:pt x="897572" y="113983"/>
                </a:lnTo>
                <a:lnTo>
                  <a:pt x="899935" y="105904"/>
                </a:lnTo>
                <a:lnTo>
                  <a:pt x="906622" y="91599"/>
                </a:lnTo>
                <a:lnTo>
                  <a:pt x="913683" y="80904"/>
                </a:lnTo>
                <a:lnTo>
                  <a:pt x="917151" y="71703"/>
                </a:lnTo>
                <a:lnTo>
                  <a:pt x="923787" y="62944"/>
                </a:lnTo>
                <a:lnTo>
                  <a:pt x="938483" y="47389"/>
                </a:lnTo>
                <a:lnTo>
                  <a:pt x="939980" y="44928"/>
                </a:lnTo>
                <a:lnTo>
                  <a:pt x="941644" y="39653"/>
                </a:lnTo>
                <a:lnTo>
                  <a:pt x="943040" y="37866"/>
                </a:lnTo>
                <a:lnTo>
                  <a:pt x="944923" y="36674"/>
                </a:lnTo>
                <a:lnTo>
                  <a:pt x="947131" y="35880"/>
                </a:lnTo>
                <a:lnTo>
                  <a:pt x="948603" y="34398"/>
                </a:lnTo>
                <a:lnTo>
                  <a:pt x="949584" y="32457"/>
                </a:lnTo>
                <a:lnTo>
                  <a:pt x="950675" y="27760"/>
                </a:lnTo>
                <a:lnTo>
                  <a:pt x="951432" y="14181"/>
                </a:lnTo>
                <a:lnTo>
                  <a:pt x="952423" y="12312"/>
                </a:lnTo>
                <a:lnTo>
                  <a:pt x="954036" y="11065"/>
                </a:lnTo>
                <a:lnTo>
                  <a:pt x="958918" y="9065"/>
                </a:lnTo>
                <a:lnTo>
                  <a:pt x="967396" y="1235"/>
                </a:lnTo>
                <a:lnTo>
                  <a:pt x="970656" y="550"/>
                </a:lnTo>
                <a:lnTo>
                  <a:pt x="976878" y="33"/>
                </a:lnTo>
                <a:lnTo>
                  <a:pt x="96869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03"/>
          <p:cNvSpPr/>
          <p:nvPr/>
        </p:nvSpPr>
        <p:spPr bwMode="auto">
          <a:xfrm>
            <a:off x="7315217" y="3523685"/>
            <a:ext cx="128559" cy="102483"/>
          </a:xfrm>
          <a:custGeom>
            <a:avLst/>
            <a:gdLst/>
            <a:ahLst/>
            <a:cxnLst/>
            <a:rect l="0" t="0" r="0" b="0"/>
            <a:pathLst>
              <a:path w="128559" h="102483">
                <a:moveTo>
                  <a:pt x="51417" y="51047"/>
                </a:moveTo>
                <a:lnTo>
                  <a:pt x="35464" y="51047"/>
                </a:lnTo>
                <a:lnTo>
                  <a:pt x="35067" y="52000"/>
                </a:lnTo>
                <a:lnTo>
                  <a:pt x="34803" y="53587"/>
                </a:lnTo>
                <a:lnTo>
                  <a:pt x="34626" y="55598"/>
                </a:lnTo>
                <a:lnTo>
                  <a:pt x="34508" y="57891"/>
                </a:lnTo>
                <a:lnTo>
                  <a:pt x="34304" y="66648"/>
                </a:lnTo>
                <a:lnTo>
                  <a:pt x="35245" y="68115"/>
                </a:lnTo>
                <a:lnTo>
                  <a:pt x="36827" y="70046"/>
                </a:lnTo>
                <a:lnTo>
                  <a:pt x="42493" y="76372"/>
                </a:lnTo>
                <a:lnTo>
                  <a:pt x="45229" y="76590"/>
                </a:lnTo>
                <a:lnTo>
                  <a:pt x="47291" y="76648"/>
                </a:lnTo>
                <a:lnTo>
                  <a:pt x="79681" y="76762"/>
                </a:lnTo>
                <a:lnTo>
                  <a:pt x="81690" y="75810"/>
                </a:lnTo>
                <a:lnTo>
                  <a:pt x="83029" y="74223"/>
                </a:lnTo>
                <a:lnTo>
                  <a:pt x="83922" y="72213"/>
                </a:lnTo>
                <a:lnTo>
                  <a:pt x="86421" y="69920"/>
                </a:lnTo>
                <a:lnTo>
                  <a:pt x="89994" y="67439"/>
                </a:lnTo>
                <a:lnTo>
                  <a:pt x="94280" y="64833"/>
                </a:lnTo>
                <a:lnTo>
                  <a:pt x="98090" y="62143"/>
                </a:lnTo>
                <a:lnTo>
                  <a:pt x="101583" y="59397"/>
                </a:lnTo>
                <a:lnTo>
                  <a:pt x="104864" y="56613"/>
                </a:lnTo>
                <a:lnTo>
                  <a:pt x="107051" y="53805"/>
                </a:lnTo>
                <a:lnTo>
                  <a:pt x="108509" y="50981"/>
                </a:lnTo>
                <a:lnTo>
                  <a:pt x="109481" y="48146"/>
                </a:lnTo>
                <a:lnTo>
                  <a:pt x="111082" y="46255"/>
                </a:lnTo>
                <a:lnTo>
                  <a:pt x="113101" y="44995"/>
                </a:lnTo>
                <a:lnTo>
                  <a:pt x="115400" y="44155"/>
                </a:lnTo>
                <a:lnTo>
                  <a:pt x="117885" y="42642"/>
                </a:lnTo>
                <a:lnTo>
                  <a:pt x="120494" y="40681"/>
                </a:lnTo>
                <a:lnTo>
                  <a:pt x="123186" y="38421"/>
                </a:lnTo>
                <a:lnTo>
                  <a:pt x="124981" y="35962"/>
                </a:lnTo>
                <a:lnTo>
                  <a:pt x="126177" y="33371"/>
                </a:lnTo>
                <a:lnTo>
                  <a:pt x="126976" y="30690"/>
                </a:lnTo>
                <a:lnTo>
                  <a:pt x="127506" y="27951"/>
                </a:lnTo>
                <a:lnTo>
                  <a:pt x="127861" y="25172"/>
                </a:lnTo>
                <a:lnTo>
                  <a:pt x="128430" y="18419"/>
                </a:lnTo>
                <a:lnTo>
                  <a:pt x="128477" y="16913"/>
                </a:lnTo>
                <a:lnTo>
                  <a:pt x="128558" y="9522"/>
                </a:lnTo>
                <a:lnTo>
                  <a:pt x="127610" y="8124"/>
                </a:lnTo>
                <a:lnTo>
                  <a:pt x="126024" y="6239"/>
                </a:lnTo>
                <a:lnTo>
                  <a:pt x="124015" y="4030"/>
                </a:lnTo>
                <a:lnTo>
                  <a:pt x="121724" y="2557"/>
                </a:lnTo>
                <a:lnTo>
                  <a:pt x="119243" y="1576"/>
                </a:lnTo>
                <a:lnTo>
                  <a:pt x="116637" y="921"/>
                </a:lnTo>
                <a:lnTo>
                  <a:pt x="113948" y="485"/>
                </a:lnTo>
                <a:lnTo>
                  <a:pt x="111201" y="194"/>
                </a:lnTo>
                <a:lnTo>
                  <a:pt x="108419" y="0"/>
                </a:lnTo>
                <a:lnTo>
                  <a:pt x="105611" y="823"/>
                </a:lnTo>
                <a:lnTo>
                  <a:pt x="102786" y="2324"/>
                </a:lnTo>
                <a:lnTo>
                  <a:pt x="99952" y="4278"/>
                </a:lnTo>
                <a:lnTo>
                  <a:pt x="97108" y="5580"/>
                </a:lnTo>
                <a:lnTo>
                  <a:pt x="94260" y="6448"/>
                </a:lnTo>
                <a:lnTo>
                  <a:pt x="91409" y="7027"/>
                </a:lnTo>
                <a:lnTo>
                  <a:pt x="89509" y="8365"/>
                </a:lnTo>
                <a:lnTo>
                  <a:pt x="88242" y="10210"/>
                </a:lnTo>
                <a:lnTo>
                  <a:pt x="87397" y="12392"/>
                </a:lnTo>
                <a:lnTo>
                  <a:pt x="85882" y="13847"/>
                </a:lnTo>
                <a:lnTo>
                  <a:pt x="83918" y="14817"/>
                </a:lnTo>
                <a:lnTo>
                  <a:pt x="81658" y="15464"/>
                </a:lnTo>
                <a:lnTo>
                  <a:pt x="79198" y="16847"/>
                </a:lnTo>
                <a:lnTo>
                  <a:pt x="76605" y="18722"/>
                </a:lnTo>
                <a:lnTo>
                  <a:pt x="73924" y="20925"/>
                </a:lnTo>
                <a:lnTo>
                  <a:pt x="71184" y="23346"/>
                </a:lnTo>
                <a:lnTo>
                  <a:pt x="65600" y="28575"/>
                </a:lnTo>
                <a:lnTo>
                  <a:pt x="53102" y="40816"/>
                </a:lnTo>
                <a:lnTo>
                  <a:pt x="52541" y="42321"/>
                </a:lnTo>
                <a:lnTo>
                  <a:pt x="52166" y="44277"/>
                </a:lnTo>
                <a:lnTo>
                  <a:pt x="51565" y="49710"/>
                </a:lnTo>
                <a:lnTo>
                  <a:pt x="51517" y="51108"/>
                </a:lnTo>
                <a:lnTo>
                  <a:pt x="51437" y="60196"/>
                </a:lnTo>
                <a:lnTo>
                  <a:pt x="51421" y="66613"/>
                </a:lnTo>
                <a:lnTo>
                  <a:pt x="52372" y="67139"/>
                </a:lnTo>
                <a:lnTo>
                  <a:pt x="55970" y="67724"/>
                </a:lnTo>
                <a:lnTo>
                  <a:pt x="58263" y="68832"/>
                </a:lnTo>
                <a:lnTo>
                  <a:pt x="60743" y="70524"/>
                </a:lnTo>
                <a:lnTo>
                  <a:pt x="67018" y="75532"/>
                </a:lnTo>
                <a:lnTo>
                  <a:pt x="68485" y="76895"/>
                </a:lnTo>
                <a:lnTo>
                  <a:pt x="75808" y="84037"/>
                </a:lnTo>
                <a:lnTo>
                  <a:pt x="77203" y="84471"/>
                </a:lnTo>
                <a:lnTo>
                  <a:pt x="79085" y="84759"/>
                </a:lnTo>
                <a:lnTo>
                  <a:pt x="85320" y="85303"/>
                </a:lnTo>
                <a:lnTo>
                  <a:pt x="97605" y="85334"/>
                </a:lnTo>
                <a:lnTo>
                  <a:pt x="99354" y="84383"/>
                </a:lnTo>
                <a:lnTo>
                  <a:pt x="100521" y="82796"/>
                </a:lnTo>
                <a:lnTo>
                  <a:pt x="102392" y="77956"/>
                </a:lnTo>
                <a:lnTo>
                  <a:pt x="102648" y="74754"/>
                </a:lnTo>
                <a:lnTo>
                  <a:pt x="102716" y="72567"/>
                </a:lnTo>
                <a:lnTo>
                  <a:pt x="103714" y="70156"/>
                </a:lnTo>
                <a:lnTo>
                  <a:pt x="105332" y="67596"/>
                </a:lnTo>
                <a:lnTo>
                  <a:pt x="107364" y="64937"/>
                </a:lnTo>
                <a:lnTo>
                  <a:pt x="108718" y="62212"/>
                </a:lnTo>
                <a:lnTo>
                  <a:pt x="109620" y="59443"/>
                </a:lnTo>
                <a:lnTo>
                  <a:pt x="110222" y="56644"/>
                </a:lnTo>
                <a:lnTo>
                  <a:pt x="109670" y="53826"/>
                </a:lnTo>
                <a:lnTo>
                  <a:pt x="108350" y="50995"/>
                </a:lnTo>
                <a:lnTo>
                  <a:pt x="106518" y="48155"/>
                </a:lnTo>
                <a:lnTo>
                  <a:pt x="105296" y="45309"/>
                </a:lnTo>
                <a:lnTo>
                  <a:pt x="104482" y="42459"/>
                </a:lnTo>
                <a:lnTo>
                  <a:pt x="103938" y="39607"/>
                </a:lnTo>
                <a:lnTo>
                  <a:pt x="103577" y="36753"/>
                </a:lnTo>
                <a:lnTo>
                  <a:pt x="103335" y="33898"/>
                </a:lnTo>
                <a:lnTo>
                  <a:pt x="103175" y="31042"/>
                </a:lnTo>
                <a:lnTo>
                  <a:pt x="102115" y="29138"/>
                </a:lnTo>
                <a:lnTo>
                  <a:pt x="100455" y="27868"/>
                </a:lnTo>
                <a:lnTo>
                  <a:pt x="98397" y="27022"/>
                </a:lnTo>
                <a:lnTo>
                  <a:pt x="96072" y="26458"/>
                </a:lnTo>
                <a:lnTo>
                  <a:pt x="93570" y="26082"/>
                </a:lnTo>
                <a:lnTo>
                  <a:pt x="90949" y="25831"/>
                </a:lnTo>
                <a:lnTo>
                  <a:pt x="89202" y="24711"/>
                </a:lnTo>
                <a:lnTo>
                  <a:pt x="88038" y="23012"/>
                </a:lnTo>
                <a:lnTo>
                  <a:pt x="87261" y="20928"/>
                </a:lnTo>
                <a:lnTo>
                  <a:pt x="85790" y="19537"/>
                </a:lnTo>
                <a:lnTo>
                  <a:pt x="83858" y="18611"/>
                </a:lnTo>
                <a:lnTo>
                  <a:pt x="81618" y="17993"/>
                </a:lnTo>
                <a:lnTo>
                  <a:pt x="79171" y="17581"/>
                </a:lnTo>
                <a:lnTo>
                  <a:pt x="76587" y="17306"/>
                </a:lnTo>
                <a:lnTo>
                  <a:pt x="73913" y="17123"/>
                </a:lnTo>
                <a:lnTo>
                  <a:pt x="71177" y="17954"/>
                </a:lnTo>
                <a:lnTo>
                  <a:pt x="68400" y="19460"/>
                </a:lnTo>
                <a:lnTo>
                  <a:pt x="61652" y="24170"/>
                </a:lnTo>
                <a:lnTo>
                  <a:pt x="58188" y="27354"/>
                </a:lnTo>
                <a:lnTo>
                  <a:pt x="44433" y="40900"/>
                </a:lnTo>
                <a:lnTo>
                  <a:pt x="43904" y="42377"/>
                </a:lnTo>
                <a:lnTo>
                  <a:pt x="43551" y="44315"/>
                </a:lnTo>
                <a:lnTo>
                  <a:pt x="43316" y="46559"/>
                </a:lnTo>
                <a:lnTo>
                  <a:pt x="43159" y="49008"/>
                </a:lnTo>
                <a:lnTo>
                  <a:pt x="43054" y="51592"/>
                </a:lnTo>
                <a:lnTo>
                  <a:pt x="42938" y="57004"/>
                </a:lnTo>
                <a:lnTo>
                  <a:pt x="42857" y="71082"/>
                </a:lnTo>
                <a:lnTo>
                  <a:pt x="43805" y="73928"/>
                </a:lnTo>
                <a:lnTo>
                  <a:pt x="45391" y="76779"/>
                </a:lnTo>
                <a:lnTo>
                  <a:pt x="50227" y="83647"/>
                </a:lnTo>
                <a:lnTo>
                  <a:pt x="51576" y="85162"/>
                </a:lnTo>
                <a:lnTo>
                  <a:pt x="55616" y="89387"/>
                </a:lnTo>
                <a:lnTo>
                  <a:pt x="58026" y="90895"/>
                </a:lnTo>
                <a:lnTo>
                  <a:pt x="60586" y="91900"/>
                </a:lnTo>
                <a:lnTo>
                  <a:pt x="66987" y="93512"/>
                </a:lnTo>
                <a:lnTo>
                  <a:pt x="70402" y="93733"/>
                </a:lnTo>
                <a:lnTo>
                  <a:pt x="75096" y="93831"/>
                </a:lnTo>
                <a:lnTo>
                  <a:pt x="80356" y="93875"/>
                </a:lnTo>
                <a:lnTo>
                  <a:pt x="82140" y="92934"/>
                </a:lnTo>
                <a:lnTo>
                  <a:pt x="83329" y="91354"/>
                </a:lnTo>
                <a:lnTo>
                  <a:pt x="84122" y="89348"/>
                </a:lnTo>
                <a:lnTo>
                  <a:pt x="86556" y="87059"/>
                </a:lnTo>
                <a:lnTo>
                  <a:pt x="90082" y="84580"/>
                </a:lnTo>
                <a:lnTo>
                  <a:pt x="94340" y="81975"/>
                </a:lnTo>
                <a:lnTo>
                  <a:pt x="97177" y="79285"/>
                </a:lnTo>
                <a:lnTo>
                  <a:pt x="99069" y="76540"/>
                </a:lnTo>
                <a:lnTo>
                  <a:pt x="100331" y="73758"/>
                </a:lnTo>
                <a:lnTo>
                  <a:pt x="102124" y="70950"/>
                </a:lnTo>
                <a:lnTo>
                  <a:pt x="104271" y="68125"/>
                </a:lnTo>
                <a:lnTo>
                  <a:pt x="106657" y="65290"/>
                </a:lnTo>
                <a:lnTo>
                  <a:pt x="108246" y="62448"/>
                </a:lnTo>
                <a:lnTo>
                  <a:pt x="109306" y="59600"/>
                </a:lnTo>
                <a:lnTo>
                  <a:pt x="110012" y="56749"/>
                </a:lnTo>
                <a:lnTo>
                  <a:pt x="110484" y="53896"/>
                </a:lnTo>
                <a:lnTo>
                  <a:pt x="110797" y="51041"/>
                </a:lnTo>
                <a:lnTo>
                  <a:pt x="111007" y="48186"/>
                </a:lnTo>
                <a:lnTo>
                  <a:pt x="111146" y="45330"/>
                </a:lnTo>
                <a:lnTo>
                  <a:pt x="111301" y="39616"/>
                </a:lnTo>
                <a:lnTo>
                  <a:pt x="110390" y="36759"/>
                </a:lnTo>
                <a:lnTo>
                  <a:pt x="108830" y="33902"/>
                </a:lnTo>
                <a:lnTo>
                  <a:pt x="106837" y="31044"/>
                </a:lnTo>
                <a:lnTo>
                  <a:pt x="104557" y="29140"/>
                </a:lnTo>
                <a:lnTo>
                  <a:pt x="102084" y="27869"/>
                </a:lnTo>
                <a:lnTo>
                  <a:pt x="99483" y="27023"/>
                </a:lnTo>
                <a:lnTo>
                  <a:pt x="96796" y="26458"/>
                </a:lnTo>
                <a:lnTo>
                  <a:pt x="94053" y="26082"/>
                </a:lnTo>
                <a:lnTo>
                  <a:pt x="91271" y="25831"/>
                </a:lnTo>
                <a:lnTo>
                  <a:pt x="88464" y="25664"/>
                </a:lnTo>
                <a:lnTo>
                  <a:pt x="82805" y="25478"/>
                </a:lnTo>
                <a:lnTo>
                  <a:pt x="74264" y="25373"/>
                </a:lnTo>
                <a:lnTo>
                  <a:pt x="70459" y="26311"/>
                </a:lnTo>
                <a:lnTo>
                  <a:pt x="66016" y="27889"/>
                </a:lnTo>
                <a:lnTo>
                  <a:pt x="61151" y="29893"/>
                </a:lnTo>
                <a:lnTo>
                  <a:pt x="56953" y="32182"/>
                </a:lnTo>
                <a:lnTo>
                  <a:pt x="53203" y="34660"/>
                </a:lnTo>
                <a:lnTo>
                  <a:pt x="49751" y="37265"/>
                </a:lnTo>
                <a:lnTo>
                  <a:pt x="45544" y="39954"/>
                </a:lnTo>
                <a:lnTo>
                  <a:pt x="40834" y="42699"/>
                </a:lnTo>
                <a:lnTo>
                  <a:pt x="35790" y="45482"/>
                </a:lnTo>
                <a:lnTo>
                  <a:pt x="25104" y="51114"/>
                </a:lnTo>
                <a:lnTo>
                  <a:pt x="19588" y="53949"/>
                </a:lnTo>
                <a:lnTo>
                  <a:pt x="14958" y="56792"/>
                </a:lnTo>
                <a:lnTo>
                  <a:pt x="10918" y="59640"/>
                </a:lnTo>
                <a:lnTo>
                  <a:pt x="7273" y="62490"/>
                </a:lnTo>
                <a:lnTo>
                  <a:pt x="4843" y="65343"/>
                </a:lnTo>
                <a:lnTo>
                  <a:pt x="3223" y="68198"/>
                </a:lnTo>
                <a:lnTo>
                  <a:pt x="2143" y="71054"/>
                </a:lnTo>
                <a:lnTo>
                  <a:pt x="1423" y="73910"/>
                </a:lnTo>
                <a:lnTo>
                  <a:pt x="943" y="76766"/>
                </a:lnTo>
                <a:lnTo>
                  <a:pt x="172" y="83644"/>
                </a:lnTo>
                <a:lnTo>
                  <a:pt x="109" y="85161"/>
                </a:lnTo>
                <a:lnTo>
                  <a:pt x="0" y="92569"/>
                </a:lnTo>
                <a:lnTo>
                  <a:pt x="946" y="93969"/>
                </a:lnTo>
                <a:lnTo>
                  <a:pt x="2530" y="95854"/>
                </a:lnTo>
                <a:lnTo>
                  <a:pt x="4539" y="98063"/>
                </a:lnTo>
                <a:lnTo>
                  <a:pt x="6830" y="99536"/>
                </a:lnTo>
                <a:lnTo>
                  <a:pt x="9310" y="100518"/>
                </a:lnTo>
                <a:lnTo>
                  <a:pt x="17127" y="10248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4"/>
          <p:cNvSpPr/>
          <p:nvPr/>
        </p:nvSpPr>
        <p:spPr bwMode="auto">
          <a:xfrm>
            <a:off x="6380938" y="6335119"/>
            <a:ext cx="119487" cy="128149"/>
          </a:xfrm>
          <a:custGeom>
            <a:avLst/>
            <a:gdLst/>
            <a:ahLst/>
            <a:cxnLst/>
            <a:rect l="0" t="0" r="0" b="0"/>
            <a:pathLst>
              <a:path w="119487" h="128149">
                <a:moveTo>
                  <a:pt x="42721" y="8531"/>
                </a:moveTo>
                <a:lnTo>
                  <a:pt x="34502" y="16750"/>
                </a:lnTo>
                <a:lnTo>
                  <a:pt x="34306" y="19486"/>
                </a:lnTo>
                <a:lnTo>
                  <a:pt x="34219" y="23877"/>
                </a:lnTo>
                <a:lnTo>
                  <a:pt x="34149" y="105578"/>
                </a:lnTo>
                <a:lnTo>
                  <a:pt x="35102" y="108472"/>
                </a:lnTo>
                <a:lnTo>
                  <a:pt x="36689" y="111353"/>
                </a:lnTo>
                <a:lnTo>
                  <a:pt x="41530" y="118271"/>
                </a:lnTo>
                <a:lnTo>
                  <a:pt x="44732" y="121757"/>
                </a:lnTo>
                <a:lnTo>
                  <a:pt x="49998" y="127205"/>
                </a:lnTo>
                <a:lnTo>
                  <a:pt x="51382" y="127652"/>
                </a:lnTo>
                <a:lnTo>
                  <a:pt x="53258" y="127950"/>
                </a:lnTo>
                <a:lnTo>
                  <a:pt x="55461" y="128148"/>
                </a:lnTo>
                <a:lnTo>
                  <a:pt x="56930" y="127329"/>
                </a:lnTo>
                <a:lnTo>
                  <a:pt x="57909" y="125829"/>
                </a:lnTo>
                <a:lnTo>
                  <a:pt x="58561" y="123877"/>
                </a:lnTo>
                <a:lnTo>
                  <a:pt x="59949" y="122575"/>
                </a:lnTo>
                <a:lnTo>
                  <a:pt x="61826" y="121708"/>
                </a:lnTo>
                <a:lnTo>
                  <a:pt x="64031" y="121130"/>
                </a:lnTo>
                <a:lnTo>
                  <a:pt x="66453" y="120744"/>
                </a:lnTo>
                <a:lnTo>
                  <a:pt x="69020" y="120488"/>
                </a:lnTo>
                <a:lnTo>
                  <a:pt x="71684" y="120316"/>
                </a:lnTo>
                <a:lnTo>
                  <a:pt x="74412" y="119249"/>
                </a:lnTo>
                <a:lnTo>
                  <a:pt x="77184" y="117585"/>
                </a:lnTo>
                <a:lnTo>
                  <a:pt x="79984" y="115524"/>
                </a:lnTo>
                <a:lnTo>
                  <a:pt x="82803" y="113197"/>
                </a:lnTo>
                <a:lnTo>
                  <a:pt x="85635" y="110693"/>
                </a:lnTo>
                <a:lnTo>
                  <a:pt x="88476" y="108071"/>
                </a:lnTo>
                <a:lnTo>
                  <a:pt x="91322" y="106324"/>
                </a:lnTo>
                <a:lnTo>
                  <a:pt x="94172" y="105159"/>
                </a:lnTo>
                <a:lnTo>
                  <a:pt x="97024" y="104382"/>
                </a:lnTo>
                <a:lnTo>
                  <a:pt x="98926" y="102911"/>
                </a:lnTo>
                <a:lnTo>
                  <a:pt x="100193" y="100978"/>
                </a:lnTo>
                <a:lnTo>
                  <a:pt x="101039" y="98738"/>
                </a:lnTo>
                <a:lnTo>
                  <a:pt x="102555" y="96291"/>
                </a:lnTo>
                <a:lnTo>
                  <a:pt x="104518" y="93708"/>
                </a:lnTo>
                <a:lnTo>
                  <a:pt x="106779" y="91033"/>
                </a:lnTo>
                <a:lnTo>
                  <a:pt x="108287" y="88297"/>
                </a:lnTo>
                <a:lnTo>
                  <a:pt x="109292" y="85521"/>
                </a:lnTo>
                <a:lnTo>
                  <a:pt x="109961" y="82717"/>
                </a:lnTo>
                <a:lnTo>
                  <a:pt x="111361" y="79896"/>
                </a:lnTo>
                <a:lnTo>
                  <a:pt x="113246" y="77062"/>
                </a:lnTo>
                <a:lnTo>
                  <a:pt x="118565" y="70222"/>
                </a:lnTo>
                <a:lnTo>
                  <a:pt x="119292" y="66747"/>
                </a:lnTo>
                <a:lnTo>
                  <a:pt x="119486" y="64486"/>
                </a:lnTo>
                <a:lnTo>
                  <a:pt x="118663" y="62027"/>
                </a:lnTo>
                <a:lnTo>
                  <a:pt x="117162" y="59435"/>
                </a:lnTo>
                <a:lnTo>
                  <a:pt x="115208" y="56755"/>
                </a:lnTo>
                <a:lnTo>
                  <a:pt x="113906" y="54015"/>
                </a:lnTo>
                <a:lnTo>
                  <a:pt x="113038" y="51236"/>
                </a:lnTo>
                <a:lnTo>
                  <a:pt x="112459" y="48431"/>
                </a:lnTo>
                <a:lnTo>
                  <a:pt x="112073" y="45608"/>
                </a:lnTo>
                <a:lnTo>
                  <a:pt x="111816" y="42774"/>
                </a:lnTo>
                <a:lnTo>
                  <a:pt x="111645" y="39932"/>
                </a:lnTo>
                <a:lnTo>
                  <a:pt x="110578" y="37085"/>
                </a:lnTo>
                <a:lnTo>
                  <a:pt x="108914" y="34234"/>
                </a:lnTo>
                <a:lnTo>
                  <a:pt x="106852" y="31381"/>
                </a:lnTo>
                <a:lnTo>
                  <a:pt x="104525" y="29480"/>
                </a:lnTo>
                <a:lnTo>
                  <a:pt x="102022" y="28212"/>
                </a:lnTo>
                <a:lnTo>
                  <a:pt x="99400" y="27366"/>
                </a:lnTo>
                <a:lnTo>
                  <a:pt x="96700" y="26803"/>
                </a:lnTo>
                <a:lnTo>
                  <a:pt x="93947" y="26427"/>
                </a:lnTo>
                <a:lnTo>
                  <a:pt x="91159" y="26177"/>
                </a:lnTo>
                <a:lnTo>
                  <a:pt x="88348" y="25057"/>
                </a:lnTo>
                <a:lnTo>
                  <a:pt x="85522" y="23358"/>
                </a:lnTo>
                <a:lnTo>
                  <a:pt x="82685" y="21273"/>
                </a:lnTo>
                <a:lnTo>
                  <a:pt x="79842" y="19884"/>
                </a:lnTo>
                <a:lnTo>
                  <a:pt x="76993" y="18957"/>
                </a:lnTo>
                <a:lnTo>
                  <a:pt x="74142" y="18339"/>
                </a:lnTo>
                <a:lnTo>
                  <a:pt x="71289" y="17927"/>
                </a:lnTo>
                <a:lnTo>
                  <a:pt x="68434" y="17652"/>
                </a:lnTo>
                <a:lnTo>
                  <a:pt x="65578" y="17469"/>
                </a:lnTo>
                <a:lnTo>
                  <a:pt x="59865" y="17266"/>
                </a:lnTo>
                <a:lnTo>
                  <a:pt x="48436" y="17135"/>
                </a:lnTo>
                <a:lnTo>
                  <a:pt x="39864" y="17113"/>
                </a:lnTo>
                <a:lnTo>
                  <a:pt x="37959" y="18062"/>
                </a:lnTo>
                <a:lnTo>
                  <a:pt x="36689" y="19648"/>
                </a:lnTo>
                <a:lnTo>
                  <a:pt x="35842" y="21657"/>
                </a:lnTo>
                <a:lnTo>
                  <a:pt x="33373" y="22997"/>
                </a:lnTo>
                <a:lnTo>
                  <a:pt x="29821" y="23890"/>
                </a:lnTo>
                <a:lnTo>
                  <a:pt x="25549" y="24485"/>
                </a:lnTo>
                <a:lnTo>
                  <a:pt x="22701" y="25834"/>
                </a:lnTo>
                <a:lnTo>
                  <a:pt x="20802" y="27686"/>
                </a:lnTo>
                <a:lnTo>
                  <a:pt x="19536" y="29874"/>
                </a:lnTo>
                <a:lnTo>
                  <a:pt x="17740" y="31332"/>
                </a:lnTo>
                <a:lnTo>
                  <a:pt x="15589" y="32304"/>
                </a:lnTo>
                <a:lnTo>
                  <a:pt x="13203" y="32952"/>
                </a:lnTo>
                <a:lnTo>
                  <a:pt x="10661" y="34337"/>
                </a:lnTo>
                <a:lnTo>
                  <a:pt x="8012" y="36212"/>
                </a:lnTo>
                <a:lnTo>
                  <a:pt x="5295" y="38415"/>
                </a:lnTo>
                <a:lnTo>
                  <a:pt x="3483" y="40836"/>
                </a:lnTo>
                <a:lnTo>
                  <a:pt x="2275" y="43402"/>
                </a:lnTo>
                <a:lnTo>
                  <a:pt x="336" y="49814"/>
                </a:lnTo>
                <a:lnTo>
                  <a:pt x="72" y="53232"/>
                </a:lnTo>
                <a:lnTo>
                  <a:pt x="0" y="55476"/>
                </a:lnTo>
                <a:lnTo>
                  <a:pt x="906" y="57925"/>
                </a:lnTo>
                <a:lnTo>
                  <a:pt x="2462" y="60510"/>
                </a:lnTo>
                <a:lnTo>
                  <a:pt x="4452" y="63186"/>
                </a:lnTo>
                <a:lnTo>
                  <a:pt x="5778" y="65922"/>
                </a:lnTo>
                <a:lnTo>
                  <a:pt x="6663" y="68700"/>
                </a:lnTo>
                <a:lnTo>
                  <a:pt x="7252" y="71503"/>
                </a:lnTo>
                <a:lnTo>
                  <a:pt x="8598" y="74325"/>
                </a:lnTo>
                <a:lnTo>
                  <a:pt x="10447" y="77159"/>
                </a:lnTo>
                <a:lnTo>
                  <a:pt x="12633" y="80000"/>
                </a:lnTo>
                <a:lnTo>
                  <a:pt x="15042" y="82847"/>
                </a:lnTo>
                <a:lnTo>
                  <a:pt x="17602" y="85697"/>
                </a:lnTo>
                <a:lnTo>
                  <a:pt x="20260" y="88550"/>
                </a:lnTo>
                <a:lnTo>
                  <a:pt x="22985" y="90452"/>
                </a:lnTo>
                <a:lnTo>
                  <a:pt x="25754" y="91720"/>
                </a:lnTo>
                <a:lnTo>
                  <a:pt x="28552" y="92565"/>
                </a:lnTo>
                <a:lnTo>
                  <a:pt x="31370" y="94081"/>
                </a:lnTo>
                <a:lnTo>
                  <a:pt x="34202" y="96045"/>
                </a:lnTo>
                <a:lnTo>
                  <a:pt x="37041" y="98306"/>
                </a:lnTo>
                <a:lnTo>
                  <a:pt x="39887" y="99813"/>
                </a:lnTo>
                <a:lnTo>
                  <a:pt x="42737" y="100818"/>
                </a:lnTo>
                <a:lnTo>
                  <a:pt x="45590" y="101488"/>
                </a:lnTo>
                <a:lnTo>
                  <a:pt x="48443" y="101935"/>
                </a:lnTo>
                <a:lnTo>
                  <a:pt x="51299" y="102233"/>
                </a:lnTo>
                <a:lnTo>
                  <a:pt x="54154" y="102431"/>
                </a:lnTo>
                <a:lnTo>
                  <a:pt x="57011" y="102564"/>
                </a:lnTo>
                <a:lnTo>
                  <a:pt x="62725" y="102710"/>
                </a:lnTo>
                <a:lnTo>
                  <a:pt x="75318" y="102818"/>
                </a:lnTo>
                <a:lnTo>
                  <a:pt x="78799" y="100284"/>
                </a:lnTo>
                <a:lnTo>
                  <a:pt x="81061" y="98275"/>
                </a:lnTo>
                <a:lnTo>
                  <a:pt x="83521" y="96934"/>
                </a:lnTo>
                <a:lnTo>
                  <a:pt x="86114" y="96042"/>
                </a:lnTo>
                <a:lnTo>
                  <a:pt x="88795" y="95447"/>
                </a:lnTo>
                <a:lnTo>
                  <a:pt x="90582" y="94097"/>
                </a:lnTo>
                <a:lnTo>
                  <a:pt x="91774" y="92245"/>
                </a:lnTo>
                <a:lnTo>
                  <a:pt x="92568" y="90058"/>
                </a:lnTo>
                <a:lnTo>
                  <a:pt x="93097" y="87647"/>
                </a:lnTo>
                <a:lnTo>
                  <a:pt x="93451" y="85088"/>
                </a:lnTo>
                <a:lnTo>
                  <a:pt x="93686" y="82429"/>
                </a:lnTo>
                <a:lnTo>
                  <a:pt x="94795" y="78751"/>
                </a:lnTo>
                <a:lnTo>
                  <a:pt x="96487" y="74394"/>
                </a:lnTo>
                <a:lnTo>
                  <a:pt x="98568" y="69585"/>
                </a:lnTo>
                <a:lnTo>
                  <a:pt x="99003" y="65426"/>
                </a:lnTo>
                <a:lnTo>
                  <a:pt x="98340" y="61701"/>
                </a:lnTo>
                <a:lnTo>
                  <a:pt x="96945" y="58265"/>
                </a:lnTo>
                <a:lnTo>
                  <a:pt x="96015" y="55022"/>
                </a:lnTo>
                <a:lnTo>
                  <a:pt x="95396" y="51907"/>
                </a:lnTo>
                <a:lnTo>
                  <a:pt x="94982" y="48878"/>
                </a:lnTo>
                <a:lnTo>
                  <a:pt x="94707" y="45907"/>
                </a:lnTo>
                <a:lnTo>
                  <a:pt x="94524" y="42973"/>
                </a:lnTo>
                <a:lnTo>
                  <a:pt x="94402" y="40065"/>
                </a:lnTo>
                <a:lnTo>
                  <a:pt x="94229" y="26870"/>
                </a:lnTo>
                <a:lnTo>
                  <a:pt x="93252" y="23614"/>
                </a:lnTo>
                <a:lnTo>
                  <a:pt x="91649" y="21444"/>
                </a:lnTo>
                <a:lnTo>
                  <a:pt x="89627" y="19997"/>
                </a:lnTo>
                <a:lnTo>
                  <a:pt x="87327" y="18080"/>
                </a:lnTo>
                <a:lnTo>
                  <a:pt x="84841" y="15849"/>
                </a:lnTo>
                <a:lnTo>
                  <a:pt x="82231" y="13410"/>
                </a:lnTo>
                <a:lnTo>
                  <a:pt x="80492" y="10831"/>
                </a:lnTo>
                <a:lnTo>
                  <a:pt x="79332" y="8159"/>
                </a:lnTo>
                <a:lnTo>
                  <a:pt x="78558" y="5425"/>
                </a:lnTo>
                <a:lnTo>
                  <a:pt x="77090" y="3603"/>
                </a:lnTo>
                <a:lnTo>
                  <a:pt x="75159" y="2388"/>
                </a:lnTo>
                <a:lnTo>
                  <a:pt x="69767" y="438"/>
                </a:lnTo>
                <a:lnTo>
                  <a:pt x="66489" y="172"/>
                </a:lnTo>
                <a:lnTo>
                  <a:pt x="61857" y="53"/>
                </a:lnTo>
                <a:lnTo>
                  <a:pt x="56624" y="0"/>
                </a:lnTo>
                <a:lnTo>
                  <a:pt x="54847" y="939"/>
                </a:lnTo>
                <a:lnTo>
                  <a:pt x="53663" y="2517"/>
                </a:lnTo>
                <a:lnTo>
                  <a:pt x="52873" y="4522"/>
                </a:lnTo>
                <a:lnTo>
                  <a:pt x="51394" y="6810"/>
                </a:lnTo>
                <a:lnTo>
                  <a:pt x="49456" y="9289"/>
                </a:lnTo>
                <a:lnTo>
                  <a:pt x="47211" y="11893"/>
                </a:lnTo>
                <a:lnTo>
                  <a:pt x="45715" y="14583"/>
                </a:lnTo>
                <a:lnTo>
                  <a:pt x="44717" y="17328"/>
                </a:lnTo>
                <a:lnTo>
                  <a:pt x="44051" y="20110"/>
                </a:lnTo>
                <a:lnTo>
                  <a:pt x="42655" y="22918"/>
                </a:lnTo>
                <a:lnTo>
                  <a:pt x="40773" y="25742"/>
                </a:lnTo>
                <a:lnTo>
                  <a:pt x="38565" y="28577"/>
                </a:lnTo>
                <a:lnTo>
                  <a:pt x="37093" y="32373"/>
                </a:lnTo>
                <a:lnTo>
                  <a:pt x="36112" y="36808"/>
                </a:lnTo>
                <a:lnTo>
                  <a:pt x="35457" y="41670"/>
                </a:lnTo>
                <a:lnTo>
                  <a:pt x="35021" y="45863"/>
                </a:lnTo>
                <a:lnTo>
                  <a:pt x="34731" y="49612"/>
                </a:lnTo>
                <a:lnTo>
                  <a:pt x="34537" y="53063"/>
                </a:lnTo>
                <a:lnTo>
                  <a:pt x="34321" y="59438"/>
                </a:lnTo>
                <a:lnTo>
                  <a:pt x="34183" y="71291"/>
                </a:lnTo>
                <a:lnTo>
                  <a:pt x="35124" y="74184"/>
                </a:lnTo>
                <a:lnTo>
                  <a:pt x="36704" y="77065"/>
                </a:lnTo>
                <a:lnTo>
                  <a:pt x="38710" y="79938"/>
                </a:lnTo>
                <a:lnTo>
                  <a:pt x="40047" y="82805"/>
                </a:lnTo>
                <a:lnTo>
                  <a:pt x="40939" y="85670"/>
                </a:lnTo>
                <a:lnTo>
                  <a:pt x="42721" y="9425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05"/>
          <p:cNvSpPr/>
          <p:nvPr/>
        </p:nvSpPr>
        <p:spPr bwMode="auto">
          <a:xfrm>
            <a:off x="6578321" y="6180772"/>
            <a:ext cx="145377" cy="154188"/>
          </a:xfrm>
          <a:custGeom>
            <a:avLst/>
            <a:gdLst/>
            <a:ahLst/>
            <a:cxnLst/>
            <a:rect l="0" t="0" r="0" b="0"/>
            <a:pathLst>
              <a:path w="145377" h="154188">
                <a:moveTo>
                  <a:pt x="51079" y="34290"/>
                </a:moveTo>
                <a:lnTo>
                  <a:pt x="46528" y="34290"/>
                </a:lnTo>
                <a:lnTo>
                  <a:pt x="44235" y="35243"/>
                </a:lnTo>
                <a:lnTo>
                  <a:pt x="41753" y="36831"/>
                </a:lnTo>
                <a:lnTo>
                  <a:pt x="35478" y="41671"/>
                </a:lnTo>
                <a:lnTo>
                  <a:pt x="32080" y="42333"/>
                </a:lnTo>
                <a:lnTo>
                  <a:pt x="29840" y="42509"/>
                </a:lnTo>
                <a:lnTo>
                  <a:pt x="27395" y="42627"/>
                </a:lnTo>
                <a:lnTo>
                  <a:pt x="22138" y="42758"/>
                </a:lnTo>
                <a:lnTo>
                  <a:pt x="13823" y="42832"/>
                </a:lnTo>
                <a:lnTo>
                  <a:pt x="11954" y="43794"/>
                </a:lnTo>
                <a:lnTo>
                  <a:pt x="10708" y="45389"/>
                </a:lnTo>
                <a:lnTo>
                  <a:pt x="8708" y="50241"/>
                </a:lnTo>
                <a:lnTo>
                  <a:pt x="8435" y="53444"/>
                </a:lnTo>
                <a:lnTo>
                  <a:pt x="8362" y="55632"/>
                </a:lnTo>
                <a:lnTo>
                  <a:pt x="7361" y="58043"/>
                </a:lnTo>
                <a:lnTo>
                  <a:pt x="5741" y="60603"/>
                </a:lnTo>
                <a:lnTo>
                  <a:pt x="3709" y="63262"/>
                </a:lnTo>
                <a:lnTo>
                  <a:pt x="2354" y="65987"/>
                </a:lnTo>
                <a:lnTo>
                  <a:pt x="1451" y="68757"/>
                </a:lnTo>
                <a:lnTo>
                  <a:pt x="848" y="71555"/>
                </a:lnTo>
                <a:lnTo>
                  <a:pt x="447" y="75326"/>
                </a:lnTo>
                <a:lnTo>
                  <a:pt x="179" y="79745"/>
                </a:lnTo>
                <a:lnTo>
                  <a:pt x="0" y="84596"/>
                </a:lnTo>
                <a:lnTo>
                  <a:pt x="834" y="88782"/>
                </a:lnTo>
                <a:lnTo>
                  <a:pt x="2342" y="92526"/>
                </a:lnTo>
                <a:lnTo>
                  <a:pt x="4300" y="95974"/>
                </a:lnTo>
                <a:lnTo>
                  <a:pt x="5605" y="99225"/>
                </a:lnTo>
                <a:lnTo>
                  <a:pt x="6476" y="102345"/>
                </a:lnTo>
                <a:lnTo>
                  <a:pt x="7056" y="105378"/>
                </a:lnTo>
                <a:lnTo>
                  <a:pt x="7442" y="108352"/>
                </a:lnTo>
                <a:lnTo>
                  <a:pt x="7701" y="111287"/>
                </a:lnTo>
                <a:lnTo>
                  <a:pt x="7873" y="114196"/>
                </a:lnTo>
                <a:lnTo>
                  <a:pt x="8939" y="117089"/>
                </a:lnTo>
                <a:lnTo>
                  <a:pt x="10603" y="119969"/>
                </a:lnTo>
                <a:lnTo>
                  <a:pt x="12665" y="122842"/>
                </a:lnTo>
                <a:lnTo>
                  <a:pt x="14992" y="125710"/>
                </a:lnTo>
                <a:lnTo>
                  <a:pt x="17496" y="128574"/>
                </a:lnTo>
                <a:lnTo>
                  <a:pt x="20118" y="131436"/>
                </a:lnTo>
                <a:lnTo>
                  <a:pt x="21866" y="134297"/>
                </a:lnTo>
                <a:lnTo>
                  <a:pt x="23031" y="137157"/>
                </a:lnTo>
                <a:lnTo>
                  <a:pt x="23807" y="140015"/>
                </a:lnTo>
                <a:lnTo>
                  <a:pt x="25278" y="141921"/>
                </a:lnTo>
                <a:lnTo>
                  <a:pt x="27211" y="143192"/>
                </a:lnTo>
                <a:lnTo>
                  <a:pt x="29452" y="144038"/>
                </a:lnTo>
                <a:lnTo>
                  <a:pt x="31898" y="145556"/>
                </a:lnTo>
                <a:lnTo>
                  <a:pt x="34482" y="147520"/>
                </a:lnTo>
                <a:lnTo>
                  <a:pt x="37157" y="149781"/>
                </a:lnTo>
                <a:lnTo>
                  <a:pt x="39892" y="151289"/>
                </a:lnTo>
                <a:lnTo>
                  <a:pt x="42668" y="152295"/>
                </a:lnTo>
                <a:lnTo>
                  <a:pt x="45472" y="152965"/>
                </a:lnTo>
                <a:lnTo>
                  <a:pt x="48293" y="153411"/>
                </a:lnTo>
                <a:lnTo>
                  <a:pt x="51127" y="153710"/>
                </a:lnTo>
                <a:lnTo>
                  <a:pt x="57967" y="154187"/>
                </a:lnTo>
                <a:lnTo>
                  <a:pt x="61443" y="151713"/>
                </a:lnTo>
                <a:lnTo>
                  <a:pt x="63703" y="149719"/>
                </a:lnTo>
                <a:lnTo>
                  <a:pt x="66163" y="148390"/>
                </a:lnTo>
                <a:lnTo>
                  <a:pt x="68755" y="147505"/>
                </a:lnTo>
                <a:lnTo>
                  <a:pt x="71435" y="146914"/>
                </a:lnTo>
                <a:lnTo>
                  <a:pt x="74175" y="145568"/>
                </a:lnTo>
                <a:lnTo>
                  <a:pt x="76954" y="143718"/>
                </a:lnTo>
                <a:lnTo>
                  <a:pt x="79758" y="141532"/>
                </a:lnTo>
                <a:lnTo>
                  <a:pt x="82580" y="139122"/>
                </a:lnTo>
                <a:lnTo>
                  <a:pt x="85415" y="136563"/>
                </a:lnTo>
                <a:lnTo>
                  <a:pt x="91104" y="131180"/>
                </a:lnTo>
                <a:lnTo>
                  <a:pt x="96807" y="125613"/>
                </a:lnTo>
                <a:lnTo>
                  <a:pt x="98710" y="122794"/>
                </a:lnTo>
                <a:lnTo>
                  <a:pt x="99978" y="119963"/>
                </a:lnTo>
                <a:lnTo>
                  <a:pt x="100823" y="117123"/>
                </a:lnTo>
                <a:lnTo>
                  <a:pt x="102339" y="113325"/>
                </a:lnTo>
                <a:lnTo>
                  <a:pt x="104302" y="108887"/>
                </a:lnTo>
                <a:lnTo>
                  <a:pt x="106563" y="104025"/>
                </a:lnTo>
                <a:lnTo>
                  <a:pt x="108071" y="99830"/>
                </a:lnTo>
                <a:lnTo>
                  <a:pt x="109077" y="96081"/>
                </a:lnTo>
                <a:lnTo>
                  <a:pt x="109746" y="92629"/>
                </a:lnTo>
                <a:lnTo>
                  <a:pt x="111145" y="88423"/>
                </a:lnTo>
                <a:lnTo>
                  <a:pt x="113031" y="83713"/>
                </a:lnTo>
                <a:lnTo>
                  <a:pt x="115240" y="78669"/>
                </a:lnTo>
                <a:lnTo>
                  <a:pt x="116712" y="73401"/>
                </a:lnTo>
                <a:lnTo>
                  <a:pt x="117695" y="67984"/>
                </a:lnTo>
                <a:lnTo>
                  <a:pt x="118350" y="62468"/>
                </a:lnTo>
                <a:lnTo>
                  <a:pt x="119739" y="57838"/>
                </a:lnTo>
                <a:lnTo>
                  <a:pt x="121617" y="53798"/>
                </a:lnTo>
                <a:lnTo>
                  <a:pt x="123821" y="50153"/>
                </a:lnTo>
                <a:lnTo>
                  <a:pt x="125292" y="45818"/>
                </a:lnTo>
                <a:lnTo>
                  <a:pt x="126272" y="41023"/>
                </a:lnTo>
                <a:lnTo>
                  <a:pt x="126924" y="35922"/>
                </a:lnTo>
                <a:lnTo>
                  <a:pt x="128313" y="31568"/>
                </a:lnTo>
                <a:lnTo>
                  <a:pt x="130191" y="27712"/>
                </a:lnTo>
                <a:lnTo>
                  <a:pt x="132394" y="24190"/>
                </a:lnTo>
                <a:lnTo>
                  <a:pt x="133865" y="20889"/>
                </a:lnTo>
                <a:lnTo>
                  <a:pt x="134844" y="17736"/>
                </a:lnTo>
                <a:lnTo>
                  <a:pt x="135497" y="14682"/>
                </a:lnTo>
                <a:lnTo>
                  <a:pt x="136885" y="11693"/>
                </a:lnTo>
                <a:lnTo>
                  <a:pt x="138763" y="8748"/>
                </a:lnTo>
                <a:lnTo>
                  <a:pt x="14537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06"/>
          <p:cNvSpPr/>
          <p:nvPr/>
        </p:nvSpPr>
        <p:spPr bwMode="auto">
          <a:xfrm>
            <a:off x="7503794" y="3471862"/>
            <a:ext cx="111444" cy="111443"/>
          </a:xfrm>
          <a:custGeom>
            <a:avLst/>
            <a:gdLst/>
            <a:ahLst/>
            <a:cxnLst/>
            <a:rect l="0" t="0" r="0" b="0"/>
            <a:pathLst>
              <a:path w="111444" h="111443">
                <a:moveTo>
                  <a:pt x="0" y="0"/>
                </a:moveTo>
                <a:lnTo>
                  <a:pt x="11932" y="0"/>
                </a:lnTo>
                <a:lnTo>
                  <a:pt x="14623" y="953"/>
                </a:lnTo>
                <a:lnTo>
                  <a:pt x="17368" y="2540"/>
                </a:lnTo>
                <a:lnTo>
                  <a:pt x="20152" y="4551"/>
                </a:lnTo>
                <a:lnTo>
                  <a:pt x="22007" y="6844"/>
                </a:lnTo>
                <a:lnTo>
                  <a:pt x="23245" y="9325"/>
                </a:lnTo>
                <a:lnTo>
                  <a:pt x="24069" y="11932"/>
                </a:lnTo>
                <a:lnTo>
                  <a:pt x="25571" y="14622"/>
                </a:lnTo>
                <a:lnTo>
                  <a:pt x="27525" y="17368"/>
                </a:lnTo>
                <a:lnTo>
                  <a:pt x="29781" y="20151"/>
                </a:lnTo>
                <a:lnTo>
                  <a:pt x="32236" y="22959"/>
                </a:lnTo>
                <a:lnTo>
                  <a:pt x="34826" y="25784"/>
                </a:lnTo>
                <a:lnTo>
                  <a:pt x="37505" y="28619"/>
                </a:lnTo>
                <a:lnTo>
                  <a:pt x="40243" y="30509"/>
                </a:lnTo>
                <a:lnTo>
                  <a:pt x="43022" y="31770"/>
                </a:lnTo>
                <a:lnTo>
                  <a:pt x="45827" y="32610"/>
                </a:lnTo>
                <a:lnTo>
                  <a:pt x="48649" y="35075"/>
                </a:lnTo>
                <a:lnTo>
                  <a:pt x="51482" y="38623"/>
                </a:lnTo>
                <a:lnTo>
                  <a:pt x="54325" y="42894"/>
                </a:lnTo>
                <a:lnTo>
                  <a:pt x="57172" y="45741"/>
                </a:lnTo>
                <a:lnTo>
                  <a:pt x="60022" y="47639"/>
                </a:lnTo>
                <a:lnTo>
                  <a:pt x="62875" y="48904"/>
                </a:lnTo>
                <a:lnTo>
                  <a:pt x="64777" y="50700"/>
                </a:lnTo>
                <a:lnTo>
                  <a:pt x="66045" y="52850"/>
                </a:lnTo>
                <a:lnTo>
                  <a:pt x="66890" y="55236"/>
                </a:lnTo>
                <a:lnTo>
                  <a:pt x="68406" y="57779"/>
                </a:lnTo>
                <a:lnTo>
                  <a:pt x="70370" y="60427"/>
                </a:lnTo>
                <a:lnTo>
                  <a:pt x="72631" y="63145"/>
                </a:lnTo>
                <a:lnTo>
                  <a:pt x="75090" y="65909"/>
                </a:lnTo>
                <a:lnTo>
                  <a:pt x="80364" y="71520"/>
                </a:lnTo>
                <a:lnTo>
                  <a:pt x="82152" y="74350"/>
                </a:lnTo>
                <a:lnTo>
                  <a:pt x="83342" y="77189"/>
                </a:lnTo>
                <a:lnTo>
                  <a:pt x="84137" y="80035"/>
                </a:lnTo>
                <a:lnTo>
                  <a:pt x="85619" y="82884"/>
                </a:lnTo>
                <a:lnTo>
                  <a:pt x="87559" y="85736"/>
                </a:lnTo>
                <a:lnTo>
                  <a:pt x="89806" y="88590"/>
                </a:lnTo>
                <a:lnTo>
                  <a:pt x="92256" y="90493"/>
                </a:lnTo>
                <a:lnTo>
                  <a:pt x="94842" y="91761"/>
                </a:lnTo>
                <a:lnTo>
                  <a:pt x="97518" y="92606"/>
                </a:lnTo>
                <a:lnTo>
                  <a:pt x="100255" y="94123"/>
                </a:lnTo>
                <a:lnTo>
                  <a:pt x="103032" y="96086"/>
                </a:lnTo>
                <a:lnTo>
                  <a:pt x="110951" y="102473"/>
                </a:lnTo>
                <a:lnTo>
                  <a:pt x="111224" y="105234"/>
                </a:lnTo>
                <a:lnTo>
                  <a:pt x="111443" y="11144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07"/>
          <p:cNvSpPr/>
          <p:nvPr/>
        </p:nvSpPr>
        <p:spPr bwMode="auto">
          <a:xfrm>
            <a:off x="7512367" y="3437582"/>
            <a:ext cx="179875" cy="111434"/>
          </a:xfrm>
          <a:custGeom>
            <a:avLst/>
            <a:gdLst/>
            <a:ahLst/>
            <a:cxnLst/>
            <a:rect l="0" t="0" r="0" b="0"/>
            <a:pathLst>
              <a:path w="179875" h="111434">
                <a:moveTo>
                  <a:pt x="0" y="59997"/>
                </a:moveTo>
                <a:lnTo>
                  <a:pt x="0" y="44075"/>
                </a:lnTo>
                <a:lnTo>
                  <a:pt x="953" y="43668"/>
                </a:lnTo>
                <a:lnTo>
                  <a:pt x="4551" y="43215"/>
                </a:lnTo>
                <a:lnTo>
                  <a:pt x="5891" y="42142"/>
                </a:lnTo>
                <a:lnTo>
                  <a:pt x="6785" y="40474"/>
                </a:lnTo>
                <a:lnTo>
                  <a:pt x="7381" y="38409"/>
                </a:lnTo>
                <a:lnTo>
                  <a:pt x="8731" y="36080"/>
                </a:lnTo>
                <a:lnTo>
                  <a:pt x="10583" y="33575"/>
                </a:lnTo>
                <a:lnTo>
                  <a:pt x="12771" y="30953"/>
                </a:lnTo>
                <a:lnTo>
                  <a:pt x="15182" y="29204"/>
                </a:lnTo>
                <a:lnTo>
                  <a:pt x="20400" y="27262"/>
                </a:lnTo>
                <a:lnTo>
                  <a:pt x="25894" y="23858"/>
                </a:lnTo>
                <a:lnTo>
                  <a:pt x="28693" y="21617"/>
                </a:lnTo>
                <a:lnTo>
                  <a:pt x="32463" y="19171"/>
                </a:lnTo>
                <a:lnTo>
                  <a:pt x="36883" y="16587"/>
                </a:lnTo>
                <a:lnTo>
                  <a:pt x="41733" y="13912"/>
                </a:lnTo>
                <a:lnTo>
                  <a:pt x="46873" y="12129"/>
                </a:lnTo>
                <a:lnTo>
                  <a:pt x="52203" y="10940"/>
                </a:lnTo>
                <a:lnTo>
                  <a:pt x="57663" y="10148"/>
                </a:lnTo>
                <a:lnTo>
                  <a:pt x="62254" y="8667"/>
                </a:lnTo>
                <a:lnTo>
                  <a:pt x="66268" y="6727"/>
                </a:lnTo>
                <a:lnTo>
                  <a:pt x="69896" y="4481"/>
                </a:lnTo>
                <a:lnTo>
                  <a:pt x="74220" y="2984"/>
                </a:lnTo>
                <a:lnTo>
                  <a:pt x="79007" y="1986"/>
                </a:lnTo>
                <a:lnTo>
                  <a:pt x="84104" y="1321"/>
                </a:lnTo>
                <a:lnTo>
                  <a:pt x="89407" y="877"/>
                </a:lnTo>
                <a:lnTo>
                  <a:pt x="94847" y="582"/>
                </a:lnTo>
                <a:lnTo>
                  <a:pt x="105971" y="253"/>
                </a:lnTo>
                <a:lnTo>
                  <a:pt x="139525" y="0"/>
                </a:lnTo>
                <a:lnTo>
                  <a:pt x="142547" y="949"/>
                </a:lnTo>
                <a:lnTo>
                  <a:pt x="145514" y="2535"/>
                </a:lnTo>
                <a:lnTo>
                  <a:pt x="148445" y="4544"/>
                </a:lnTo>
                <a:lnTo>
                  <a:pt x="151351" y="5883"/>
                </a:lnTo>
                <a:lnTo>
                  <a:pt x="154241" y="6777"/>
                </a:lnTo>
                <a:lnTo>
                  <a:pt x="157119" y="7372"/>
                </a:lnTo>
                <a:lnTo>
                  <a:pt x="159991" y="8721"/>
                </a:lnTo>
                <a:lnTo>
                  <a:pt x="162858" y="10574"/>
                </a:lnTo>
                <a:lnTo>
                  <a:pt x="165722" y="12761"/>
                </a:lnTo>
                <a:lnTo>
                  <a:pt x="168584" y="15171"/>
                </a:lnTo>
                <a:lnTo>
                  <a:pt x="171444" y="17731"/>
                </a:lnTo>
                <a:lnTo>
                  <a:pt x="174304" y="20390"/>
                </a:lnTo>
                <a:lnTo>
                  <a:pt x="176210" y="23115"/>
                </a:lnTo>
                <a:lnTo>
                  <a:pt x="177481" y="25884"/>
                </a:lnTo>
                <a:lnTo>
                  <a:pt x="178328" y="28683"/>
                </a:lnTo>
                <a:lnTo>
                  <a:pt x="178893" y="31501"/>
                </a:lnTo>
                <a:lnTo>
                  <a:pt x="179270" y="34332"/>
                </a:lnTo>
                <a:lnTo>
                  <a:pt x="179874" y="41170"/>
                </a:lnTo>
                <a:lnTo>
                  <a:pt x="177417" y="44644"/>
                </a:lnTo>
                <a:lnTo>
                  <a:pt x="175428" y="46905"/>
                </a:lnTo>
                <a:lnTo>
                  <a:pt x="174102" y="49364"/>
                </a:lnTo>
                <a:lnTo>
                  <a:pt x="173218" y="51956"/>
                </a:lnTo>
                <a:lnTo>
                  <a:pt x="172629" y="54637"/>
                </a:lnTo>
                <a:lnTo>
                  <a:pt x="170331" y="57376"/>
                </a:lnTo>
                <a:lnTo>
                  <a:pt x="166894" y="60155"/>
                </a:lnTo>
                <a:lnTo>
                  <a:pt x="162697" y="62960"/>
                </a:lnTo>
                <a:lnTo>
                  <a:pt x="158948" y="65783"/>
                </a:lnTo>
                <a:lnTo>
                  <a:pt x="155495" y="68617"/>
                </a:lnTo>
                <a:lnTo>
                  <a:pt x="152241" y="71459"/>
                </a:lnTo>
                <a:lnTo>
                  <a:pt x="150071" y="74306"/>
                </a:lnTo>
                <a:lnTo>
                  <a:pt x="148625" y="77156"/>
                </a:lnTo>
                <a:lnTo>
                  <a:pt x="147661" y="80009"/>
                </a:lnTo>
                <a:lnTo>
                  <a:pt x="145114" y="82864"/>
                </a:lnTo>
                <a:lnTo>
                  <a:pt x="141510" y="85719"/>
                </a:lnTo>
                <a:lnTo>
                  <a:pt x="137203" y="88575"/>
                </a:lnTo>
                <a:lnTo>
                  <a:pt x="133378" y="91432"/>
                </a:lnTo>
                <a:lnTo>
                  <a:pt x="129876" y="94289"/>
                </a:lnTo>
                <a:lnTo>
                  <a:pt x="126589" y="97146"/>
                </a:lnTo>
                <a:lnTo>
                  <a:pt x="123445" y="99051"/>
                </a:lnTo>
                <a:lnTo>
                  <a:pt x="120397" y="100320"/>
                </a:lnTo>
                <a:lnTo>
                  <a:pt x="117413" y="101167"/>
                </a:lnTo>
                <a:lnTo>
                  <a:pt x="114470" y="101731"/>
                </a:lnTo>
                <a:lnTo>
                  <a:pt x="111556" y="102108"/>
                </a:lnTo>
                <a:lnTo>
                  <a:pt x="108660" y="102358"/>
                </a:lnTo>
                <a:lnTo>
                  <a:pt x="105778" y="103478"/>
                </a:lnTo>
                <a:lnTo>
                  <a:pt x="102904" y="105177"/>
                </a:lnTo>
                <a:lnTo>
                  <a:pt x="100035" y="107262"/>
                </a:lnTo>
                <a:lnTo>
                  <a:pt x="97170" y="108653"/>
                </a:lnTo>
                <a:lnTo>
                  <a:pt x="94308" y="109579"/>
                </a:lnTo>
                <a:lnTo>
                  <a:pt x="87421" y="111066"/>
                </a:lnTo>
                <a:lnTo>
                  <a:pt x="83939" y="111270"/>
                </a:lnTo>
                <a:lnTo>
                  <a:pt x="77550" y="111423"/>
                </a:lnTo>
                <a:lnTo>
                  <a:pt x="68580" y="11143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08"/>
          <p:cNvSpPr/>
          <p:nvPr/>
        </p:nvSpPr>
        <p:spPr bwMode="auto">
          <a:xfrm>
            <a:off x="4966334" y="4749165"/>
            <a:ext cx="3060384" cy="222886"/>
          </a:xfrm>
          <a:custGeom>
            <a:avLst/>
            <a:gdLst/>
            <a:ahLst/>
            <a:cxnLst/>
            <a:rect l="0" t="0" r="0" b="0"/>
            <a:pathLst>
              <a:path w="3060384" h="222886">
                <a:moveTo>
                  <a:pt x="0" y="222885"/>
                </a:moveTo>
                <a:lnTo>
                  <a:pt x="8468" y="214417"/>
                </a:lnTo>
                <a:lnTo>
                  <a:pt x="32715" y="214313"/>
                </a:lnTo>
                <a:lnTo>
                  <a:pt x="36130" y="211772"/>
                </a:lnTo>
                <a:lnTo>
                  <a:pt x="41533" y="206931"/>
                </a:lnTo>
                <a:lnTo>
                  <a:pt x="58798" y="205896"/>
                </a:lnTo>
                <a:lnTo>
                  <a:pt x="75389" y="205749"/>
                </a:lnTo>
                <a:lnTo>
                  <a:pt x="93031" y="198956"/>
                </a:lnTo>
                <a:lnTo>
                  <a:pt x="108419" y="197403"/>
                </a:lnTo>
                <a:lnTo>
                  <a:pt x="127402" y="197198"/>
                </a:lnTo>
                <a:lnTo>
                  <a:pt x="131607" y="196235"/>
                </a:lnTo>
                <a:lnTo>
                  <a:pt x="143030" y="191282"/>
                </a:lnTo>
                <a:lnTo>
                  <a:pt x="164439" y="188948"/>
                </a:lnTo>
                <a:lnTo>
                  <a:pt x="255904" y="188595"/>
                </a:lnTo>
                <a:lnTo>
                  <a:pt x="288473" y="188595"/>
                </a:lnTo>
                <a:lnTo>
                  <a:pt x="307182" y="195380"/>
                </a:lnTo>
                <a:lnTo>
                  <a:pt x="324309" y="196814"/>
                </a:lnTo>
                <a:lnTo>
                  <a:pt x="384236" y="197166"/>
                </a:lnTo>
                <a:lnTo>
                  <a:pt x="388555" y="196214"/>
                </a:lnTo>
                <a:lnTo>
                  <a:pt x="400137" y="191276"/>
                </a:lnTo>
                <a:lnTo>
                  <a:pt x="421605" y="188948"/>
                </a:lnTo>
                <a:lnTo>
                  <a:pt x="455975" y="188604"/>
                </a:lnTo>
                <a:lnTo>
                  <a:pt x="459241" y="187648"/>
                </a:lnTo>
                <a:lnTo>
                  <a:pt x="469341" y="182705"/>
                </a:lnTo>
                <a:lnTo>
                  <a:pt x="490267" y="180376"/>
                </a:lnTo>
                <a:lnTo>
                  <a:pt x="567315" y="180023"/>
                </a:lnTo>
                <a:lnTo>
                  <a:pt x="576308" y="177482"/>
                </a:lnTo>
                <a:lnTo>
                  <a:pt x="585702" y="174130"/>
                </a:lnTo>
                <a:lnTo>
                  <a:pt x="597298" y="172244"/>
                </a:lnTo>
                <a:lnTo>
                  <a:pt x="672314" y="170499"/>
                </a:lnTo>
                <a:lnTo>
                  <a:pt x="695643" y="164069"/>
                </a:lnTo>
                <a:lnTo>
                  <a:pt x="747785" y="161945"/>
                </a:lnTo>
                <a:lnTo>
                  <a:pt x="760893" y="156992"/>
                </a:lnTo>
                <a:lnTo>
                  <a:pt x="848826" y="151769"/>
                </a:lnTo>
                <a:lnTo>
                  <a:pt x="860174" y="148415"/>
                </a:lnTo>
                <a:lnTo>
                  <a:pt x="898450" y="145837"/>
                </a:lnTo>
                <a:lnTo>
                  <a:pt x="957626" y="145733"/>
                </a:lnTo>
                <a:lnTo>
                  <a:pt x="968854" y="143192"/>
                </a:lnTo>
                <a:lnTo>
                  <a:pt x="983346" y="138947"/>
                </a:lnTo>
                <a:lnTo>
                  <a:pt x="1013076" y="137264"/>
                </a:lnTo>
                <a:lnTo>
                  <a:pt x="1301742" y="137160"/>
                </a:lnTo>
                <a:lnTo>
                  <a:pt x="1305978" y="136207"/>
                </a:lnTo>
                <a:lnTo>
                  <a:pt x="1319621" y="130374"/>
                </a:lnTo>
                <a:lnTo>
                  <a:pt x="1331488" y="128940"/>
                </a:lnTo>
                <a:lnTo>
                  <a:pt x="1408386" y="128587"/>
                </a:lnTo>
                <a:lnTo>
                  <a:pt x="1416842" y="126047"/>
                </a:lnTo>
                <a:lnTo>
                  <a:pt x="1425998" y="122696"/>
                </a:lnTo>
                <a:lnTo>
                  <a:pt x="1436508" y="120809"/>
                </a:lnTo>
                <a:lnTo>
                  <a:pt x="1503037" y="120015"/>
                </a:lnTo>
                <a:lnTo>
                  <a:pt x="1505897" y="119062"/>
                </a:lnTo>
                <a:lnTo>
                  <a:pt x="1511615" y="115464"/>
                </a:lnTo>
                <a:lnTo>
                  <a:pt x="1519872" y="113230"/>
                </a:lnTo>
                <a:lnTo>
                  <a:pt x="1613683" y="111442"/>
                </a:lnTo>
                <a:lnTo>
                  <a:pt x="1674493" y="111442"/>
                </a:lnTo>
                <a:lnTo>
                  <a:pt x="1677351" y="110490"/>
                </a:lnTo>
                <a:lnTo>
                  <a:pt x="1683067" y="106892"/>
                </a:lnTo>
                <a:lnTo>
                  <a:pt x="1691323" y="104657"/>
                </a:lnTo>
                <a:lnTo>
                  <a:pt x="1785874" y="102870"/>
                </a:lnTo>
                <a:lnTo>
                  <a:pt x="1837010" y="102870"/>
                </a:lnTo>
                <a:lnTo>
                  <a:pt x="1845467" y="100330"/>
                </a:lnTo>
                <a:lnTo>
                  <a:pt x="1854623" y="96978"/>
                </a:lnTo>
                <a:lnTo>
                  <a:pt x="1865132" y="95092"/>
                </a:lnTo>
                <a:lnTo>
                  <a:pt x="1960381" y="94297"/>
                </a:lnTo>
                <a:lnTo>
                  <a:pt x="2174665" y="94297"/>
                </a:lnTo>
                <a:lnTo>
                  <a:pt x="2186036" y="91757"/>
                </a:lnTo>
                <a:lnTo>
                  <a:pt x="2197439" y="88405"/>
                </a:lnTo>
                <a:lnTo>
                  <a:pt x="2243139" y="85829"/>
                </a:lnTo>
                <a:lnTo>
                  <a:pt x="2414942" y="85725"/>
                </a:lnTo>
                <a:lnTo>
                  <a:pt x="2419587" y="84772"/>
                </a:lnTo>
                <a:lnTo>
                  <a:pt x="2431627" y="79833"/>
                </a:lnTo>
                <a:lnTo>
                  <a:pt x="2453262" y="77505"/>
                </a:lnTo>
                <a:lnTo>
                  <a:pt x="2535829" y="77153"/>
                </a:lnTo>
                <a:lnTo>
                  <a:pt x="2540183" y="76200"/>
                </a:lnTo>
                <a:lnTo>
                  <a:pt x="2554014" y="70367"/>
                </a:lnTo>
                <a:lnTo>
                  <a:pt x="2565543" y="69109"/>
                </a:lnTo>
                <a:lnTo>
                  <a:pt x="2592065" y="67697"/>
                </a:lnTo>
                <a:lnTo>
                  <a:pt x="2615818" y="61208"/>
                </a:lnTo>
                <a:lnTo>
                  <a:pt x="2646108" y="59125"/>
                </a:lnTo>
                <a:lnTo>
                  <a:pt x="2661198" y="54137"/>
                </a:lnTo>
                <a:lnTo>
                  <a:pt x="2688808" y="51672"/>
                </a:lnTo>
                <a:lnTo>
                  <a:pt x="2698706" y="51540"/>
                </a:lnTo>
                <a:lnTo>
                  <a:pt x="2709455" y="48941"/>
                </a:lnTo>
                <a:lnTo>
                  <a:pt x="2723677" y="44664"/>
                </a:lnTo>
                <a:lnTo>
                  <a:pt x="2746874" y="43100"/>
                </a:lnTo>
                <a:lnTo>
                  <a:pt x="2757851" y="42968"/>
                </a:lnTo>
                <a:lnTo>
                  <a:pt x="2769079" y="40369"/>
                </a:lnTo>
                <a:lnTo>
                  <a:pt x="2783571" y="36091"/>
                </a:lnTo>
                <a:lnTo>
                  <a:pt x="2812315" y="31908"/>
                </a:lnTo>
                <a:lnTo>
                  <a:pt x="2826544" y="27551"/>
                </a:lnTo>
                <a:lnTo>
                  <a:pt x="2849743" y="25959"/>
                </a:lnTo>
                <a:lnTo>
                  <a:pt x="2860720" y="25824"/>
                </a:lnTo>
                <a:lnTo>
                  <a:pt x="2865362" y="24836"/>
                </a:lnTo>
                <a:lnTo>
                  <a:pt x="2877398" y="19847"/>
                </a:lnTo>
                <a:lnTo>
                  <a:pt x="2898050" y="17678"/>
                </a:lnTo>
                <a:lnTo>
                  <a:pt x="2941894" y="17154"/>
                </a:lnTo>
                <a:lnTo>
                  <a:pt x="2945197" y="16198"/>
                </a:lnTo>
                <a:lnTo>
                  <a:pt x="2955345" y="11255"/>
                </a:lnTo>
                <a:lnTo>
                  <a:pt x="2976289" y="8926"/>
                </a:lnTo>
                <a:lnTo>
                  <a:pt x="3003202" y="8582"/>
                </a:lnTo>
                <a:lnTo>
                  <a:pt x="3006070" y="7626"/>
                </a:lnTo>
                <a:lnTo>
                  <a:pt x="3014657" y="2683"/>
                </a:lnTo>
                <a:lnTo>
                  <a:pt x="3020375" y="1192"/>
                </a:lnTo>
                <a:lnTo>
                  <a:pt x="306038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09"/>
          <p:cNvSpPr/>
          <p:nvPr/>
        </p:nvSpPr>
        <p:spPr bwMode="auto">
          <a:xfrm>
            <a:off x="7983897" y="4706311"/>
            <a:ext cx="101488" cy="85707"/>
          </a:xfrm>
          <a:custGeom>
            <a:avLst/>
            <a:gdLst/>
            <a:ahLst/>
            <a:cxnLst/>
            <a:rect l="0" t="0" r="0" b="0"/>
            <a:pathLst>
              <a:path w="101488" h="85707">
                <a:moveTo>
                  <a:pt x="59965" y="25709"/>
                </a:moveTo>
                <a:lnTo>
                  <a:pt x="55414" y="25709"/>
                </a:lnTo>
                <a:lnTo>
                  <a:pt x="54074" y="24756"/>
                </a:lnTo>
                <a:lnTo>
                  <a:pt x="53180" y="23169"/>
                </a:lnTo>
                <a:lnTo>
                  <a:pt x="51497" y="17489"/>
                </a:lnTo>
                <a:lnTo>
                  <a:pt x="51462" y="16419"/>
                </a:lnTo>
                <a:lnTo>
                  <a:pt x="51424" y="12690"/>
                </a:lnTo>
                <a:lnTo>
                  <a:pt x="50461" y="11315"/>
                </a:lnTo>
                <a:lnTo>
                  <a:pt x="48866" y="10397"/>
                </a:lnTo>
                <a:lnTo>
                  <a:pt x="43174" y="8671"/>
                </a:lnTo>
                <a:lnTo>
                  <a:pt x="42978" y="6071"/>
                </a:lnTo>
                <a:lnTo>
                  <a:pt x="42851" y="1192"/>
                </a:lnTo>
                <a:lnTo>
                  <a:pt x="41889" y="792"/>
                </a:lnTo>
                <a:lnTo>
                  <a:pt x="40294" y="525"/>
                </a:lnTo>
                <a:lnTo>
                  <a:pt x="34601" y="23"/>
                </a:lnTo>
                <a:lnTo>
                  <a:pt x="29803" y="0"/>
                </a:lnTo>
                <a:lnTo>
                  <a:pt x="28426" y="950"/>
                </a:lnTo>
                <a:lnTo>
                  <a:pt x="27510" y="2536"/>
                </a:lnTo>
                <a:lnTo>
                  <a:pt x="26037" y="7373"/>
                </a:lnTo>
                <a:lnTo>
                  <a:pt x="24965" y="7770"/>
                </a:lnTo>
                <a:lnTo>
                  <a:pt x="23297" y="8034"/>
                </a:lnTo>
                <a:lnTo>
                  <a:pt x="21232" y="8211"/>
                </a:lnTo>
                <a:lnTo>
                  <a:pt x="19855" y="9281"/>
                </a:lnTo>
                <a:lnTo>
                  <a:pt x="18938" y="10947"/>
                </a:lnTo>
                <a:lnTo>
                  <a:pt x="18326" y="13010"/>
                </a:lnTo>
                <a:lnTo>
                  <a:pt x="17919" y="15338"/>
                </a:lnTo>
                <a:lnTo>
                  <a:pt x="17647" y="17842"/>
                </a:lnTo>
                <a:lnTo>
                  <a:pt x="17465" y="20464"/>
                </a:lnTo>
                <a:lnTo>
                  <a:pt x="16392" y="23165"/>
                </a:lnTo>
                <a:lnTo>
                  <a:pt x="14724" y="25918"/>
                </a:lnTo>
                <a:lnTo>
                  <a:pt x="12659" y="28706"/>
                </a:lnTo>
                <a:lnTo>
                  <a:pt x="11283" y="31517"/>
                </a:lnTo>
                <a:lnTo>
                  <a:pt x="10366" y="34343"/>
                </a:lnTo>
                <a:lnTo>
                  <a:pt x="9753" y="37180"/>
                </a:lnTo>
                <a:lnTo>
                  <a:pt x="8393" y="40024"/>
                </a:lnTo>
                <a:lnTo>
                  <a:pt x="6534" y="42872"/>
                </a:lnTo>
                <a:lnTo>
                  <a:pt x="4342" y="45724"/>
                </a:lnTo>
                <a:lnTo>
                  <a:pt x="2880" y="48577"/>
                </a:lnTo>
                <a:lnTo>
                  <a:pt x="1906" y="51431"/>
                </a:lnTo>
                <a:lnTo>
                  <a:pt x="1257" y="54287"/>
                </a:lnTo>
                <a:lnTo>
                  <a:pt x="824" y="57143"/>
                </a:lnTo>
                <a:lnTo>
                  <a:pt x="535" y="60000"/>
                </a:lnTo>
                <a:lnTo>
                  <a:pt x="342" y="62857"/>
                </a:lnTo>
                <a:lnTo>
                  <a:pt x="1167" y="64762"/>
                </a:lnTo>
                <a:lnTo>
                  <a:pt x="2668" y="66032"/>
                </a:lnTo>
                <a:lnTo>
                  <a:pt x="4623" y="66879"/>
                </a:lnTo>
                <a:lnTo>
                  <a:pt x="5926" y="68395"/>
                </a:lnTo>
                <a:lnTo>
                  <a:pt x="6794" y="70359"/>
                </a:lnTo>
                <a:lnTo>
                  <a:pt x="7373" y="72620"/>
                </a:lnTo>
                <a:lnTo>
                  <a:pt x="8711" y="74128"/>
                </a:lnTo>
                <a:lnTo>
                  <a:pt x="10556" y="75133"/>
                </a:lnTo>
                <a:lnTo>
                  <a:pt x="15810" y="76747"/>
                </a:lnTo>
                <a:lnTo>
                  <a:pt x="16241" y="77831"/>
                </a:lnTo>
                <a:lnTo>
                  <a:pt x="16528" y="79507"/>
                </a:lnTo>
                <a:lnTo>
                  <a:pt x="16720" y="81577"/>
                </a:lnTo>
                <a:lnTo>
                  <a:pt x="17799" y="82957"/>
                </a:lnTo>
                <a:lnTo>
                  <a:pt x="19473" y="83876"/>
                </a:lnTo>
                <a:lnTo>
                  <a:pt x="21540" y="84489"/>
                </a:lnTo>
                <a:lnTo>
                  <a:pt x="23871" y="84899"/>
                </a:lnTo>
                <a:lnTo>
                  <a:pt x="26377" y="85171"/>
                </a:lnTo>
                <a:lnTo>
                  <a:pt x="29001" y="85353"/>
                </a:lnTo>
                <a:lnTo>
                  <a:pt x="30749" y="84522"/>
                </a:lnTo>
                <a:lnTo>
                  <a:pt x="31916" y="83015"/>
                </a:lnTo>
                <a:lnTo>
                  <a:pt x="32692" y="81057"/>
                </a:lnTo>
                <a:lnTo>
                  <a:pt x="35116" y="79753"/>
                </a:lnTo>
                <a:lnTo>
                  <a:pt x="38636" y="78883"/>
                </a:lnTo>
                <a:lnTo>
                  <a:pt x="42889" y="78303"/>
                </a:lnTo>
                <a:lnTo>
                  <a:pt x="46676" y="76964"/>
                </a:lnTo>
                <a:lnTo>
                  <a:pt x="50153" y="75119"/>
                </a:lnTo>
                <a:lnTo>
                  <a:pt x="58027" y="69864"/>
                </a:lnTo>
                <a:lnTo>
                  <a:pt x="59626" y="68481"/>
                </a:lnTo>
                <a:lnTo>
                  <a:pt x="61643" y="66606"/>
                </a:lnTo>
                <a:lnTo>
                  <a:pt x="69036" y="59416"/>
                </a:lnTo>
                <a:lnTo>
                  <a:pt x="80066" y="48454"/>
                </a:lnTo>
                <a:lnTo>
                  <a:pt x="81938" y="45634"/>
                </a:lnTo>
                <a:lnTo>
                  <a:pt x="83187" y="42802"/>
                </a:lnTo>
                <a:lnTo>
                  <a:pt x="84019" y="39962"/>
                </a:lnTo>
                <a:lnTo>
                  <a:pt x="85525" y="38068"/>
                </a:lnTo>
                <a:lnTo>
                  <a:pt x="87483" y="36806"/>
                </a:lnTo>
                <a:lnTo>
                  <a:pt x="89741" y="35964"/>
                </a:lnTo>
                <a:lnTo>
                  <a:pt x="91245" y="34451"/>
                </a:lnTo>
                <a:lnTo>
                  <a:pt x="92249" y="32489"/>
                </a:lnTo>
                <a:lnTo>
                  <a:pt x="93858" y="27048"/>
                </a:lnTo>
                <a:lnTo>
                  <a:pt x="93992" y="25649"/>
                </a:lnTo>
                <a:lnTo>
                  <a:pt x="94079" y="23764"/>
                </a:lnTo>
                <a:lnTo>
                  <a:pt x="94138" y="21555"/>
                </a:lnTo>
                <a:lnTo>
                  <a:pt x="93224" y="20082"/>
                </a:lnTo>
                <a:lnTo>
                  <a:pt x="91663" y="19100"/>
                </a:lnTo>
                <a:lnTo>
                  <a:pt x="89669" y="18446"/>
                </a:lnTo>
                <a:lnTo>
                  <a:pt x="88341" y="17056"/>
                </a:lnTo>
                <a:lnTo>
                  <a:pt x="87454" y="15178"/>
                </a:lnTo>
                <a:lnTo>
                  <a:pt x="86864" y="12973"/>
                </a:lnTo>
                <a:lnTo>
                  <a:pt x="85517" y="11504"/>
                </a:lnTo>
                <a:lnTo>
                  <a:pt x="83668" y="10523"/>
                </a:lnTo>
                <a:lnTo>
                  <a:pt x="81482" y="9870"/>
                </a:lnTo>
                <a:lnTo>
                  <a:pt x="79072" y="9435"/>
                </a:lnTo>
                <a:lnTo>
                  <a:pt x="76514" y="9144"/>
                </a:lnTo>
                <a:lnTo>
                  <a:pt x="73855" y="8951"/>
                </a:lnTo>
                <a:lnTo>
                  <a:pt x="71129" y="8822"/>
                </a:lnTo>
                <a:lnTo>
                  <a:pt x="61624" y="8598"/>
                </a:lnTo>
                <a:lnTo>
                  <a:pt x="39858" y="8565"/>
                </a:lnTo>
                <a:lnTo>
                  <a:pt x="37035" y="9517"/>
                </a:lnTo>
                <a:lnTo>
                  <a:pt x="34201" y="11104"/>
                </a:lnTo>
                <a:lnTo>
                  <a:pt x="31359" y="13115"/>
                </a:lnTo>
                <a:lnTo>
                  <a:pt x="28512" y="15408"/>
                </a:lnTo>
                <a:lnTo>
                  <a:pt x="25662" y="17889"/>
                </a:lnTo>
                <a:lnTo>
                  <a:pt x="18792" y="24164"/>
                </a:lnTo>
                <a:lnTo>
                  <a:pt x="10593" y="32247"/>
                </a:lnTo>
                <a:lnTo>
                  <a:pt x="5319" y="37505"/>
                </a:lnTo>
                <a:lnTo>
                  <a:pt x="3532" y="40240"/>
                </a:lnTo>
                <a:lnTo>
                  <a:pt x="2341" y="43016"/>
                </a:lnTo>
                <a:lnTo>
                  <a:pt x="1546" y="45820"/>
                </a:lnTo>
                <a:lnTo>
                  <a:pt x="1017" y="48641"/>
                </a:lnTo>
                <a:lnTo>
                  <a:pt x="664" y="51474"/>
                </a:lnTo>
                <a:lnTo>
                  <a:pt x="428" y="54316"/>
                </a:lnTo>
                <a:lnTo>
                  <a:pt x="272" y="57163"/>
                </a:lnTo>
                <a:lnTo>
                  <a:pt x="97" y="62866"/>
                </a:lnTo>
                <a:lnTo>
                  <a:pt x="0" y="71431"/>
                </a:lnTo>
                <a:lnTo>
                  <a:pt x="938" y="73336"/>
                </a:lnTo>
                <a:lnTo>
                  <a:pt x="2516" y="74605"/>
                </a:lnTo>
                <a:lnTo>
                  <a:pt x="4521" y="75451"/>
                </a:lnTo>
                <a:lnTo>
                  <a:pt x="5857" y="76968"/>
                </a:lnTo>
                <a:lnTo>
                  <a:pt x="6748" y="78931"/>
                </a:lnTo>
                <a:lnTo>
                  <a:pt x="7343" y="81193"/>
                </a:lnTo>
                <a:lnTo>
                  <a:pt x="8691" y="82701"/>
                </a:lnTo>
                <a:lnTo>
                  <a:pt x="10542" y="83706"/>
                </a:lnTo>
                <a:lnTo>
                  <a:pt x="12729" y="84376"/>
                </a:lnTo>
                <a:lnTo>
                  <a:pt x="15139" y="84823"/>
                </a:lnTo>
                <a:lnTo>
                  <a:pt x="17699" y="85121"/>
                </a:lnTo>
                <a:lnTo>
                  <a:pt x="20358" y="85319"/>
                </a:lnTo>
                <a:lnTo>
                  <a:pt x="23083" y="85451"/>
                </a:lnTo>
                <a:lnTo>
                  <a:pt x="28650" y="85598"/>
                </a:lnTo>
                <a:lnTo>
                  <a:pt x="45688" y="85706"/>
                </a:lnTo>
                <a:lnTo>
                  <a:pt x="48542" y="84757"/>
                </a:lnTo>
                <a:lnTo>
                  <a:pt x="51398" y="83172"/>
                </a:lnTo>
                <a:lnTo>
                  <a:pt x="54254" y="81163"/>
                </a:lnTo>
                <a:lnTo>
                  <a:pt x="57109" y="79822"/>
                </a:lnTo>
                <a:lnTo>
                  <a:pt x="59966" y="78930"/>
                </a:lnTo>
                <a:lnTo>
                  <a:pt x="62824" y="78334"/>
                </a:lnTo>
                <a:lnTo>
                  <a:pt x="65681" y="76985"/>
                </a:lnTo>
                <a:lnTo>
                  <a:pt x="68539" y="75133"/>
                </a:lnTo>
                <a:lnTo>
                  <a:pt x="71395" y="72946"/>
                </a:lnTo>
                <a:lnTo>
                  <a:pt x="74253" y="70535"/>
                </a:lnTo>
                <a:lnTo>
                  <a:pt x="77110" y="67976"/>
                </a:lnTo>
                <a:lnTo>
                  <a:pt x="82825" y="62591"/>
                </a:lnTo>
                <a:lnTo>
                  <a:pt x="88540" y="57024"/>
                </a:lnTo>
                <a:lnTo>
                  <a:pt x="90445" y="54205"/>
                </a:lnTo>
                <a:lnTo>
                  <a:pt x="91715" y="51374"/>
                </a:lnTo>
                <a:lnTo>
                  <a:pt x="92562" y="48534"/>
                </a:lnTo>
                <a:lnTo>
                  <a:pt x="94078" y="45688"/>
                </a:lnTo>
                <a:lnTo>
                  <a:pt x="96043" y="42839"/>
                </a:lnTo>
                <a:lnTo>
                  <a:pt x="98305" y="39986"/>
                </a:lnTo>
                <a:lnTo>
                  <a:pt x="99811" y="37132"/>
                </a:lnTo>
                <a:lnTo>
                  <a:pt x="100818" y="34276"/>
                </a:lnTo>
                <a:lnTo>
                  <a:pt x="101487" y="31421"/>
                </a:lnTo>
                <a:lnTo>
                  <a:pt x="100982" y="28564"/>
                </a:lnTo>
                <a:lnTo>
                  <a:pt x="99692" y="25707"/>
                </a:lnTo>
                <a:lnTo>
                  <a:pt x="95329" y="18829"/>
                </a:lnTo>
                <a:lnTo>
                  <a:pt x="94019" y="17313"/>
                </a:lnTo>
                <a:lnTo>
                  <a:pt x="92192" y="15349"/>
                </a:lnTo>
                <a:lnTo>
                  <a:pt x="90023" y="13087"/>
                </a:lnTo>
                <a:lnTo>
                  <a:pt x="87624" y="11580"/>
                </a:lnTo>
                <a:lnTo>
                  <a:pt x="85071" y="10574"/>
                </a:lnTo>
                <a:lnTo>
                  <a:pt x="82418" y="9904"/>
                </a:lnTo>
                <a:lnTo>
                  <a:pt x="79696" y="9457"/>
                </a:lnTo>
                <a:lnTo>
                  <a:pt x="76929" y="9160"/>
                </a:lnTo>
                <a:lnTo>
                  <a:pt x="74132" y="8961"/>
                </a:lnTo>
                <a:lnTo>
                  <a:pt x="71315" y="8828"/>
                </a:lnTo>
                <a:lnTo>
                  <a:pt x="65644" y="8681"/>
                </a:lnTo>
                <a:lnTo>
                  <a:pt x="57097" y="8599"/>
                </a:lnTo>
                <a:lnTo>
                  <a:pt x="54243" y="9539"/>
                </a:lnTo>
                <a:lnTo>
                  <a:pt x="51388" y="11119"/>
                </a:lnTo>
                <a:lnTo>
                  <a:pt x="48532" y="13125"/>
                </a:lnTo>
                <a:lnTo>
                  <a:pt x="45676" y="14462"/>
                </a:lnTo>
                <a:lnTo>
                  <a:pt x="42819" y="15353"/>
                </a:lnTo>
                <a:lnTo>
                  <a:pt x="34749" y="17032"/>
                </a:lnTo>
                <a:lnTo>
                  <a:pt x="31931" y="17089"/>
                </a:lnTo>
                <a:lnTo>
                  <a:pt x="25675" y="1713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10"/>
          <p:cNvSpPr/>
          <p:nvPr/>
        </p:nvSpPr>
        <p:spPr bwMode="auto">
          <a:xfrm>
            <a:off x="8309611" y="4560570"/>
            <a:ext cx="197167" cy="197165"/>
          </a:xfrm>
          <a:custGeom>
            <a:avLst/>
            <a:gdLst/>
            <a:ahLst/>
            <a:cxnLst/>
            <a:rect l="0" t="0" r="0" b="0"/>
            <a:pathLst>
              <a:path w="197167" h="197165">
                <a:moveTo>
                  <a:pt x="8571" y="0"/>
                </a:moveTo>
                <a:lnTo>
                  <a:pt x="8571" y="50281"/>
                </a:lnTo>
                <a:lnTo>
                  <a:pt x="7619" y="54476"/>
                </a:lnTo>
                <a:lnTo>
                  <a:pt x="6031" y="58224"/>
                </a:lnTo>
                <a:lnTo>
                  <a:pt x="4020" y="61676"/>
                </a:lnTo>
                <a:lnTo>
                  <a:pt x="2680" y="65882"/>
                </a:lnTo>
                <a:lnTo>
                  <a:pt x="1786" y="70591"/>
                </a:lnTo>
                <a:lnTo>
                  <a:pt x="1191" y="75636"/>
                </a:lnTo>
                <a:lnTo>
                  <a:pt x="793" y="79951"/>
                </a:lnTo>
                <a:lnTo>
                  <a:pt x="528" y="83781"/>
                </a:lnTo>
                <a:lnTo>
                  <a:pt x="353" y="87286"/>
                </a:lnTo>
                <a:lnTo>
                  <a:pt x="156" y="96261"/>
                </a:lnTo>
                <a:lnTo>
                  <a:pt x="0" y="148451"/>
                </a:lnTo>
                <a:lnTo>
                  <a:pt x="952" y="151355"/>
                </a:lnTo>
                <a:lnTo>
                  <a:pt x="4549" y="157121"/>
                </a:lnTo>
                <a:lnTo>
                  <a:pt x="5890" y="160945"/>
                </a:lnTo>
                <a:lnTo>
                  <a:pt x="6784" y="165399"/>
                </a:lnTo>
                <a:lnTo>
                  <a:pt x="7380" y="170273"/>
                </a:lnTo>
                <a:lnTo>
                  <a:pt x="8729" y="173523"/>
                </a:lnTo>
                <a:lnTo>
                  <a:pt x="10581" y="175689"/>
                </a:lnTo>
                <a:lnTo>
                  <a:pt x="15180" y="179049"/>
                </a:lnTo>
                <a:lnTo>
                  <a:pt x="20399" y="183717"/>
                </a:lnTo>
                <a:lnTo>
                  <a:pt x="22171" y="186296"/>
                </a:lnTo>
                <a:lnTo>
                  <a:pt x="24140" y="191700"/>
                </a:lnTo>
                <a:lnTo>
                  <a:pt x="25618" y="193522"/>
                </a:lnTo>
                <a:lnTo>
                  <a:pt x="27556" y="194737"/>
                </a:lnTo>
                <a:lnTo>
                  <a:pt x="32249" y="196087"/>
                </a:lnTo>
                <a:lnTo>
                  <a:pt x="37509" y="196687"/>
                </a:lnTo>
                <a:lnTo>
                  <a:pt x="41198" y="196847"/>
                </a:lnTo>
                <a:lnTo>
                  <a:pt x="54539" y="197072"/>
                </a:lnTo>
                <a:lnTo>
                  <a:pt x="87288" y="197164"/>
                </a:lnTo>
                <a:lnTo>
                  <a:pt x="91529" y="196212"/>
                </a:lnTo>
                <a:lnTo>
                  <a:pt x="96261" y="194625"/>
                </a:lnTo>
                <a:lnTo>
                  <a:pt x="101322" y="192615"/>
                </a:lnTo>
                <a:lnTo>
                  <a:pt x="105647" y="191275"/>
                </a:lnTo>
                <a:lnTo>
                  <a:pt x="109483" y="190381"/>
                </a:lnTo>
                <a:lnTo>
                  <a:pt x="112993" y="189786"/>
                </a:lnTo>
                <a:lnTo>
                  <a:pt x="116286" y="188436"/>
                </a:lnTo>
                <a:lnTo>
                  <a:pt x="119434" y="186584"/>
                </a:lnTo>
                <a:lnTo>
                  <a:pt x="122484" y="184397"/>
                </a:lnTo>
                <a:lnTo>
                  <a:pt x="126423" y="182938"/>
                </a:lnTo>
                <a:lnTo>
                  <a:pt x="130954" y="181966"/>
                </a:lnTo>
                <a:lnTo>
                  <a:pt x="135880" y="181319"/>
                </a:lnTo>
                <a:lnTo>
                  <a:pt x="141069" y="180887"/>
                </a:lnTo>
                <a:lnTo>
                  <a:pt x="146434" y="180598"/>
                </a:lnTo>
                <a:lnTo>
                  <a:pt x="151913" y="180406"/>
                </a:lnTo>
                <a:lnTo>
                  <a:pt x="155568" y="179326"/>
                </a:lnTo>
                <a:lnTo>
                  <a:pt x="158003" y="177653"/>
                </a:lnTo>
                <a:lnTo>
                  <a:pt x="159628" y="175585"/>
                </a:lnTo>
                <a:lnTo>
                  <a:pt x="161663" y="174206"/>
                </a:lnTo>
                <a:lnTo>
                  <a:pt x="166464" y="172675"/>
                </a:lnTo>
                <a:lnTo>
                  <a:pt x="171774" y="171994"/>
                </a:lnTo>
                <a:lnTo>
                  <a:pt x="177308" y="171692"/>
                </a:lnTo>
                <a:lnTo>
                  <a:pt x="182943" y="171557"/>
                </a:lnTo>
                <a:lnTo>
                  <a:pt x="197166" y="17145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11"/>
          <p:cNvSpPr/>
          <p:nvPr/>
        </p:nvSpPr>
        <p:spPr bwMode="auto">
          <a:xfrm>
            <a:off x="8343900" y="4629150"/>
            <a:ext cx="171451" cy="42863"/>
          </a:xfrm>
          <a:custGeom>
            <a:avLst/>
            <a:gdLst/>
            <a:ahLst/>
            <a:cxnLst/>
            <a:rect l="0" t="0" r="0" b="0"/>
            <a:pathLst>
              <a:path w="171451" h="42863">
                <a:moveTo>
                  <a:pt x="0" y="42862"/>
                </a:moveTo>
                <a:lnTo>
                  <a:pt x="8563" y="42862"/>
                </a:lnTo>
                <a:lnTo>
                  <a:pt x="13120" y="38312"/>
                </a:lnTo>
                <a:lnTo>
                  <a:pt x="15414" y="36970"/>
                </a:lnTo>
                <a:lnTo>
                  <a:pt x="17896" y="36077"/>
                </a:lnTo>
                <a:lnTo>
                  <a:pt x="23194" y="35084"/>
                </a:lnTo>
                <a:lnTo>
                  <a:pt x="25940" y="34819"/>
                </a:lnTo>
                <a:lnTo>
                  <a:pt x="28723" y="34643"/>
                </a:lnTo>
                <a:lnTo>
                  <a:pt x="31531" y="33573"/>
                </a:lnTo>
                <a:lnTo>
                  <a:pt x="34356" y="31907"/>
                </a:lnTo>
                <a:lnTo>
                  <a:pt x="37191" y="29843"/>
                </a:lnTo>
                <a:lnTo>
                  <a:pt x="40033" y="28468"/>
                </a:lnTo>
                <a:lnTo>
                  <a:pt x="42882" y="27551"/>
                </a:lnTo>
                <a:lnTo>
                  <a:pt x="45732" y="26940"/>
                </a:lnTo>
                <a:lnTo>
                  <a:pt x="49538" y="26532"/>
                </a:lnTo>
                <a:lnTo>
                  <a:pt x="53981" y="26261"/>
                </a:lnTo>
                <a:lnTo>
                  <a:pt x="58846" y="26079"/>
                </a:lnTo>
                <a:lnTo>
                  <a:pt x="63044" y="25006"/>
                </a:lnTo>
                <a:lnTo>
                  <a:pt x="66795" y="23338"/>
                </a:lnTo>
                <a:lnTo>
                  <a:pt x="70246" y="21274"/>
                </a:lnTo>
                <a:lnTo>
                  <a:pt x="74453" y="19897"/>
                </a:lnTo>
                <a:lnTo>
                  <a:pt x="79164" y="18979"/>
                </a:lnTo>
                <a:lnTo>
                  <a:pt x="84208" y="18368"/>
                </a:lnTo>
                <a:lnTo>
                  <a:pt x="88524" y="17960"/>
                </a:lnTo>
                <a:lnTo>
                  <a:pt x="92353" y="17688"/>
                </a:lnTo>
                <a:lnTo>
                  <a:pt x="95858" y="17507"/>
                </a:lnTo>
                <a:lnTo>
                  <a:pt x="99148" y="16433"/>
                </a:lnTo>
                <a:lnTo>
                  <a:pt x="102294" y="14766"/>
                </a:lnTo>
                <a:lnTo>
                  <a:pt x="105343" y="12701"/>
                </a:lnTo>
                <a:lnTo>
                  <a:pt x="108329" y="11325"/>
                </a:lnTo>
                <a:lnTo>
                  <a:pt x="111272" y="10407"/>
                </a:lnTo>
                <a:lnTo>
                  <a:pt x="114186" y="9795"/>
                </a:lnTo>
                <a:lnTo>
                  <a:pt x="118033" y="9388"/>
                </a:lnTo>
                <a:lnTo>
                  <a:pt x="122504" y="9116"/>
                </a:lnTo>
                <a:lnTo>
                  <a:pt x="131598" y="8814"/>
                </a:lnTo>
                <a:lnTo>
                  <a:pt x="138816" y="8679"/>
                </a:lnTo>
                <a:lnTo>
                  <a:pt x="142074" y="7691"/>
                </a:lnTo>
                <a:lnTo>
                  <a:pt x="145198" y="6080"/>
                </a:lnTo>
                <a:lnTo>
                  <a:pt x="152506" y="1201"/>
                </a:lnTo>
                <a:lnTo>
                  <a:pt x="156045" y="533"/>
                </a:lnTo>
                <a:lnTo>
                  <a:pt x="160794" y="237"/>
                </a:lnTo>
                <a:lnTo>
                  <a:pt x="17145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12"/>
          <p:cNvSpPr/>
          <p:nvPr/>
        </p:nvSpPr>
        <p:spPr bwMode="auto">
          <a:xfrm>
            <a:off x="8309609" y="4517707"/>
            <a:ext cx="205742" cy="51436"/>
          </a:xfrm>
          <a:custGeom>
            <a:avLst/>
            <a:gdLst/>
            <a:ahLst/>
            <a:cxnLst/>
            <a:rect l="0" t="0" r="0" b="0"/>
            <a:pathLst>
              <a:path w="205742" h="51436">
                <a:moveTo>
                  <a:pt x="0" y="51435"/>
                </a:moveTo>
                <a:lnTo>
                  <a:pt x="0" y="42967"/>
                </a:lnTo>
                <a:lnTo>
                  <a:pt x="4551" y="42894"/>
                </a:lnTo>
                <a:lnTo>
                  <a:pt x="11932" y="42872"/>
                </a:lnTo>
                <a:lnTo>
                  <a:pt x="15575" y="41916"/>
                </a:lnTo>
                <a:lnTo>
                  <a:pt x="19908" y="40327"/>
                </a:lnTo>
                <a:lnTo>
                  <a:pt x="24702" y="38315"/>
                </a:lnTo>
                <a:lnTo>
                  <a:pt x="28851" y="36973"/>
                </a:lnTo>
                <a:lnTo>
                  <a:pt x="32569" y="36079"/>
                </a:lnTo>
                <a:lnTo>
                  <a:pt x="36000" y="35482"/>
                </a:lnTo>
                <a:lnTo>
                  <a:pt x="40192" y="35085"/>
                </a:lnTo>
                <a:lnTo>
                  <a:pt x="44893" y="34820"/>
                </a:lnTo>
                <a:lnTo>
                  <a:pt x="49931" y="34644"/>
                </a:lnTo>
                <a:lnTo>
                  <a:pt x="55195" y="33573"/>
                </a:lnTo>
                <a:lnTo>
                  <a:pt x="60610" y="31907"/>
                </a:lnTo>
                <a:lnTo>
                  <a:pt x="66124" y="29844"/>
                </a:lnTo>
                <a:lnTo>
                  <a:pt x="72659" y="28469"/>
                </a:lnTo>
                <a:lnTo>
                  <a:pt x="79871" y="27551"/>
                </a:lnTo>
                <a:lnTo>
                  <a:pt x="87538" y="26940"/>
                </a:lnTo>
                <a:lnTo>
                  <a:pt x="94553" y="25580"/>
                </a:lnTo>
                <a:lnTo>
                  <a:pt x="101135" y="23721"/>
                </a:lnTo>
                <a:lnTo>
                  <a:pt x="107429" y="21529"/>
                </a:lnTo>
                <a:lnTo>
                  <a:pt x="113530" y="20068"/>
                </a:lnTo>
                <a:lnTo>
                  <a:pt x="119502" y="19093"/>
                </a:lnTo>
                <a:lnTo>
                  <a:pt x="125388" y="18444"/>
                </a:lnTo>
                <a:lnTo>
                  <a:pt x="131216" y="17059"/>
                </a:lnTo>
                <a:lnTo>
                  <a:pt x="137007" y="15182"/>
                </a:lnTo>
                <a:lnTo>
                  <a:pt x="142774" y="12979"/>
                </a:lnTo>
                <a:lnTo>
                  <a:pt x="148523" y="11511"/>
                </a:lnTo>
                <a:lnTo>
                  <a:pt x="154261" y="10531"/>
                </a:lnTo>
                <a:lnTo>
                  <a:pt x="159990" y="9878"/>
                </a:lnTo>
                <a:lnTo>
                  <a:pt x="164762" y="9443"/>
                </a:lnTo>
                <a:lnTo>
                  <a:pt x="168897" y="9153"/>
                </a:lnTo>
                <a:lnTo>
                  <a:pt x="172606" y="8960"/>
                </a:lnTo>
                <a:lnTo>
                  <a:pt x="181806" y="8745"/>
                </a:lnTo>
                <a:lnTo>
                  <a:pt x="186926" y="8687"/>
                </a:lnTo>
                <a:lnTo>
                  <a:pt x="191293" y="7697"/>
                </a:lnTo>
                <a:lnTo>
                  <a:pt x="195157" y="6083"/>
                </a:lnTo>
                <a:lnTo>
                  <a:pt x="20574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secant?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secant</a:t>
            </a:r>
            <a:r>
              <a:rPr lang="en-US" dirty="0" smtClean="0"/>
              <a:t> is a line that contains a chord.</a:t>
            </a:r>
          </a:p>
          <a:p>
            <a:r>
              <a:rPr lang="en-US" dirty="0" smtClean="0"/>
              <a:t>A secant is named for two points on the secant.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2971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84"/>
          <p:cNvSpPr/>
          <p:nvPr/>
        </p:nvSpPr>
        <p:spPr bwMode="auto">
          <a:xfrm>
            <a:off x="1626693" y="3120389"/>
            <a:ext cx="5842777" cy="1671639"/>
          </a:xfrm>
          <a:custGeom>
            <a:avLst/>
            <a:gdLst/>
            <a:ahLst/>
            <a:cxnLst/>
            <a:rect l="0" t="0" r="0" b="0"/>
            <a:pathLst>
              <a:path w="5842777" h="1671639">
                <a:moveTo>
                  <a:pt x="4939" y="1671638"/>
                </a:moveTo>
                <a:lnTo>
                  <a:pt x="0" y="1671638"/>
                </a:lnTo>
                <a:lnTo>
                  <a:pt x="8651" y="1671638"/>
                </a:lnTo>
                <a:lnTo>
                  <a:pt x="10271" y="1670686"/>
                </a:lnTo>
                <a:lnTo>
                  <a:pt x="11351" y="1669098"/>
                </a:lnTo>
                <a:lnTo>
                  <a:pt x="12071" y="1667088"/>
                </a:lnTo>
                <a:lnTo>
                  <a:pt x="14456" y="1665747"/>
                </a:lnTo>
                <a:lnTo>
                  <a:pt x="28147" y="1663419"/>
                </a:lnTo>
                <a:lnTo>
                  <a:pt x="46919" y="1663096"/>
                </a:lnTo>
                <a:lnTo>
                  <a:pt x="51023" y="1662134"/>
                </a:lnTo>
                <a:lnTo>
                  <a:pt x="62303" y="1657181"/>
                </a:lnTo>
                <a:lnTo>
                  <a:pt x="76334" y="1654336"/>
                </a:lnTo>
                <a:lnTo>
                  <a:pt x="87900" y="1648838"/>
                </a:lnTo>
                <a:lnTo>
                  <a:pt x="108392" y="1643957"/>
                </a:lnTo>
                <a:lnTo>
                  <a:pt x="156719" y="1622692"/>
                </a:lnTo>
                <a:lnTo>
                  <a:pt x="185934" y="1613687"/>
                </a:lnTo>
                <a:lnTo>
                  <a:pt x="305869" y="1562100"/>
                </a:lnTo>
                <a:lnTo>
                  <a:pt x="365036" y="1535008"/>
                </a:lnTo>
                <a:lnTo>
                  <a:pt x="475897" y="1497653"/>
                </a:lnTo>
                <a:lnTo>
                  <a:pt x="494289" y="1488583"/>
                </a:lnTo>
                <a:lnTo>
                  <a:pt x="645332" y="1437153"/>
                </a:lnTo>
                <a:lnTo>
                  <a:pt x="805040" y="1387089"/>
                </a:lnTo>
                <a:lnTo>
                  <a:pt x="962599" y="1338837"/>
                </a:lnTo>
                <a:lnTo>
                  <a:pt x="1111326" y="1287870"/>
                </a:lnTo>
                <a:lnTo>
                  <a:pt x="1273852" y="1239285"/>
                </a:lnTo>
                <a:lnTo>
                  <a:pt x="1405997" y="1189650"/>
                </a:lnTo>
                <a:lnTo>
                  <a:pt x="1563189" y="1139986"/>
                </a:lnTo>
                <a:lnTo>
                  <a:pt x="1704254" y="1091244"/>
                </a:lnTo>
                <a:lnTo>
                  <a:pt x="1865558" y="1040026"/>
                </a:lnTo>
                <a:lnTo>
                  <a:pt x="2042815" y="977264"/>
                </a:lnTo>
                <a:lnTo>
                  <a:pt x="2208179" y="928335"/>
                </a:lnTo>
                <a:lnTo>
                  <a:pt x="2483344" y="837248"/>
                </a:lnTo>
                <a:lnTo>
                  <a:pt x="2684005" y="774383"/>
                </a:lnTo>
                <a:lnTo>
                  <a:pt x="2814749" y="726600"/>
                </a:lnTo>
                <a:lnTo>
                  <a:pt x="3205670" y="602943"/>
                </a:lnTo>
                <a:lnTo>
                  <a:pt x="3370875" y="565256"/>
                </a:lnTo>
                <a:lnTo>
                  <a:pt x="3534325" y="520997"/>
                </a:lnTo>
                <a:lnTo>
                  <a:pt x="3706719" y="475183"/>
                </a:lnTo>
                <a:lnTo>
                  <a:pt x="4101034" y="371476"/>
                </a:lnTo>
                <a:lnTo>
                  <a:pt x="4282667" y="333798"/>
                </a:lnTo>
                <a:lnTo>
                  <a:pt x="4562861" y="260031"/>
                </a:lnTo>
                <a:lnTo>
                  <a:pt x="4737497" y="221098"/>
                </a:lnTo>
                <a:lnTo>
                  <a:pt x="4958188" y="173086"/>
                </a:lnTo>
                <a:lnTo>
                  <a:pt x="5133129" y="139123"/>
                </a:lnTo>
                <a:lnTo>
                  <a:pt x="5391646" y="91555"/>
                </a:lnTo>
                <a:lnTo>
                  <a:pt x="5559108" y="54530"/>
                </a:lnTo>
                <a:lnTo>
                  <a:pt x="5737838" y="18840"/>
                </a:lnTo>
                <a:lnTo>
                  <a:pt x="5810056" y="7885"/>
                </a:lnTo>
                <a:lnTo>
                  <a:pt x="5824841" y="1840"/>
                </a:lnTo>
                <a:lnTo>
                  <a:pt x="5833954" y="243"/>
                </a:lnTo>
                <a:lnTo>
                  <a:pt x="5842776" y="1"/>
                </a:lnTo>
                <a:lnTo>
                  <a:pt x="583423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85"/>
          <p:cNvSpPr/>
          <p:nvPr/>
        </p:nvSpPr>
        <p:spPr bwMode="auto">
          <a:xfrm>
            <a:off x="7229475" y="3008947"/>
            <a:ext cx="496840" cy="240031"/>
          </a:xfrm>
          <a:custGeom>
            <a:avLst/>
            <a:gdLst/>
            <a:ahLst/>
            <a:cxnLst/>
            <a:rect l="0" t="0" r="0" b="0"/>
            <a:pathLst>
              <a:path w="496840" h="240031">
                <a:moveTo>
                  <a:pt x="0" y="0"/>
                </a:moveTo>
                <a:lnTo>
                  <a:pt x="0" y="8220"/>
                </a:lnTo>
                <a:lnTo>
                  <a:pt x="4550" y="8468"/>
                </a:lnTo>
                <a:lnTo>
                  <a:pt x="6844" y="9455"/>
                </a:lnTo>
                <a:lnTo>
                  <a:pt x="14622" y="14443"/>
                </a:lnTo>
                <a:lnTo>
                  <a:pt x="20151" y="15944"/>
                </a:lnTo>
                <a:lnTo>
                  <a:pt x="28619" y="16789"/>
                </a:lnTo>
                <a:lnTo>
                  <a:pt x="31461" y="17860"/>
                </a:lnTo>
                <a:lnTo>
                  <a:pt x="37160" y="21591"/>
                </a:lnTo>
                <a:lnTo>
                  <a:pt x="45408" y="23883"/>
                </a:lnTo>
                <a:lnTo>
                  <a:pt x="60762" y="25174"/>
                </a:lnTo>
                <a:lnTo>
                  <a:pt x="71772" y="25476"/>
                </a:lnTo>
                <a:lnTo>
                  <a:pt x="100056" y="25686"/>
                </a:lnTo>
                <a:lnTo>
                  <a:pt x="114002" y="28243"/>
                </a:lnTo>
                <a:lnTo>
                  <a:pt x="121722" y="30259"/>
                </a:lnTo>
                <a:lnTo>
                  <a:pt x="129725" y="31603"/>
                </a:lnTo>
                <a:lnTo>
                  <a:pt x="137918" y="32498"/>
                </a:lnTo>
                <a:lnTo>
                  <a:pt x="146237" y="33096"/>
                </a:lnTo>
                <a:lnTo>
                  <a:pt x="154641" y="33494"/>
                </a:lnTo>
                <a:lnTo>
                  <a:pt x="171600" y="33936"/>
                </a:lnTo>
                <a:lnTo>
                  <a:pt x="222898" y="34259"/>
                </a:lnTo>
                <a:lnTo>
                  <a:pt x="231466" y="35222"/>
                </a:lnTo>
                <a:lnTo>
                  <a:pt x="240035" y="36816"/>
                </a:lnTo>
                <a:lnTo>
                  <a:pt x="248606" y="38832"/>
                </a:lnTo>
                <a:lnTo>
                  <a:pt x="257177" y="40175"/>
                </a:lnTo>
                <a:lnTo>
                  <a:pt x="265748" y="41071"/>
                </a:lnTo>
                <a:lnTo>
                  <a:pt x="274321" y="41668"/>
                </a:lnTo>
                <a:lnTo>
                  <a:pt x="282893" y="42066"/>
                </a:lnTo>
                <a:lnTo>
                  <a:pt x="300038" y="42509"/>
                </a:lnTo>
                <a:lnTo>
                  <a:pt x="314642" y="45245"/>
                </a:lnTo>
                <a:lnTo>
                  <a:pt x="328436" y="48684"/>
                </a:lnTo>
                <a:lnTo>
                  <a:pt x="336115" y="49601"/>
                </a:lnTo>
                <a:lnTo>
                  <a:pt x="351314" y="50620"/>
                </a:lnTo>
                <a:lnTo>
                  <a:pt x="364420" y="51073"/>
                </a:lnTo>
                <a:lnTo>
                  <a:pt x="376594" y="53814"/>
                </a:lnTo>
                <a:lnTo>
                  <a:pt x="389308" y="57255"/>
                </a:lnTo>
                <a:lnTo>
                  <a:pt x="404483" y="58784"/>
                </a:lnTo>
                <a:lnTo>
                  <a:pt x="418213" y="59464"/>
                </a:lnTo>
                <a:lnTo>
                  <a:pt x="430665" y="59766"/>
                </a:lnTo>
                <a:lnTo>
                  <a:pt x="465239" y="59998"/>
                </a:lnTo>
                <a:lnTo>
                  <a:pt x="468274" y="60954"/>
                </a:lnTo>
                <a:lnTo>
                  <a:pt x="477097" y="65897"/>
                </a:lnTo>
                <a:lnTo>
                  <a:pt x="488126" y="68475"/>
                </a:lnTo>
                <a:lnTo>
                  <a:pt x="495968" y="75952"/>
                </a:lnTo>
                <a:lnTo>
                  <a:pt x="496839" y="76797"/>
                </a:lnTo>
                <a:lnTo>
                  <a:pt x="490288" y="83926"/>
                </a:lnTo>
                <a:lnTo>
                  <a:pt x="485240" y="89053"/>
                </a:lnTo>
                <a:lnTo>
                  <a:pt x="482561" y="90801"/>
                </a:lnTo>
                <a:lnTo>
                  <a:pt x="474240" y="94214"/>
                </a:lnTo>
                <a:lnTo>
                  <a:pt x="464789" y="100834"/>
                </a:lnTo>
                <a:lnTo>
                  <a:pt x="455493" y="106093"/>
                </a:lnTo>
                <a:lnTo>
                  <a:pt x="445011" y="111605"/>
                </a:lnTo>
                <a:lnTo>
                  <a:pt x="422760" y="122905"/>
                </a:lnTo>
                <a:lnTo>
                  <a:pt x="408873" y="128602"/>
                </a:lnTo>
                <a:lnTo>
                  <a:pt x="394129" y="134309"/>
                </a:lnTo>
                <a:lnTo>
                  <a:pt x="381226" y="140020"/>
                </a:lnTo>
                <a:lnTo>
                  <a:pt x="374165" y="143829"/>
                </a:lnTo>
                <a:lnTo>
                  <a:pt x="366601" y="148274"/>
                </a:lnTo>
                <a:lnTo>
                  <a:pt x="358701" y="153142"/>
                </a:lnTo>
                <a:lnTo>
                  <a:pt x="350577" y="157339"/>
                </a:lnTo>
                <a:lnTo>
                  <a:pt x="342303" y="161090"/>
                </a:lnTo>
                <a:lnTo>
                  <a:pt x="333929" y="164544"/>
                </a:lnTo>
                <a:lnTo>
                  <a:pt x="325489" y="168751"/>
                </a:lnTo>
                <a:lnTo>
                  <a:pt x="317005" y="173461"/>
                </a:lnTo>
                <a:lnTo>
                  <a:pt x="308492" y="178505"/>
                </a:lnTo>
                <a:lnTo>
                  <a:pt x="299959" y="182821"/>
                </a:lnTo>
                <a:lnTo>
                  <a:pt x="291412" y="186651"/>
                </a:lnTo>
                <a:lnTo>
                  <a:pt x="282857" y="190156"/>
                </a:lnTo>
                <a:lnTo>
                  <a:pt x="268271" y="196592"/>
                </a:lnTo>
                <a:lnTo>
                  <a:pt x="254487" y="202627"/>
                </a:lnTo>
                <a:lnTo>
                  <a:pt x="246810" y="205569"/>
                </a:lnTo>
                <a:lnTo>
                  <a:pt x="232566" y="211379"/>
                </a:lnTo>
                <a:lnTo>
                  <a:pt x="223060" y="217136"/>
                </a:lnTo>
                <a:lnTo>
                  <a:pt x="210580" y="222870"/>
                </a:lnTo>
                <a:lnTo>
                  <a:pt x="197414" y="227641"/>
                </a:lnTo>
                <a:lnTo>
                  <a:pt x="184646" y="231279"/>
                </a:lnTo>
                <a:lnTo>
                  <a:pt x="174831" y="237014"/>
                </a:lnTo>
                <a:lnTo>
                  <a:pt x="164639" y="239633"/>
                </a:lnTo>
                <a:lnTo>
                  <a:pt x="149311" y="240007"/>
                </a:lnTo>
                <a:lnTo>
                  <a:pt x="145732" y="24003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86"/>
          <p:cNvSpPr/>
          <p:nvPr/>
        </p:nvSpPr>
        <p:spPr bwMode="auto">
          <a:xfrm>
            <a:off x="1494943" y="4483417"/>
            <a:ext cx="591033" cy="377086"/>
          </a:xfrm>
          <a:custGeom>
            <a:avLst/>
            <a:gdLst/>
            <a:ahLst/>
            <a:cxnLst/>
            <a:rect l="0" t="0" r="0" b="0"/>
            <a:pathLst>
              <a:path w="591033" h="377086">
                <a:moveTo>
                  <a:pt x="411009" y="0"/>
                </a:moveTo>
                <a:lnTo>
                  <a:pt x="411009" y="7381"/>
                </a:lnTo>
                <a:lnTo>
                  <a:pt x="410056" y="7779"/>
                </a:lnTo>
                <a:lnTo>
                  <a:pt x="402278" y="8503"/>
                </a:lnTo>
                <a:lnTo>
                  <a:pt x="398239" y="8542"/>
                </a:lnTo>
                <a:lnTo>
                  <a:pt x="396780" y="9504"/>
                </a:lnTo>
                <a:lnTo>
                  <a:pt x="395808" y="11099"/>
                </a:lnTo>
                <a:lnTo>
                  <a:pt x="395160" y="13114"/>
                </a:lnTo>
                <a:lnTo>
                  <a:pt x="393776" y="14458"/>
                </a:lnTo>
                <a:lnTo>
                  <a:pt x="391900" y="15354"/>
                </a:lnTo>
                <a:lnTo>
                  <a:pt x="386597" y="16792"/>
                </a:lnTo>
                <a:lnTo>
                  <a:pt x="374759" y="27714"/>
                </a:lnTo>
                <a:lnTo>
                  <a:pt x="372555" y="29906"/>
                </a:lnTo>
                <a:lnTo>
                  <a:pt x="367566" y="37422"/>
                </a:lnTo>
                <a:lnTo>
                  <a:pt x="364902" y="42093"/>
                </a:lnTo>
                <a:lnTo>
                  <a:pt x="356862" y="49823"/>
                </a:lnTo>
                <a:lnTo>
                  <a:pt x="344166" y="59530"/>
                </a:lnTo>
                <a:lnTo>
                  <a:pt x="340729" y="62547"/>
                </a:lnTo>
                <a:lnTo>
                  <a:pt x="334371" y="70979"/>
                </a:lnTo>
                <a:lnTo>
                  <a:pt x="331342" y="75894"/>
                </a:lnTo>
                <a:lnTo>
                  <a:pt x="322897" y="83896"/>
                </a:lnTo>
                <a:lnTo>
                  <a:pt x="307432" y="93755"/>
                </a:lnTo>
                <a:lnTo>
                  <a:pt x="301952" y="96794"/>
                </a:lnTo>
                <a:lnTo>
                  <a:pt x="293324" y="105250"/>
                </a:lnTo>
                <a:lnTo>
                  <a:pt x="289690" y="110171"/>
                </a:lnTo>
                <a:lnTo>
                  <a:pt x="280572" y="118180"/>
                </a:lnTo>
                <a:lnTo>
                  <a:pt x="270169" y="125867"/>
                </a:lnTo>
                <a:lnTo>
                  <a:pt x="259196" y="135634"/>
                </a:lnTo>
                <a:lnTo>
                  <a:pt x="246859" y="147291"/>
                </a:lnTo>
                <a:lnTo>
                  <a:pt x="227313" y="160716"/>
                </a:lnTo>
                <a:lnTo>
                  <a:pt x="216336" y="170172"/>
                </a:lnTo>
                <a:lnTo>
                  <a:pt x="199446" y="181654"/>
                </a:lnTo>
                <a:lnTo>
                  <a:pt x="190616" y="190591"/>
                </a:lnTo>
                <a:lnTo>
                  <a:pt x="183517" y="199959"/>
                </a:lnTo>
                <a:lnTo>
                  <a:pt x="174165" y="210589"/>
                </a:lnTo>
                <a:lnTo>
                  <a:pt x="165361" y="219771"/>
                </a:lnTo>
                <a:lnTo>
                  <a:pt x="155768" y="228524"/>
                </a:lnTo>
                <a:lnTo>
                  <a:pt x="146438" y="234281"/>
                </a:lnTo>
                <a:lnTo>
                  <a:pt x="138482" y="242555"/>
                </a:lnTo>
                <a:lnTo>
                  <a:pt x="131771" y="251630"/>
                </a:lnTo>
                <a:lnTo>
                  <a:pt x="125613" y="258838"/>
                </a:lnTo>
                <a:lnTo>
                  <a:pt x="112240" y="268251"/>
                </a:lnTo>
                <a:lnTo>
                  <a:pt x="96213" y="277073"/>
                </a:lnTo>
                <a:lnTo>
                  <a:pt x="80575" y="288587"/>
                </a:lnTo>
                <a:lnTo>
                  <a:pt x="68314" y="300034"/>
                </a:lnTo>
                <a:lnTo>
                  <a:pt x="48118" y="320040"/>
                </a:lnTo>
                <a:lnTo>
                  <a:pt x="45257" y="321945"/>
                </a:lnTo>
                <a:lnTo>
                  <a:pt x="36679" y="325579"/>
                </a:lnTo>
                <a:lnTo>
                  <a:pt x="25247" y="334857"/>
                </a:lnTo>
                <a:lnTo>
                  <a:pt x="18367" y="341312"/>
                </a:lnTo>
                <a:lnTo>
                  <a:pt x="16850" y="341841"/>
                </a:lnTo>
                <a:lnTo>
                  <a:pt x="7572" y="342691"/>
                </a:lnTo>
                <a:lnTo>
                  <a:pt x="4891" y="342760"/>
                </a:lnTo>
                <a:lnTo>
                  <a:pt x="3104" y="343760"/>
                </a:lnTo>
                <a:lnTo>
                  <a:pt x="1912" y="345378"/>
                </a:lnTo>
                <a:lnTo>
                  <a:pt x="0" y="350268"/>
                </a:lnTo>
                <a:lnTo>
                  <a:pt x="795" y="350670"/>
                </a:lnTo>
                <a:lnTo>
                  <a:pt x="6951" y="351367"/>
                </a:lnTo>
                <a:lnTo>
                  <a:pt x="7335" y="352355"/>
                </a:lnTo>
                <a:lnTo>
                  <a:pt x="8072" y="359689"/>
                </a:lnTo>
                <a:lnTo>
                  <a:pt x="15480" y="360014"/>
                </a:lnTo>
                <a:lnTo>
                  <a:pt x="23282" y="365930"/>
                </a:lnTo>
                <a:lnTo>
                  <a:pt x="32243" y="368264"/>
                </a:lnTo>
                <a:lnTo>
                  <a:pt x="50163" y="368587"/>
                </a:lnTo>
                <a:lnTo>
                  <a:pt x="83995" y="368617"/>
                </a:lnTo>
                <a:lnTo>
                  <a:pt x="94537" y="371158"/>
                </a:lnTo>
                <a:lnTo>
                  <a:pt x="100015" y="373169"/>
                </a:lnTo>
                <a:lnTo>
                  <a:pt x="104620" y="373556"/>
                </a:lnTo>
                <a:lnTo>
                  <a:pt x="108642" y="372862"/>
                </a:lnTo>
                <a:lnTo>
                  <a:pt x="112276" y="371448"/>
                </a:lnTo>
                <a:lnTo>
                  <a:pt x="123934" y="369875"/>
                </a:lnTo>
                <a:lnTo>
                  <a:pt x="137687" y="369176"/>
                </a:lnTo>
                <a:lnTo>
                  <a:pt x="155188" y="368784"/>
                </a:lnTo>
                <a:lnTo>
                  <a:pt x="454225" y="368618"/>
                </a:lnTo>
                <a:lnTo>
                  <a:pt x="471174" y="371158"/>
                </a:lnTo>
                <a:lnTo>
                  <a:pt x="487279" y="374509"/>
                </a:lnTo>
                <a:lnTo>
                  <a:pt x="500787" y="375999"/>
                </a:lnTo>
                <a:lnTo>
                  <a:pt x="519101" y="376837"/>
                </a:lnTo>
                <a:lnTo>
                  <a:pt x="536593" y="377085"/>
                </a:lnTo>
                <a:lnTo>
                  <a:pt x="541404" y="376168"/>
                </a:lnTo>
                <a:lnTo>
                  <a:pt x="553679" y="371278"/>
                </a:lnTo>
                <a:lnTo>
                  <a:pt x="571870" y="369143"/>
                </a:lnTo>
                <a:lnTo>
                  <a:pt x="581862" y="368774"/>
                </a:lnTo>
                <a:lnTo>
                  <a:pt x="591032" y="3686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87"/>
          <p:cNvSpPr/>
          <p:nvPr/>
        </p:nvSpPr>
        <p:spPr bwMode="auto">
          <a:xfrm>
            <a:off x="3115371" y="4108104"/>
            <a:ext cx="204546" cy="220860"/>
          </a:xfrm>
          <a:custGeom>
            <a:avLst/>
            <a:gdLst/>
            <a:ahLst/>
            <a:cxnLst/>
            <a:rect l="0" t="0" r="0" b="0"/>
            <a:pathLst>
              <a:path w="204546" h="220860">
                <a:moveTo>
                  <a:pt x="162181" y="66703"/>
                </a:moveTo>
                <a:lnTo>
                  <a:pt x="162181" y="62152"/>
                </a:lnTo>
                <a:lnTo>
                  <a:pt x="163133" y="60812"/>
                </a:lnTo>
                <a:lnTo>
                  <a:pt x="164721" y="59918"/>
                </a:lnTo>
                <a:lnTo>
                  <a:pt x="169562" y="58484"/>
                </a:lnTo>
                <a:lnTo>
                  <a:pt x="172764" y="60827"/>
                </a:lnTo>
                <a:lnTo>
                  <a:pt x="174951" y="62786"/>
                </a:lnTo>
                <a:lnTo>
                  <a:pt x="177362" y="64092"/>
                </a:lnTo>
                <a:lnTo>
                  <a:pt x="182581" y="65543"/>
                </a:lnTo>
                <a:lnTo>
                  <a:pt x="188075" y="68727"/>
                </a:lnTo>
                <a:lnTo>
                  <a:pt x="193692" y="73318"/>
                </a:lnTo>
                <a:lnTo>
                  <a:pt x="199364" y="78533"/>
                </a:lnTo>
                <a:lnTo>
                  <a:pt x="201257" y="81257"/>
                </a:lnTo>
                <a:lnTo>
                  <a:pt x="203360" y="86824"/>
                </a:lnTo>
                <a:lnTo>
                  <a:pt x="203921" y="90595"/>
                </a:lnTo>
                <a:lnTo>
                  <a:pt x="204296" y="95013"/>
                </a:lnTo>
                <a:lnTo>
                  <a:pt x="204545" y="99864"/>
                </a:lnTo>
                <a:lnTo>
                  <a:pt x="203759" y="105003"/>
                </a:lnTo>
                <a:lnTo>
                  <a:pt x="202282" y="110334"/>
                </a:lnTo>
                <a:lnTo>
                  <a:pt x="200345" y="115793"/>
                </a:lnTo>
                <a:lnTo>
                  <a:pt x="198101" y="121337"/>
                </a:lnTo>
                <a:lnTo>
                  <a:pt x="195653" y="126938"/>
                </a:lnTo>
                <a:lnTo>
                  <a:pt x="190392" y="138242"/>
                </a:lnTo>
                <a:lnTo>
                  <a:pt x="176421" y="166729"/>
                </a:lnTo>
                <a:lnTo>
                  <a:pt x="173579" y="171487"/>
                </a:lnTo>
                <a:lnTo>
                  <a:pt x="170732" y="175612"/>
                </a:lnTo>
                <a:lnTo>
                  <a:pt x="167882" y="179314"/>
                </a:lnTo>
                <a:lnTo>
                  <a:pt x="164077" y="183687"/>
                </a:lnTo>
                <a:lnTo>
                  <a:pt x="159635" y="188507"/>
                </a:lnTo>
                <a:lnTo>
                  <a:pt x="146822" y="201853"/>
                </a:lnTo>
                <a:lnTo>
                  <a:pt x="143369" y="205381"/>
                </a:lnTo>
                <a:lnTo>
                  <a:pt x="140115" y="207732"/>
                </a:lnTo>
                <a:lnTo>
                  <a:pt x="133959" y="210345"/>
                </a:lnTo>
                <a:lnTo>
                  <a:pt x="128048" y="211507"/>
                </a:lnTo>
                <a:lnTo>
                  <a:pt x="125138" y="211816"/>
                </a:lnTo>
                <a:lnTo>
                  <a:pt x="121293" y="212023"/>
                </a:lnTo>
                <a:lnTo>
                  <a:pt x="111941" y="212252"/>
                </a:lnTo>
                <a:lnTo>
                  <a:pt x="107733" y="211361"/>
                </a:lnTo>
                <a:lnTo>
                  <a:pt x="103975" y="209814"/>
                </a:lnTo>
                <a:lnTo>
                  <a:pt x="100517" y="207831"/>
                </a:lnTo>
                <a:lnTo>
                  <a:pt x="94135" y="203086"/>
                </a:lnTo>
                <a:lnTo>
                  <a:pt x="88123" y="197803"/>
                </a:lnTo>
                <a:lnTo>
                  <a:pt x="82276" y="192280"/>
                </a:lnTo>
                <a:lnTo>
                  <a:pt x="80336" y="189473"/>
                </a:lnTo>
                <a:lnTo>
                  <a:pt x="78180" y="183815"/>
                </a:lnTo>
                <a:lnTo>
                  <a:pt x="78558" y="180020"/>
                </a:lnTo>
                <a:lnTo>
                  <a:pt x="79763" y="175586"/>
                </a:lnTo>
                <a:lnTo>
                  <a:pt x="81518" y="170723"/>
                </a:lnTo>
                <a:lnTo>
                  <a:pt x="82688" y="165578"/>
                </a:lnTo>
                <a:lnTo>
                  <a:pt x="83468" y="160242"/>
                </a:lnTo>
                <a:lnTo>
                  <a:pt x="83988" y="154780"/>
                </a:lnTo>
                <a:lnTo>
                  <a:pt x="84335" y="150186"/>
                </a:lnTo>
                <a:lnTo>
                  <a:pt x="84566" y="146171"/>
                </a:lnTo>
                <a:lnTo>
                  <a:pt x="84720" y="142541"/>
                </a:lnTo>
                <a:lnTo>
                  <a:pt x="85776" y="138217"/>
                </a:lnTo>
                <a:lnTo>
                  <a:pt x="87432" y="133429"/>
                </a:lnTo>
                <a:lnTo>
                  <a:pt x="89488" y="128332"/>
                </a:lnTo>
                <a:lnTo>
                  <a:pt x="92764" y="123982"/>
                </a:lnTo>
                <a:lnTo>
                  <a:pt x="96853" y="120129"/>
                </a:lnTo>
                <a:lnTo>
                  <a:pt x="101484" y="116608"/>
                </a:lnTo>
                <a:lnTo>
                  <a:pt x="105524" y="113308"/>
                </a:lnTo>
                <a:lnTo>
                  <a:pt x="109169" y="110155"/>
                </a:lnTo>
                <a:lnTo>
                  <a:pt x="112552" y="107101"/>
                </a:lnTo>
                <a:lnTo>
                  <a:pt x="118851" y="101168"/>
                </a:lnTo>
                <a:lnTo>
                  <a:pt x="121865" y="98252"/>
                </a:lnTo>
                <a:lnTo>
                  <a:pt x="124826" y="96308"/>
                </a:lnTo>
                <a:lnTo>
                  <a:pt x="130657" y="94149"/>
                </a:lnTo>
                <a:lnTo>
                  <a:pt x="136423" y="90649"/>
                </a:lnTo>
                <a:lnTo>
                  <a:pt x="139293" y="88382"/>
                </a:lnTo>
                <a:lnTo>
                  <a:pt x="145024" y="85863"/>
                </a:lnTo>
                <a:lnTo>
                  <a:pt x="150746" y="84744"/>
                </a:lnTo>
                <a:lnTo>
                  <a:pt x="156463" y="84246"/>
                </a:lnTo>
                <a:lnTo>
                  <a:pt x="159322" y="85066"/>
                </a:lnTo>
                <a:lnTo>
                  <a:pt x="165038" y="88517"/>
                </a:lnTo>
                <a:lnTo>
                  <a:pt x="166943" y="90771"/>
                </a:lnTo>
                <a:lnTo>
                  <a:pt x="168213" y="93226"/>
                </a:lnTo>
                <a:lnTo>
                  <a:pt x="169060" y="95815"/>
                </a:lnTo>
                <a:lnTo>
                  <a:pt x="170577" y="97541"/>
                </a:lnTo>
                <a:lnTo>
                  <a:pt x="172541" y="98692"/>
                </a:lnTo>
                <a:lnTo>
                  <a:pt x="174802" y="99459"/>
                </a:lnTo>
                <a:lnTo>
                  <a:pt x="176311" y="100923"/>
                </a:lnTo>
                <a:lnTo>
                  <a:pt x="177316" y="102851"/>
                </a:lnTo>
                <a:lnTo>
                  <a:pt x="178432" y="107534"/>
                </a:lnTo>
                <a:lnTo>
                  <a:pt x="178929" y="112790"/>
                </a:lnTo>
                <a:lnTo>
                  <a:pt x="178108" y="116478"/>
                </a:lnTo>
                <a:lnTo>
                  <a:pt x="176609" y="120841"/>
                </a:lnTo>
                <a:lnTo>
                  <a:pt x="174658" y="125655"/>
                </a:lnTo>
                <a:lnTo>
                  <a:pt x="173356" y="129817"/>
                </a:lnTo>
                <a:lnTo>
                  <a:pt x="172489" y="133544"/>
                </a:lnTo>
                <a:lnTo>
                  <a:pt x="171910" y="136981"/>
                </a:lnTo>
                <a:lnTo>
                  <a:pt x="170572" y="141178"/>
                </a:lnTo>
                <a:lnTo>
                  <a:pt x="168728" y="145880"/>
                </a:lnTo>
                <a:lnTo>
                  <a:pt x="166545" y="150921"/>
                </a:lnTo>
                <a:lnTo>
                  <a:pt x="163185" y="155233"/>
                </a:lnTo>
                <a:lnTo>
                  <a:pt x="159041" y="159061"/>
                </a:lnTo>
                <a:lnTo>
                  <a:pt x="154372" y="162565"/>
                </a:lnTo>
                <a:lnTo>
                  <a:pt x="150308" y="165854"/>
                </a:lnTo>
                <a:lnTo>
                  <a:pt x="146646" y="168998"/>
                </a:lnTo>
                <a:lnTo>
                  <a:pt x="143251" y="172047"/>
                </a:lnTo>
                <a:lnTo>
                  <a:pt x="136940" y="177975"/>
                </a:lnTo>
                <a:lnTo>
                  <a:pt x="133924" y="180890"/>
                </a:lnTo>
                <a:lnTo>
                  <a:pt x="130960" y="182832"/>
                </a:lnTo>
                <a:lnTo>
                  <a:pt x="125128" y="184991"/>
                </a:lnTo>
                <a:lnTo>
                  <a:pt x="121286" y="185567"/>
                </a:lnTo>
                <a:lnTo>
                  <a:pt x="116820" y="185950"/>
                </a:lnTo>
                <a:lnTo>
                  <a:pt x="107731" y="186377"/>
                </a:lnTo>
                <a:lnTo>
                  <a:pt x="100516" y="186567"/>
                </a:lnTo>
                <a:lnTo>
                  <a:pt x="97259" y="185664"/>
                </a:lnTo>
                <a:lnTo>
                  <a:pt x="91099" y="182122"/>
                </a:lnTo>
                <a:lnTo>
                  <a:pt x="85186" y="177373"/>
                </a:lnTo>
                <a:lnTo>
                  <a:pt x="82276" y="174773"/>
                </a:lnTo>
                <a:lnTo>
                  <a:pt x="80336" y="172087"/>
                </a:lnTo>
                <a:lnTo>
                  <a:pt x="78180" y="166563"/>
                </a:lnTo>
                <a:lnTo>
                  <a:pt x="76653" y="162804"/>
                </a:lnTo>
                <a:lnTo>
                  <a:pt x="74682" y="158393"/>
                </a:lnTo>
                <a:lnTo>
                  <a:pt x="72416" y="153547"/>
                </a:lnTo>
                <a:lnTo>
                  <a:pt x="71858" y="148412"/>
                </a:lnTo>
                <a:lnTo>
                  <a:pt x="72438" y="143083"/>
                </a:lnTo>
                <a:lnTo>
                  <a:pt x="73777" y="137625"/>
                </a:lnTo>
                <a:lnTo>
                  <a:pt x="74670" y="133035"/>
                </a:lnTo>
                <a:lnTo>
                  <a:pt x="75266" y="129022"/>
                </a:lnTo>
                <a:lnTo>
                  <a:pt x="75662" y="125394"/>
                </a:lnTo>
                <a:lnTo>
                  <a:pt x="76879" y="121070"/>
                </a:lnTo>
                <a:lnTo>
                  <a:pt x="78643" y="116283"/>
                </a:lnTo>
                <a:lnTo>
                  <a:pt x="80772" y="111186"/>
                </a:lnTo>
                <a:lnTo>
                  <a:pt x="83143" y="106836"/>
                </a:lnTo>
                <a:lnTo>
                  <a:pt x="85677" y="102983"/>
                </a:lnTo>
                <a:lnTo>
                  <a:pt x="91032" y="96163"/>
                </a:lnTo>
                <a:lnTo>
                  <a:pt x="96587" y="89956"/>
                </a:lnTo>
                <a:lnTo>
                  <a:pt x="102231" y="84023"/>
                </a:lnTo>
                <a:lnTo>
                  <a:pt x="105069" y="81107"/>
                </a:lnTo>
                <a:lnTo>
                  <a:pt x="108866" y="79164"/>
                </a:lnTo>
                <a:lnTo>
                  <a:pt x="113303" y="77868"/>
                </a:lnTo>
                <a:lnTo>
                  <a:pt x="118166" y="77004"/>
                </a:lnTo>
                <a:lnTo>
                  <a:pt x="122360" y="76427"/>
                </a:lnTo>
                <a:lnTo>
                  <a:pt x="126109" y="76044"/>
                </a:lnTo>
                <a:lnTo>
                  <a:pt x="129560" y="75787"/>
                </a:lnTo>
                <a:lnTo>
                  <a:pt x="135935" y="75503"/>
                </a:lnTo>
                <a:lnTo>
                  <a:pt x="138969" y="75427"/>
                </a:lnTo>
                <a:lnTo>
                  <a:pt x="142897" y="76329"/>
                </a:lnTo>
                <a:lnTo>
                  <a:pt x="147420" y="77883"/>
                </a:lnTo>
                <a:lnTo>
                  <a:pt x="152340" y="79871"/>
                </a:lnTo>
                <a:lnTo>
                  <a:pt x="155620" y="82149"/>
                </a:lnTo>
                <a:lnTo>
                  <a:pt x="157807" y="84621"/>
                </a:lnTo>
                <a:lnTo>
                  <a:pt x="161190" y="89906"/>
                </a:lnTo>
                <a:lnTo>
                  <a:pt x="165868" y="95431"/>
                </a:lnTo>
                <a:lnTo>
                  <a:pt x="167496" y="99190"/>
                </a:lnTo>
                <a:lnTo>
                  <a:pt x="168582" y="103601"/>
                </a:lnTo>
                <a:lnTo>
                  <a:pt x="169306" y="108447"/>
                </a:lnTo>
                <a:lnTo>
                  <a:pt x="169788" y="113582"/>
                </a:lnTo>
                <a:lnTo>
                  <a:pt x="170110" y="118911"/>
                </a:lnTo>
                <a:lnTo>
                  <a:pt x="170325" y="124368"/>
                </a:lnTo>
                <a:lnTo>
                  <a:pt x="169515" y="128959"/>
                </a:lnTo>
                <a:lnTo>
                  <a:pt x="168023" y="132972"/>
                </a:lnTo>
                <a:lnTo>
                  <a:pt x="163825" y="140923"/>
                </a:lnTo>
                <a:lnTo>
                  <a:pt x="150591" y="167082"/>
                </a:lnTo>
                <a:lnTo>
                  <a:pt x="146834" y="171723"/>
                </a:lnTo>
                <a:lnTo>
                  <a:pt x="142425" y="175769"/>
                </a:lnTo>
                <a:lnTo>
                  <a:pt x="137580" y="179418"/>
                </a:lnTo>
                <a:lnTo>
                  <a:pt x="133398" y="182804"/>
                </a:lnTo>
                <a:lnTo>
                  <a:pt x="129657" y="186014"/>
                </a:lnTo>
                <a:lnTo>
                  <a:pt x="126211" y="189106"/>
                </a:lnTo>
                <a:lnTo>
                  <a:pt x="122009" y="191168"/>
                </a:lnTo>
                <a:lnTo>
                  <a:pt x="117302" y="192542"/>
                </a:lnTo>
                <a:lnTo>
                  <a:pt x="112259" y="193458"/>
                </a:lnTo>
                <a:lnTo>
                  <a:pt x="106992" y="194069"/>
                </a:lnTo>
                <a:lnTo>
                  <a:pt x="101576" y="194476"/>
                </a:lnTo>
                <a:lnTo>
                  <a:pt x="96060" y="194748"/>
                </a:lnTo>
                <a:lnTo>
                  <a:pt x="91430" y="193976"/>
                </a:lnTo>
                <a:lnTo>
                  <a:pt x="87391" y="192509"/>
                </a:lnTo>
                <a:lnTo>
                  <a:pt x="83746" y="190579"/>
                </a:lnTo>
                <a:lnTo>
                  <a:pt x="79411" y="189292"/>
                </a:lnTo>
                <a:lnTo>
                  <a:pt x="74616" y="188434"/>
                </a:lnTo>
                <a:lnTo>
                  <a:pt x="69514" y="187862"/>
                </a:lnTo>
                <a:lnTo>
                  <a:pt x="65161" y="185576"/>
                </a:lnTo>
                <a:lnTo>
                  <a:pt x="61306" y="182147"/>
                </a:lnTo>
                <a:lnTo>
                  <a:pt x="57783" y="177956"/>
                </a:lnTo>
                <a:lnTo>
                  <a:pt x="53530" y="173256"/>
                </a:lnTo>
                <a:lnTo>
                  <a:pt x="43724" y="162955"/>
                </a:lnTo>
                <a:lnTo>
                  <a:pt x="32045" y="150996"/>
                </a:lnTo>
                <a:lnTo>
                  <a:pt x="29703" y="145759"/>
                </a:lnTo>
                <a:lnTo>
                  <a:pt x="28142" y="139409"/>
                </a:lnTo>
                <a:lnTo>
                  <a:pt x="27102" y="132319"/>
                </a:lnTo>
                <a:lnTo>
                  <a:pt x="25456" y="125687"/>
                </a:lnTo>
                <a:lnTo>
                  <a:pt x="23406" y="119361"/>
                </a:lnTo>
                <a:lnTo>
                  <a:pt x="21086" y="113238"/>
                </a:lnTo>
                <a:lnTo>
                  <a:pt x="20493" y="107252"/>
                </a:lnTo>
                <a:lnTo>
                  <a:pt x="21050" y="101355"/>
                </a:lnTo>
                <a:lnTo>
                  <a:pt x="22374" y="95520"/>
                </a:lnTo>
                <a:lnTo>
                  <a:pt x="23256" y="89724"/>
                </a:lnTo>
                <a:lnTo>
                  <a:pt x="23844" y="83956"/>
                </a:lnTo>
                <a:lnTo>
                  <a:pt x="24237" y="78205"/>
                </a:lnTo>
                <a:lnTo>
                  <a:pt x="25451" y="72466"/>
                </a:lnTo>
                <a:lnTo>
                  <a:pt x="27212" y="66735"/>
                </a:lnTo>
                <a:lnTo>
                  <a:pt x="29339" y="61010"/>
                </a:lnTo>
                <a:lnTo>
                  <a:pt x="31710" y="55287"/>
                </a:lnTo>
                <a:lnTo>
                  <a:pt x="34243" y="49568"/>
                </a:lnTo>
                <a:lnTo>
                  <a:pt x="36884" y="43850"/>
                </a:lnTo>
                <a:lnTo>
                  <a:pt x="40549" y="39085"/>
                </a:lnTo>
                <a:lnTo>
                  <a:pt x="44898" y="34956"/>
                </a:lnTo>
                <a:lnTo>
                  <a:pt x="49703" y="31251"/>
                </a:lnTo>
                <a:lnTo>
                  <a:pt x="53858" y="27828"/>
                </a:lnTo>
                <a:lnTo>
                  <a:pt x="57581" y="24594"/>
                </a:lnTo>
                <a:lnTo>
                  <a:pt x="61015" y="21485"/>
                </a:lnTo>
                <a:lnTo>
                  <a:pt x="64257" y="19413"/>
                </a:lnTo>
                <a:lnTo>
                  <a:pt x="70399" y="17110"/>
                </a:lnTo>
                <a:lnTo>
                  <a:pt x="76304" y="16087"/>
                </a:lnTo>
                <a:lnTo>
                  <a:pt x="82104" y="15632"/>
                </a:lnTo>
                <a:lnTo>
                  <a:pt x="87856" y="15430"/>
                </a:lnTo>
                <a:lnTo>
                  <a:pt x="89771" y="16328"/>
                </a:lnTo>
                <a:lnTo>
                  <a:pt x="91048" y="17880"/>
                </a:lnTo>
                <a:lnTo>
                  <a:pt x="91899" y="19867"/>
                </a:lnTo>
                <a:lnTo>
                  <a:pt x="95384" y="24615"/>
                </a:lnTo>
                <a:lnTo>
                  <a:pt x="97647" y="27214"/>
                </a:lnTo>
                <a:lnTo>
                  <a:pt x="99156" y="30852"/>
                </a:lnTo>
                <a:lnTo>
                  <a:pt x="100162" y="35183"/>
                </a:lnTo>
                <a:lnTo>
                  <a:pt x="100832" y="39974"/>
                </a:lnTo>
                <a:lnTo>
                  <a:pt x="100327" y="45074"/>
                </a:lnTo>
                <a:lnTo>
                  <a:pt x="99038" y="50379"/>
                </a:lnTo>
                <a:lnTo>
                  <a:pt x="97225" y="55820"/>
                </a:lnTo>
                <a:lnTo>
                  <a:pt x="96017" y="61353"/>
                </a:lnTo>
                <a:lnTo>
                  <a:pt x="95212" y="66946"/>
                </a:lnTo>
                <a:lnTo>
                  <a:pt x="94675" y="72580"/>
                </a:lnTo>
                <a:lnTo>
                  <a:pt x="93364" y="78241"/>
                </a:lnTo>
                <a:lnTo>
                  <a:pt x="91538" y="83920"/>
                </a:lnTo>
                <a:lnTo>
                  <a:pt x="89368" y="89611"/>
                </a:lnTo>
                <a:lnTo>
                  <a:pt x="86969" y="95310"/>
                </a:lnTo>
                <a:lnTo>
                  <a:pt x="84417" y="101015"/>
                </a:lnTo>
                <a:lnTo>
                  <a:pt x="81764" y="106722"/>
                </a:lnTo>
                <a:lnTo>
                  <a:pt x="79042" y="111480"/>
                </a:lnTo>
                <a:lnTo>
                  <a:pt x="76275" y="115604"/>
                </a:lnTo>
                <a:lnTo>
                  <a:pt x="73478" y="119306"/>
                </a:lnTo>
                <a:lnTo>
                  <a:pt x="70660" y="123679"/>
                </a:lnTo>
                <a:lnTo>
                  <a:pt x="67830" y="128500"/>
                </a:lnTo>
                <a:lnTo>
                  <a:pt x="64990" y="133618"/>
                </a:lnTo>
                <a:lnTo>
                  <a:pt x="62145" y="137031"/>
                </a:lnTo>
                <a:lnTo>
                  <a:pt x="59295" y="139306"/>
                </a:lnTo>
                <a:lnTo>
                  <a:pt x="56443" y="140822"/>
                </a:lnTo>
                <a:lnTo>
                  <a:pt x="54541" y="142786"/>
                </a:lnTo>
                <a:lnTo>
                  <a:pt x="53274" y="145048"/>
                </a:lnTo>
                <a:lnTo>
                  <a:pt x="52429" y="147508"/>
                </a:lnTo>
                <a:lnTo>
                  <a:pt x="50913" y="149148"/>
                </a:lnTo>
                <a:lnTo>
                  <a:pt x="48950" y="150241"/>
                </a:lnTo>
                <a:lnTo>
                  <a:pt x="42563" y="152300"/>
                </a:lnTo>
                <a:lnTo>
                  <a:pt x="42244" y="145559"/>
                </a:lnTo>
                <a:lnTo>
                  <a:pt x="42176" y="127723"/>
                </a:lnTo>
                <a:lnTo>
                  <a:pt x="43126" y="122623"/>
                </a:lnTo>
                <a:lnTo>
                  <a:pt x="44711" y="117318"/>
                </a:lnTo>
                <a:lnTo>
                  <a:pt x="46720" y="111876"/>
                </a:lnTo>
                <a:lnTo>
                  <a:pt x="49012" y="106344"/>
                </a:lnTo>
                <a:lnTo>
                  <a:pt x="51492" y="100750"/>
                </a:lnTo>
                <a:lnTo>
                  <a:pt x="56789" y="89455"/>
                </a:lnTo>
                <a:lnTo>
                  <a:pt x="62317" y="78085"/>
                </a:lnTo>
                <a:lnTo>
                  <a:pt x="66078" y="72386"/>
                </a:lnTo>
                <a:lnTo>
                  <a:pt x="70490" y="66682"/>
                </a:lnTo>
                <a:lnTo>
                  <a:pt x="75336" y="60974"/>
                </a:lnTo>
                <a:lnTo>
                  <a:pt x="79519" y="55263"/>
                </a:lnTo>
                <a:lnTo>
                  <a:pt x="83261" y="49552"/>
                </a:lnTo>
                <a:lnTo>
                  <a:pt x="86707" y="43839"/>
                </a:lnTo>
                <a:lnTo>
                  <a:pt x="90910" y="39078"/>
                </a:lnTo>
                <a:lnTo>
                  <a:pt x="95617" y="34951"/>
                </a:lnTo>
                <a:lnTo>
                  <a:pt x="100660" y="31247"/>
                </a:lnTo>
                <a:lnTo>
                  <a:pt x="104975" y="28779"/>
                </a:lnTo>
                <a:lnTo>
                  <a:pt x="108803" y="27133"/>
                </a:lnTo>
                <a:lnTo>
                  <a:pt x="117241" y="24491"/>
                </a:lnTo>
                <a:lnTo>
                  <a:pt x="117934" y="25227"/>
                </a:lnTo>
                <a:lnTo>
                  <a:pt x="118395" y="26669"/>
                </a:lnTo>
                <a:lnTo>
                  <a:pt x="119045" y="33251"/>
                </a:lnTo>
                <a:lnTo>
                  <a:pt x="119197" y="39453"/>
                </a:lnTo>
                <a:lnTo>
                  <a:pt x="119265" y="48560"/>
                </a:lnTo>
                <a:lnTo>
                  <a:pt x="118330" y="53655"/>
                </a:lnTo>
                <a:lnTo>
                  <a:pt x="116755" y="58957"/>
                </a:lnTo>
                <a:lnTo>
                  <a:pt x="114752" y="64396"/>
                </a:lnTo>
                <a:lnTo>
                  <a:pt x="112464" y="69928"/>
                </a:lnTo>
                <a:lnTo>
                  <a:pt x="109986" y="75520"/>
                </a:lnTo>
                <a:lnTo>
                  <a:pt x="104694" y="86814"/>
                </a:lnTo>
                <a:lnTo>
                  <a:pt x="90699" y="115295"/>
                </a:lnTo>
                <a:lnTo>
                  <a:pt x="88809" y="121005"/>
                </a:lnTo>
                <a:lnTo>
                  <a:pt x="87549" y="126717"/>
                </a:lnTo>
                <a:lnTo>
                  <a:pt x="86709" y="132430"/>
                </a:lnTo>
                <a:lnTo>
                  <a:pt x="86149" y="138144"/>
                </a:lnTo>
                <a:lnTo>
                  <a:pt x="85775" y="143858"/>
                </a:lnTo>
                <a:lnTo>
                  <a:pt x="85527" y="149572"/>
                </a:lnTo>
                <a:lnTo>
                  <a:pt x="85250" y="161001"/>
                </a:lnTo>
                <a:lnTo>
                  <a:pt x="85176" y="166716"/>
                </a:lnTo>
                <a:lnTo>
                  <a:pt x="86079" y="171478"/>
                </a:lnTo>
                <a:lnTo>
                  <a:pt x="87634" y="175606"/>
                </a:lnTo>
                <a:lnTo>
                  <a:pt x="91902" y="183684"/>
                </a:lnTo>
                <a:lnTo>
                  <a:pt x="96973" y="193625"/>
                </a:lnTo>
                <a:lnTo>
                  <a:pt x="99659" y="197990"/>
                </a:lnTo>
                <a:lnTo>
                  <a:pt x="102402" y="201853"/>
                </a:lnTo>
                <a:lnTo>
                  <a:pt x="105183" y="205380"/>
                </a:lnTo>
                <a:lnTo>
                  <a:pt x="107990" y="207732"/>
                </a:lnTo>
                <a:lnTo>
                  <a:pt x="110814" y="209300"/>
                </a:lnTo>
                <a:lnTo>
                  <a:pt x="116491" y="211042"/>
                </a:lnTo>
                <a:lnTo>
                  <a:pt x="122189" y="211816"/>
                </a:lnTo>
                <a:lnTo>
                  <a:pt x="125995" y="212023"/>
                </a:lnTo>
                <a:lnTo>
                  <a:pt x="135303" y="212252"/>
                </a:lnTo>
                <a:lnTo>
                  <a:pt x="140453" y="211361"/>
                </a:lnTo>
                <a:lnTo>
                  <a:pt x="145790" y="209814"/>
                </a:lnTo>
                <a:lnTo>
                  <a:pt x="151254" y="207831"/>
                </a:lnTo>
                <a:lnTo>
                  <a:pt x="155849" y="205555"/>
                </a:lnTo>
                <a:lnTo>
                  <a:pt x="159865" y="203086"/>
                </a:lnTo>
                <a:lnTo>
                  <a:pt x="163494" y="200488"/>
                </a:lnTo>
                <a:lnTo>
                  <a:pt x="166867" y="197803"/>
                </a:lnTo>
                <a:lnTo>
                  <a:pt x="173153" y="192280"/>
                </a:lnTo>
                <a:lnTo>
                  <a:pt x="176163" y="188521"/>
                </a:lnTo>
                <a:lnTo>
                  <a:pt x="179123" y="184110"/>
                </a:lnTo>
                <a:lnTo>
                  <a:pt x="182048" y="179264"/>
                </a:lnTo>
                <a:lnTo>
                  <a:pt x="183998" y="174129"/>
                </a:lnTo>
                <a:lnTo>
                  <a:pt x="185298" y="168800"/>
                </a:lnTo>
                <a:lnTo>
                  <a:pt x="186165" y="163343"/>
                </a:lnTo>
                <a:lnTo>
                  <a:pt x="187695" y="157799"/>
                </a:lnTo>
                <a:lnTo>
                  <a:pt x="189668" y="152199"/>
                </a:lnTo>
                <a:lnTo>
                  <a:pt x="191936" y="146561"/>
                </a:lnTo>
                <a:lnTo>
                  <a:pt x="193447" y="140897"/>
                </a:lnTo>
                <a:lnTo>
                  <a:pt x="194455" y="135215"/>
                </a:lnTo>
                <a:lnTo>
                  <a:pt x="195127" y="129523"/>
                </a:lnTo>
                <a:lnTo>
                  <a:pt x="195575" y="124776"/>
                </a:lnTo>
                <a:lnTo>
                  <a:pt x="195874" y="120658"/>
                </a:lnTo>
                <a:lnTo>
                  <a:pt x="196073" y="116960"/>
                </a:lnTo>
                <a:lnTo>
                  <a:pt x="195253" y="112591"/>
                </a:lnTo>
                <a:lnTo>
                  <a:pt x="193754" y="107772"/>
                </a:lnTo>
                <a:lnTo>
                  <a:pt x="191802" y="102655"/>
                </a:lnTo>
                <a:lnTo>
                  <a:pt x="189548" y="98291"/>
                </a:lnTo>
                <a:lnTo>
                  <a:pt x="187094" y="94429"/>
                </a:lnTo>
                <a:lnTo>
                  <a:pt x="181826" y="87598"/>
                </a:lnTo>
                <a:lnTo>
                  <a:pt x="176309" y="81387"/>
                </a:lnTo>
                <a:lnTo>
                  <a:pt x="173505" y="79350"/>
                </a:lnTo>
                <a:lnTo>
                  <a:pt x="167849" y="77087"/>
                </a:lnTo>
                <a:lnTo>
                  <a:pt x="163102" y="76483"/>
                </a:lnTo>
                <a:lnTo>
                  <a:pt x="157080" y="76080"/>
                </a:lnTo>
                <a:lnTo>
                  <a:pt x="143721" y="75634"/>
                </a:lnTo>
                <a:lnTo>
                  <a:pt x="131434" y="75435"/>
                </a:lnTo>
                <a:lnTo>
                  <a:pt x="125491" y="77287"/>
                </a:lnTo>
                <a:lnTo>
                  <a:pt x="119623" y="80426"/>
                </a:lnTo>
                <a:lnTo>
                  <a:pt x="113807" y="84424"/>
                </a:lnTo>
                <a:lnTo>
                  <a:pt x="107071" y="88042"/>
                </a:lnTo>
                <a:lnTo>
                  <a:pt x="99724" y="91407"/>
                </a:lnTo>
                <a:lnTo>
                  <a:pt x="91968" y="94602"/>
                </a:lnTo>
                <a:lnTo>
                  <a:pt x="84892" y="98638"/>
                </a:lnTo>
                <a:lnTo>
                  <a:pt x="78270" y="103233"/>
                </a:lnTo>
                <a:lnTo>
                  <a:pt x="71950" y="108201"/>
                </a:lnTo>
                <a:lnTo>
                  <a:pt x="65832" y="112466"/>
                </a:lnTo>
                <a:lnTo>
                  <a:pt x="59849" y="116262"/>
                </a:lnTo>
                <a:lnTo>
                  <a:pt x="53954" y="119745"/>
                </a:lnTo>
                <a:lnTo>
                  <a:pt x="48120" y="123972"/>
                </a:lnTo>
                <a:lnTo>
                  <a:pt x="42325" y="128695"/>
                </a:lnTo>
                <a:lnTo>
                  <a:pt x="36557" y="133748"/>
                </a:lnTo>
                <a:lnTo>
                  <a:pt x="31759" y="139022"/>
                </a:lnTo>
                <a:lnTo>
                  <a:pt x="27608" y="144443"/>
                </a:lnTo>
                <a:lnTo>
                  <a:pt x="23888" y="149963"/>
                </a:lnTo>
                <a:lnTo>
                  <a:pt x="20456" y="155547"/>
                </a:lnTo>
                <a:lnTo>
                  <a:pt x="17215" y="161175"/>
                </a:lnTo>
                <a:lnTo>
                  <a:pt x="14102" y="166832"/>
                </a:lnTo>
                <a:lnTo>
                  <a:pt x="11074" y="171556"/>
                </a:lnTo>
                <a:lnTo>
                  <a:pt x="8103" y="175657"/>
                </a:lnTo>
                <a:lnTo>
                  <a:pt x="5170" y="179344"/>
                </a:lnTo>
                <a:lnTo>
                  <a:pt x="1911" y="185981"/>
                </a:lnTo>
                <a:lnTo>
                  <a:pt x="1042" y="189084"/>
                </a:lnTo>
                <a:lnTo>
                  <a:pt x="1415" y="192106"/>
                </a:lnTo>
                <a:lnTo>
                  <a:pt x="2616" y="195072"/>
                </a:lnTo>
                <a:lnTo>
                  <a:pt x="4369" y="198002"/>
                </a:lnTo>
                <a:lnTo>
                  <a:pt x="6318" y="203799"/>
                </a:lnTo>
                <a:lnTo>
                  <a:pt x="6837" y="206677"/>
                </a:lnTo>
                <a:lnTo>
                  <a:pt x="9088" y="209549"/>
                </a:lnTo>
                <a:lnTo>
                  <a:pt x="12494" y="212417"/>
                </a:lnTo>
                <a:lnTo>
                  <a:pt x="16670" y="215280"/>
                </a:lnTo>
                <a:lnTo>
                  <a:pt x="21359" y="217190"/>
                </a:lnTo>
                <a:lnTo>
                  <a:pt x="26389" y="218462"/>
                </a:lnTo>
                <a:lnTo>
                  <a:pt x="31648" y="219311"/>
                </a:lnTo>
                <a:lnTo>
                  <a:pt x="36106" y="219877"/>
                </a:lnTo>
                <a:lnTo>
                  <a:pt x="40031" y="220254"/>
                </a:lnTo>
                <a:lnTo>
                  <a:pt x="43600" y="220505"/>
                </a:lnTo>
                <a:lnTo>
                  <a:pt x="47885" y="220673"/>
                </a:lnTo>
                <a:lnTo>
                  <a:pt x="57725" y="220859"/>
                </a:lnTo>
                <a:lnTo>
                  <a:pt x="63016" y="219956"/>
                </a:lnTo>
                <a:lnTo>
                  <a:pt x="68449" y="218402"/>
                </a:lnTo>
                <a:lnTo>
                  <a:pt x="73975" y="216413"/>
                </a:lnTo>
                <a:lnTo>
                  <a:pt x="78612" y="214135"/>
                </a:lnTo>
                <a:lnTo>
                  <a:pt x="82656" y="211663"/>
                </a:lnTo>
                <a:lnTo>
                  <a:pt x="86304" y="209063"/>
                </a:lnTo>
                <a:lnTo>
                  <a:pt x="90642" y="205425"/>
                </a:lnTo>
                <a:lnTo>
                  <a:pt x="95438" y="201094"/>
                </a:lnTo>
                <a:lnTo>
                  <a:pt x="105848" y="191202"/>
                </a:lnTo>
                <a:lnTo>
                  <a:pt x="116824" y="180456"/>
                </a:lnTo>
                <a:lnTo>
                  <a:pt x="121465" y="174924"/>
                </a:lnTo>
                <a:lnTo>
                  <a:pt x="125512" y="169330"/>
                </a:lnTo>
                <a:lnTo>
                  <a:pt x="129163" y="163696"/>
                </a:lnTo>
                <a:lnTo>
                  <a:pt x="132549" y="158035"/>
                </a:lnTo>
                <a:lnTo>
                  <a:pt x="135759" y="152356"/>
                </a:lnTo>
                <a:lnTo>
                  <a:pt x="141865" y="140966"/>
                </a:lnTo>
                <a:lnTo>
                  <a:pt x="147755" y="129554"/>
                </a:lnTo>
                <a:lnTo>
                  <a:pt x="149706" y="123843"/>
                </a:lnTo>
                <a:lnTo>
                  <a:pt x="151007" y="118132"/>
                </a:lnTo>
                <a:lnTo>
                  <a:pt x="151874" y="112419"/>
                </a:lnTo>
                <a:lnTo>
                  <a:pt x="152452" y="105753"/>
                </a:lnTo>
                <a:lnTo>
                  <a:pt x="152838" y="98451"/>
                </a:lnTo>
                <a:lnTo>
                  <a:pt x="153380" y="79603"/>
                </a:lnTo>
                <a:lnTo>
                  <a:pt x="153456" y="75303"/>
                </a:lnTo>
                <a:lnTo>
                  <a:pt x="151602" y="71483"/>
                </a:lnTo>
                <a:lnTo>
                  <a:pt x="148461" y="67985"/>
                </a:lnTo>
                <a:lnTo>
                  <a:pt x="144462" y="64700"/>
                </a:lnTo>
                <a:lnTo>
                  <a:pt x="140843" y="61558"/>
                </a:lnTo>
                <a:lnTo>
                  <a:pt x="137478" y="58511"/>
                </a:lnTo>
                <a:lnTo>
                  <a:pt x="131200" y="52585"/>
                </a:lnTo>
                <a:lnTo>
                  <a:pt x="125234" y="46776"/>
                </a:lnTo>
                <a:lnTo>
                  <a:pt x="121357" y="45798"/>
                </a:lnTo>
                <a:lnTo>
                  <a:pt x="116868" y="46099"/>
                </a:lnTo>
                <a:lnTo>
                  <a:pt x="111969" y="47252"/>
                </a:lnTo>
                <a:lnTo>
                  <a:pt x="106799" y="48973"/>
                </a:lnTo>
                <a:lnTo>
                  <a:pt x="101447" y="51073"/>
                </a:lnTo>
                <a:lnTo>
                  <a:pt x="95975" y="53426"/>
                </a:lnTo>
                <a:lnTo>
                  <a:pt x="90421" y="56899"/>
                </a:lnTo>
                <a:lnTo>
                  <a:pt x="84813" y="61119"/>
                </a:lnTo>
                <a:lnTo>
                  <a:pt x="79170" y="65838"/>
                </a:lnTo>
                <a:lnTo>
                  <a:pt x="72551" y="70889"/>
                </a:lnTo>
                <a:lnTo>
                  <a:pt x="65280" y="76161"/>
                </a:lnTo>
                <a:lnTo>
                  <a:pt x="57575" y="81581"/>
                </a:lnTo>
                <a:lnTo>
                  <a:pt x="51486" y="87099"/>
                </a:lnTo>
                <a:lnTo>
                  <a:pt x="46475" y="92683"/>
                </a:lnTo>
                <a:lnTo>
                  <a:pt x="42181" y="98310"/>
                </a:lnTo>
                <a:lnTo>
                  <a:pt x="38366" y="103967"/>
                </a:lnTo>
                <a:lnTo>
                  <a:pt x="34870" y="109643"/>
                </a:lnTo>
                <a:lnTo>
                  <a:pt x="31587" y="115332"/>
                </a:lnTo>
                <a:lnTo>
                  <a:pt x="29399" y="120078"/>
                </a:lnTo>
                <a:lnTo>
                  <a:pt x="27939" y="124194"/>
                </a:lnTo>
                <a:lnTo>
                  <a:pt x="26967" y="127890"/>
                </a:lnTo>
                <a:lnTo>
                  <a:pt x="26318" y="132260"/>
                </a:lnTo>
                <a:lnTo>
                  <a:pt x="25886" y="137077"/>
                </a:lnTo>
                <a:lnTo>
                  <a:pt x="25597" y="142194"/>
                </a:lnTo>
                <a:lnTo>
                  <a:pt x="26358" y="147511"/>
                </a:lnTo>
                <a:lnTo>
                  <a:pt x="27817" y="152960"/>
                </a:lnTo>
                <a:lnTo>
                  <a:pt x="29743" y="158497"/>
                </a:lnTo>
                <a:lnTo>
                  <a:pt x="31979" y="163142"/>
                </a:lnTo>
                <a:lnTo>
                  <a:pt x="34422" y="167191"/>
                </a:lnTo>
                <a:lnTo>
                  <a:pt x="37003" y="170842"/>
                </a:lnTo>
                <a:lnTo>
                  <a:pt x="39677" y="173277"/>
                </a:lnTo>
                <a:lnTo>
                  <a:pt x="42411" y="174900"/>
                </a:lnTo>
                <a:lnTo>
                  <a:pt x="45187" y="175982"/>
                </a:lnTo>
                <a:lnTo>
                  <a:pt x="49895" y="176703"/>
                </a:lnTo>
                <a:lnTo>
                  <a:pt x="55891" y="177184"/>
                </a:lnTo>
                <a:lnTo>
                  <a:pt x="69221" y="177718"/>
                </a:lnTo>
                <a:lnTo>
                  <a:pt x="81495" y="177956"/>
                </a:lnTo>
                <a:lnTo>
                  <a:pt x="87436" y="176114"/>
                </a:lnTo>
                <a:lnTo>
                  <a:pt x="93301" y="172981"/>
                </a:lnTo>
                <a:lnTo>
                  <a:pt x="99116" y="168988"/>
                </a:lnTo>
                <a:lnTo>
                  <a:pt x="104897" y="164420"/>
                </a:lnTo>
                <a:lnTo>
                  <a:pt x="110657" y="159470"/>
                </a:lnTo>
                <a:lnTo>
                  <a:pt x="116402" y="154266"/>
                </a:lnTo>
                <a:lnTo>
                  <a:pt x="127865" y="143402"/>
                </a:lnTo>
                <a:lnTo>
                  <a:pt x="133588" y="137838"/>
                </a:lnTo>
                <a:lnTo>
                  <a:pt x="139309" y="131272"/>
                </a:lnTo>
                <a:lnTo>
                  <a:pt x="145028" y="124036"/>
                </a:lnTo>
                <a:lnTo>
                  <a:pt x="150746" y="116355"/>
                </a:lnTo>
                <a:lnTo>
                  <a:pt x="155510" y="108377"/>
                </a:lnTo>
                <a:lnTo>
                  <a:pt x="159639" y="100201"/>
                </a:lnTo>
                <a:lnTo>
                  <a:pt x="166766" y="84449"/>
                </a:lnTo>
                <a:lnTo>
                  <a:pt x="173109" y="71098"/>
                </a:lnTo>
                <a:lnTo>
                  <a:pt x="175181" y="63918"/>
                </a:lnTo>
                <a:lnTo>
                  <a:pt x="176563" y="56273"/>
                </a:lnTo>
                <a:lnTo>
                  <a:pt x="177484" y="48320"/>
                </a:lnTo>
                <a:lnTo>
                  <a:pt x="178098" y="41113"/>
                </a:lnTo>
                <a:lnTo>
                  <a:pt x="178507" y="34403"/>
                </a:lnTo>
                <a:lnTo>
                  <a:pt x="178780" y="28024"/>
                </a:lnTo>
                <a:lnTo>
                  <a:pt x="178010" y="22820"/>
                </a:lnTo>
                <a:lnTo>
                  <a:pt x="176543" y="18398"/>
                </a:lnTo>
                <a:lnTo>
                  <a:pt x="174613" y="14497"/>
                </a:lnTo>
                <a:lnTo>
                  <a:pt x="169929" y="7623"/>
                </a:lnTo>
                <a:lnTo>
                  <a:pt x="167346" y="4456"/>
                </a:lnTo>
                <a:lnTo>
                  <a:pt x="164672" y="2345"/>
                </a:lnTo>
                <a:lnTo>
                  <a:pt x="161937" y="938"/>
                </a:lnTo>
                <a:lnTo>
                  <a:pt x="159161" y="0"/>
                </a:lnTo>
                <a:lnTo>
                  <a:pt x="154453" y="327"/>
                </a:lnTo>
                <a:lnTo>
                  <a:pt x="148456" y="1497"/>
                </a:lnTo>
                <a:lnTo>
                  <a:pt x="141601" y="3230"/>
                </a:lnTo>
                <a:lnTo>
                  <a:pt x="135126" y="5338"/>
                </a:lnTo>
                <a:lnTo>
                  <a:pt x="128905" y="7695"/>
                </a:lnTo>
                <a:lnTo>
                  <a:pt x="122852" y="10220"/>
                </a:lnTo>
                <a:lnTo>
                  <a:pt x="115006" y="14760"/>
                </a:lnTo>
                <a:lnTo>
                  <a:pt x="105966" y="20645"/>
                </a:lnTo>
                <a:lnTo>
                  <a:pt x="96129" y="27425"/>
                </a:lnTo>
                <a:lnTo>
                  <a:pt x="86714" y="34803"/>
                </a:lnTo>
                <a:lnTo>
                  <a:pt x="77580" y="42579"/>
                </a:lnTo>
                <a:lnTo>
                  <a:pt x="68633" y="50620"/>
                </a:lnTo>
                <a:lnTo>
                  <a:pt x="51071" y="67175"/>
                </a:lnTo>
                <a:lnTo>
                  <a:pt x="42388" y="75590"/>
                </a:lnTo>
                <a:lnTo>
                  <a:pt x="34694" y="84058"/>
                </a:lnTo>
                <a:lnTo>
                  <a:pt x="27660" y="92560"/>
                </a:lnTo>
                <a:lnTo>
                  <a:pt x="21065" y="101087"/>
                </a:lnTo>
                <a:lnTo>
                  <a:pt x="15716" y="108675"/>
                </a:lnTo>
                <a:lnTo>
                  <a:pt x="11198" y="115640"/>
                </a:lnTo>
                <a:lnTo>
                  <a:pt x="7233" y="122188"/>
                </a:lnTo>
                <a:lnTo>
                  <a:pt x="4590" y="129410"/>
                </a:lnTo>
                <a:lnTo>
                  <a:pt x="2828" y="137083"/>
                </a:lnTo>
                <a:lnTo>
                  <a:pt x="1653" y="145056"/>
                </a:lnTo>
                <a:lnTo>
                  <a:pt x="870" y="152275"/>
                </a:lnTo>
                <a:lnTo>
                  <a:pt x="348" y="158994"/>
                </a:lnTo>
                <a:lnTo>
                  <a:pt x="0" y="165378"/>
                </a:lnTo>
                <a:lnTo>
                  <a:pt x="720" y="170586"/>
                </a:lnTo>
                <a:lnTo>
                  <a:pt x="2153" y="175011"/>
                </a:lnTo>
                <a:lnTo>
                  <a:pt x="4061" y="178913"/>
                </a:lnTo>
                <a:lnTo>
                  <a:pt x="7237" y="182467"/>
                </a:lnTo>
                <a:lnTo>
                  <a:pt x="11260" y="185789"/>
                </a:lnTo>
                <a:lnTo>
                  <a:pt x="25021" y="19529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88"/>
          <p:cNvSpPr/>
          <p:nvPr/>
        </p:nvSpPr>
        <p:spPr bwMode="auto">
          <a:xfrm>
            <a:off x="5609431" y="3387512"/>
            <a:ext cx="199532" cy="169927"/>
          </a:xfrm>
          <a:custGeom>
            <a:avLst/>
            <a:gdLst/>
            <a:ahLst/>
            <a:cxnLst/>
            <a:rect l="0" t="0" r="0" b="0"/>
            <a:pathLst>
              <a:path w="199532" h="169927">
                <a:moveTo>
                  <a:pt x="137001" y="50060"/>
                </a:moveTo>
                <a:lnTo>
                  <a:pt x="132451" y="54611"/>
                </a:lnTo>
                <a:lnTo>
                  <a:pt x="130157" y="55952"/>
                </a:lnTo>
                <a:lnTo>
                  <a:pt x="125069" y="57441"/>
                </a:lnTo>
                <a:lnTo>
                  <a:pt x="119934" y="58397"/>
                </a:lnTo>
                <a:lnTo>
                  <a:pt x="115763" y="58528"/>
                </a:lnTo>
                <a:lnTo>
                  <a:pt x="112365" y="59515"/>
                </a:lnTo>
                <a:lnTo>
                  <a:pt x="108194" y="61126"/>
                </a:lnTo>
                <a:lnTo>
                  <a:pt x="103509" y="63152"/>
                </a:lnTo>
                <a:lnTo>
                  <a:pt x="99433" y="65456"/>
                </a:lnTo>
                <a:lnTo>
                  <a:pt x="95763" y="67944"/>
                </a:lnTo>
                <a:lnTo>
                  <a:pt x="92364" y="70555"/>
                </a:lnTo>
                <a:lnTo>
                  <a:pt x="89145" y="73249"/>
                </a:lnTo>
                <a:lnTo>
                  <a:pt x="86047" y="75997"/>
                </a:lnTo>
                <a:lnTo>
                  <a:pt x="83030" y="78781"/>
                </a:lnTo>
                <a:lnTo>
                  <a:pt x="69680" y="91802"/>
                </a:lnTo>
                <a:lnTo>
                  <a:pt x="48780" y="112576"/>
                </a:lnTo>
                <a:lnTo>
                  <a:pt x="45802" y="116502"/>
                </a:lnTo>
                <a:lnTo>
                  <a:pt x="42864" y="121025"/>
                </a:lnTo>
                <a:lnTo>
                  <a:pt x="39954" y="125945"/>
                </a:lnTo>
                <a:lnTo>
                  <a:pt x="38013" y="130177"/>
                </a:lnTo>
                <a:lnTo>
                  <a:pt x="36719" y="133952"/>
                </a:lnTo>
                <a:lnTo>
                  <a:pt x="35856" y="137420"/>
                </a:lnTo>
                <a:lnTo>
                  <a:pt x="35281" y="140685"/>
                </a:lnTo>
                <a:lnTo>
                  <a:pt x="34898" y="143815"/>
                </a:lnTo>
                <a:lnTo>
                  <a:pt x="34642" y="146853"/>
                </a:lnTo>
                <a:lnTo>
                  <a:pt x="35424" y="149831"/>
                </a:lnTo>
                <a:lnTo>
                  <a:pt x="36898" y="152769"/>
                </a:lnTo>
                <a:lnTo>
                  <a:pt x="38833" y="155681"/>
                </a:lnTo>
                <a:lnTo>
                  <a:pt x="41076" y="158573"/>
                </a:lnTo>
                <a:lnTo>
                  <a:pt x="43523" y="161455"/>
                </a:lnTo>
                <a:lnTo>
                  <a:pt x="46107" y="164328"/>
                </a:lnTo>
                <a:lnTo>
                  <a:pt x="48783" y="166244"/>
                </a:lnTo>
                <a:lnTo>
                  <a:pt x="54296" y="168372"/>
                </a:lnTo>
                <a:lnTo>
                  <a:pt x="58051" y="168940"/>
                </a:lnTo>
                <a:lnTo>
                  <a:pt x="62460" y="169318"/>
                </a:lnTo>
                <a:lnTo>
                  <a:pt x="71487" y="169739"/>
                </a:lnTo>
                <a:lnTo>
                  <a:pt x="78674" y="169926"/>
                </a:lnTo>
                <a:lnTo>
                  <a:pt x="81924" y="169023"/>
                </a:lnTo>
                <a:lnTo>
                  <a:pt x="88075" y="165480"/>
                </a:lnTo>
                <a:lnTo>
                  <a:pt x="92001" y="163202"/>
                </a:lnTo>
                <a:lnTo>
                  <a:pt x="101444" y="158130"/>
                </a:lnTo>
                <a:lnTo>
                  <a:pt x="105676" y="155444"/>
                </a:lnTo>
                <a:lnTo>
                  <a:pt x="109450" y="152701"/>
                </a:lnTo>
                <a:lnTo>
                  <a:pt x="112918" y="149920"/>
                </a:lnTo>
                <a:lnTo>
                  <a:pt x="116183" y="146161"/>
                </a:lnTo>
                <a:lnTo>
                  <a:pt x="119313" y="141750"/>
                </a:lnTo>
                <a:lnTo>
                  <a:pt x="122351" y="136904"/>
                </a:lnTo>
                <a:lnTo>
                  <a:pt x="126282" y="132721"/>
                </a:lnTo>
                <a:lnTo>
                  <a:pt x="130808" y="128980"/>
                </a:lnTo>
                <a:lnTo>
                  <a:pt x="135729" y="125533"/>
                </a:lnTo>
                <a:lnTo>
                  <a:pt x="139963" y="121330"/>
                </a:lnTo>
                <a:lnTo>
                  <a:pt x="143739" y="116624"/>
                </a:lnTo>
                <a:lnTo>
                  <a:pt x="147207" y="111581"/>
                </a:lnTo>
                <a:lnTo>
                  <a:pt x="150473" y="107266"/>
                </a:lnTo>
                <a:lnTo>
                  <a:pt x="153602" y="103438"/>
                </a:lnTo>
                <a:lnTo>
                  <a:pt x="156641" y="99933"/>
                </a:lnTo>
                <a:lnTo>
                  <a:pt x="158667" y="95691"/>
                </a:lnTo>
                <a:lnTo>
                  <a:pt x="160018" y="90958"/>
                </a:lnTo>
                <a:lnTo>
                  <a:pt x="160917" y="85898"/>
                </a:lnTo>
                <a:lnTo>
                  <a:pt x="161518" y="81572"/>
                </a:lnTo>
                <a:lnTo>
                  <a:pt x="161919" y="77736"/>
                </a:lnTo>
                <a:lnTo>
                  <a:pt x="162185" y="74225"/>
                </a:lnTo>
                <a:lnTo>
                  <a:pt x="162363" y="69980"/>
                </a:lnTo>
                <a:lnTo>
                  <a:pt x="162613" y="55857"/>
                </a:lnTo>
                <a:lnTo>
                  <a:pt x="162672" y="48509"/>
                </a:lnTo>
                <a:lnTo>
                  <a:pt x="159830" y="45216"/>
                </a:lnTo>
                <a:lnTo>
                  <a:pt x="155078" y="42068"/>
                </a:lnTo>
                <a:lnTo>
                  <a:pt x="123297" y="26070"/>
                </a:lnTo>
                <a:lnTo>
                  <a:pt x="120245" y="25494"/>
                </a:lnTo>
                <a:lnTo>
                  <a:pt x="116305" y="25110"/>
                </a:lnTo>
                <a:lnTo>
                  <a:pt x="111774" y="24854"/>
                </a:lnTo>
                <a:lnTo>
                  <a:pt x="106848" y="25636"/>
                </a:lnTo>
                <a:lnTo>
                  <a:pt x="101659" y="27110"/>
                </a:lnTo>
                <a:lnTo>
                  <a:pt x="96295" y="29045"/>
                </a:lnTo>
                <a:lnTo>
                  <a:pt x="92719" y="31288"/>
                </a:lnTo>
                <a:lnTo>
                  <a:pt x="90334" y="33735"/>
                </a:lnTo>
                <a:lnTo>
                  <a:pt x="88745" y="36319"/>
                </a:lnTo>
                <a:lnTo>
                  <a:pt x="85781" y="38994"/>
                </a:lnTo>
                <a:lnTo>
                  <a:pt x="81899" y="41731"/>
                </a:lnTo>
                <a:lnTo>
                  <a:pt x="77406" y="44507"/>
                </a:lnTo>
                <a:lnTo>
                  <a:pt x="72506" y="48263"/>
                </a:lnTo>
                <a:lnTo>
                  <a:pt x="67334" y="52672"/>
                </a:lnTo>
                <a:lnTo>
                  <a:pt x="57461" y="61698"/>
                </a:lnTo>
                <a:lnTo>
                  <a:pt x="46547" y="72135"/>
                </a:lnTo>
                <a:lnTo>
                  <a:pt x="40284" y="78286"/>
                </a:lnTo>
                <a:lnTo>
                  <a:pt x="38233" y="81260"/>
                </a:lnTo>
                <a:lnTo>
                  <a:pt x="36866" y="84195"/>
                </a:lnTo>
                <a:lnTo>
                  <a:pt x="35955" y="87104"/>
                </a:lnTo>
                <a:lnTo>
                  <a:pt x="35346" y="89996"/>
                </a:lnTo>
                <a:lnTo>
                  <a:pt x="34941" y="92877"/>
                </a:lnTo>
                <a:lnTo>
                  <a:pt x="34671" y="95749"/>
                </a:lnTo>
                <a:lnTo>
                  <a:pt x="34491" y="98617"/>
                </a:lnTo>
                <a:lnTo>
                  <a:pt x="34291" y="104343"/>
                </a:lnTo>
                <a:lnTo>
                  <a:pt x="35190" y="107204"/>
                </a:lnTo>
                <a:lnTo>
                  <a:pt x="36742" y="110064"/>
                </a:lnTo>
                <a:lnTo>
                  <a:pt x="38729" y="112923"/>
                </a:lnTo>
                <a:lnTo>
                  <a:pt x="41007" y="115781"/>
                </a:lnTo>
                <a:lnTo>
                  <a:pt x="43477" y="118639"/>
                </a:lnTo>
                <a:lnTo>
                  <a:pt x="46077" y="121497"/>
                </a:lnTo>
                <a:lnTo>
                  <a:pt x="48762" y="123402"/>
                </a:lnTo>
                <a:lnTo>
                  <a:pt x="54287" y="125519"/>
                </a:lnTo>
                <a:lnTo>
                  <a:pt x="58045" y="126083"/>
                </a:lnTo>
                <a:lnTo>
                  <a:pt x="62457" y="126460"/>
                </a:lnTo>
                <a:lnTo>
                  <a:pt x="71485" y="126878"/>
                </a:lnTo>
                <a:lnTo>
                  <a:pt x="78673" y="127064"/>
                </a:lnTo>
                <a:lnTo>
                  <a:pt x="92625" y="127169"/>
                </a:lnTo>
                <a:lnTo>
                  <a:pt x="97892" y="126231"/>
                </a:lnTo>
                <a:lnTo>
                  <a:pt x="103309" y="124653"/>
                </a:lnTo>
                <a:lnTo>
                  <a:pt x="108825" y="122649"/>
                </a:lnTo>
                <a:lnTo>
                  <a:pt x="113454" y="120360"/>
                </a:lnTo>
                <a:lnTo>
                  <a:pt x="117493" y="117882"/>
                </a:lnTo>
                <a:lnTo>
                  <a:pt x="121138" y="115277"/>
                </a:lnTo>
                <a:lnTo>
                  <a:pt x="125473" y="112588"/>
                </a:lnTo>
                <a:lnTo>
                  <a:pt x="130269" y="109843"/>
                </a:lnTo>
                <a:lnTo>
                  <a:pt x="135370" y="107060"/>
                </a:lnTo>
                <a:lnTo>
                  <a:pt x="139724" y="103300"/>
                </a:lnTo>
                <a:lnTo>
                  <a:pt x="143579" y="98889"/>
                </a:lnTo>
                <a:lnTo>
                  <a:pt x="147101" y="94042"/>
                </a:lnTo>
                <a:lnTo>
                  <a:pt x="150402" y="89859"/>
                </a:lnTo>
                <a:lnTo>
                  <a:pt x="153555" y="86118"/>
                </a:lnTo>
                <a:lnTo>
                  <a:pt x="156609" y="82671"/>
                </a:lnTo>
                <a:lnTo>
                  <a:pt x="165083" y="73761"/>
                </a:lnTo>
                <a:lnTo>
                  <a:pt x="170010" y="68718"/>
                </a:lnTo>
                <a:lnTo>
                  <a:pt x="173295" y="63451"/>
                </a:lnTo>
                <a:lnTo>
                  <a:pt x="175484" y="58035"/>
                </a:lnTo>
                <a:lnTo>
                  <a:pt x="176944" y="52519"/>
                </a:lnTo>
                <a:lnTo>
                  <a:pt x="176012" y="47889"/>
                </a:lnTo>
                <a:lnTo>
                  <a:pt x="173486" y="43851"/>
                </a:lnTo>
                <a:lnTo>
                  <a:pt x="169897" y="40205"/>
                </a:lnTo>
                <a:lnTo>
                  <a:pt x="167504" y="35870"/>
                </a:lnTo>
                <a:lnTo>
                  <a:pt x="165909" y="31075"/>
                </a:lnTo>
                <a:lnTo>
                  <a:pt x="164846" y="25973"/>
                </a:lnTo>
                <a:lnTo>
                  <a:pt x="163184" y="21620"/>
                </a:lnTo>
                <a:lnTo>
                  <a:pt x="161124" y="17765"/>
                </a:lnTo>
                <a:lnTo>
                  <a:pt x="158798" y="14243"/>
                </a:lnTo>
                <a:lnTo>
                  <a:pt x="155342" y="11894"/>
                </a:lnTo>
                <a:lnTo>
                  <a:pt x="151134" y="10329"/>
                </a:lnTo>
                <a:lnTo>
                  <a:pt x="146423" y="9285"/>
                </a:lnTo>
                <a:lnTo>
                  <a:pt x="141377" y="7636"/>
                </a:lnTo>
                <a:lnTo>
                  <a:pt x="136108" y="5585"/>
                </a:lnTo>
                <a:lnTo>
                  <a:pt x="130691" y="3265"/>
                </a:lnTo>
                <a:lnTo>
                  <a:pt x="125175" y="1719"/>
                </a:lnTo>
                <a:lnTo>
                  <a:pt x="119592" y="687"/>
                </a:lnTo>
                <a:lnTo>
                  <a:pt x="113965" y="0"/>
                </a:lnTo>
                <a:lnTo>
                  <a:pt x="107356" y="494"/>
                </a:lnTo>
                <a:lnTo>
                  <a:pt x="100093" y="1776"/>
                </a:lnTo>
                <a:lnTo>
                  <a:pt x="92393" y="3583"/>
                </a:lnTo>
                <a:lnTo>
                  <a:pt x="85355" y="5740"/>
                </a:lnTo>
                <a:lnTo>
                  <a:pt x="78758" y="8131"/>
                </a:lnTo>
                <a:lnTo>
                  <a:pt x="72455" y="10677"/>
                </a:lnTo>
                <a:lnTo>
                  <a:pt x="66348" y="13328"/>
                </a:lnTo>
                <a:lnTo>
                  <a:pt x="54482" y="18812"/>
                </a:lnTo>
                <a:lnTo>
                  <a:pt x="49603" y="22560"/>
                </a:lnTo>
                <a:lnTo>
                  <a:pt x="45399" y="26965"/>
                </a:lnTo>
                <a:lnTo>
                  <a:pt x="41643" y="31806"/>
                </a:lnTo>
                <a:lnTo>
                  <a:pt x="37234" y="35986"/>
                </a:lnTo>
                <a:lnTo>
                  <a:pt x="32390" y="39724"/>
                </a:lnTo>
                <a:lnTo>
                  <a:pt x="27255" y="43170"/>
                </a:lnTo>
                <a:lnTo>
                  <a:pt x="22880" y="47372"/>
                </a:lnTo>
                <a:lnTo>
                  <a:pt x="19010" y="52078"/>
                </a:lnTo>
                <a:lnTo>
                  <a:pt x="15478" y="57120"/>
                </a:lnTo>
                <a:lnTo>
                  <a:pt x="12171" y="62387"/>
                </a:lnTo>
                <a:lnTo>
                  <a:pt x="9013" y="67803"/>
                </a:lnTo>
                <a:lnTo>
                  <a:pt x="5956" y="73319"/>
                </a:lnTo>
                <a:lnTo>
                  <a:pt x="3918" y="78901"/>
                </a:lnTo>
                <a:lnTo>
                  <a:pt x="2559" y="84527"/>
                </a:lnTo>
                <a:lnTo>
                  <a:pt x="1653" y="90183"/>
                </a:lnTo>
                <a:lnTo>
                  <a:pt x="1049" y="95859"/>
                </a:lnTo>
                <a:lnTo>
                  <a:pt x="646" y="101548"/>
                </a:lnTo>
                <a:lnTo>
                  <a:pt x="199" y="111996"/>
                </a:lnTo>
                <a:lnTo>
                  <a:pt x="0" y="119815"/>
                </a:lnTo>
                <a:lnTo>
                  <a:pt x="899" y="124186"/>
                </a:lnTo>
                <a:lnTo>
                  <a:pt x="2452" y="129005"/>
                </a:lnTo>
                <a:lnTo>
                  <a:pt x="4439" y="134122"/>
                </a:lnTo>
                <a:lnTo>
                  <a:pt x="7669" y="138487"/>
                </a:lnTo>
                <a:lnTo>
                  <a:pt x="11727" y="142349"/>
                </a:lnTo>
                <a:lnTo>
                  <a:pt x="16338" y="145876"/>
                </a:lnTo>
                <a:lnTo>
                  <a:pt x="20364" y="148227"/>
                </a:lnTo>
                <a:lnTo>
                  <a:pt x="24000" y="149795"/>
                </a:lnTo>
                <a:lnTo>
                  <a:pt x="27377" y="150840"/>
                </a:lnTo>
                <a:lnTo>
                  <a:pt x="31534" y="152489"/>
                </a:lnTo>
                <a:lnTo>
                  <a:pt x="36209" y="154541"/>
                </a:lnTo>
                <a:lnTo>
                  <a:pt x="41232" y="156861"/>
                </a:lnTo>
                <a:lnTo>
                  <a:pt x="46485" y="158409"/>
                </a:lnTo>
                <a:lnTo>
                  <a:pt x="51892" y="159440"/>
                </a:lnTo>
                <a:lnTo>
                  <a:pt x="57401" y="160128"/>
                </a:lnTo>
                <a:lnTo>
                  <a:pt x="62980" y="159633"/>
                </a:lnTo>
                <a:lnTo>
                  <a:pt x="68604" y="158351"/>
                </a:lnTo>
                <a:lnTo>
                  <a:pt x="74258" y="156544"/>
                </a:lnTo>
                <a:lnTo>
                  <a:pt x="79932" y="154387"/>
                </a:lnTo>
                <a:lnTo>
                  <a:pt x="85620" y="151996"/>
                </a:lnTo>
                <a:lnTo>
                  <a:pt x="91317" y="149450"/>
                </a:lnTo>
                <a:lnTo>
                  <a:pt x="102727" y="144081"/>
                </a:lnTo>
                <a:lnTo>
                  <a:pt x="108437" y="141316"/>
                </a:lnTo>
                <a:lnTo>
                  <a:pt x="114148" y="137567"/>
                </a:lnTo>
                <a:lnTo>
                  <a:pt x="119861" y="133163"/>
                </a:lnTo>
                <a:lnTo>
                  <a:pt x="125574" y="128322"/>
                </a:lnTo>
                <a:lnTo>
                  <a:pt x="131288" y="124142"/>
                </a:lnTo>
                <a:lnTo>
                  <a:pt x="137003" y="120403"/>
                </a:lnTo>
                <a:lnTo>
                  <a:pt x="142717" y="116958"/>
                </a:lnTo>
                <a:lnTo>
                  <a:pt x="148432" y="112756"/>
                </a:lnTo>
                <a:lnTo>
                  <a:pt x="154147" y="108050"/>
                </a:lnTo>
                <a:lnTo>
                  <a:pt x="159861" y="103007"/>
                </a:lnTo>
                <a:lnTo>
                  <a:pt x="171291" y="92325"/>
                </a:lnTo>
                <a:lnTo>
                  <a:pt x="177006" y="86809"/>
                </a:lnTo>
                <a:lnTo>
                  <a:pt x="181769" y="81227"/>
                </a:lnTo>
                <a:lnTo>
                  <a:pt x="185896" y="75601"/>
                </a:lnTo>
                <a:lnTo>
                  <a:pt x="189600" y="69944"/>
                </a:lnTo>
                <a:lnTo>
                  <a:pt x="193022" y="65221"/>
                </a:lnTo>
                <a:lnTo>
                  <a:pt x="196256" y="61120"/>
                </a:lnTo>
                <a:lnTo>
                  <a:pt x="199365" y="57433"/>
                </a:lnTo>
                <a:lnTo>
                  <a:pt x="199531" y="53071"/>
                </a:lnTo>
                <a:lnTo>
                  <a:pt x="197738" y="48257"/>
                </a:lnTo>
                <a:lnTo>
                  <a:pt x="194638" y="43143"/>
                </a:lnTo>
                <a:lnTo>
                  <a:pt x="191618" y="39734"/>
                </a:lnTo>
                <a:lnTo>
                  <a:pt x="188652" y="37461"/>
                </a:lnTo>
                <a:lnTo>
                  <a:pt x="182817" y="33983"/>
                </a:lnTo>
                <a:lnTo>
                  <a:pt x="177049" y="29262"/>
                </a:lnTo>
                <a:lnTo>
                  <a:pt x="174177" y="27622"/>
                </a:lnTo>
                <a:lnTo>
                  <a:pt x="168446" y="25800"/>
                </a:lnTo>
                <a:lnTo>
                  <a:pt x="164632" y="26267"/>
                </a:lnTo>
                <a:lnTo>
                  <a:pt x="160184" y="27530"/>
                </a:lnTo>
                <a:lnTo>
                  <a:pt x="155314" y="29325"/>
                </a:lnTo>
                <a:lnTo>
                  <a:pt x="153019" y="31475"/>
                </a:lnTo>
                <a:lnTo>
                  <a:pt x="152443" y="33860"/>
                </a:lnTo>
                <a:lnTo>
                  <a:pt x="153011" y="36403"/>
                </a:lnTo>
                <a:lnTo>
                  <a:pt x="150532" y="40002"/>
                </a:lnTo>
                <a:lnTo>
                  <a:pt x="146021" y="44307"/>
                </a:lnTo>
                <a:lnTo>
                  <a:pt x="140157" y="49082"/>
                </a:lnTo>
                <a:lnTo>
                  <a:pt x="135295" y="54171"/>
                </a:lnTo>
                <a:lnTo>
                  <a:pt x="131101" y="59468"/>
                </a:lnTo>
                <a:lnTo>
                  <a:pt x="127353" y="64905"/>
                </a:lnTo>
                <a:lnTo>
                  <a:pt x="122949" y="69482"/>
                </a:lnTo>
                <a:lnTo>
                  <a:pt x="118108" y="73485"/>
                </a:lnTo>
                <a:lnTo>
                  <a:pt x="112975" y="77107"/>
                </a:lnTo>
                <a:lnTo>
                  <a:pt x="107649" y="80474"/>
                </a:lnTo>
                <a:lnTo>
                  <a:pt x="102193" y="83671"/>
                </a:lnTo>
                <a:lnTo>
                  <a:pt x="96651" y="86755"/>
                </a:lnTo>
                <a:lnTo>
                  <a:pt x="92956" y="89763"/>
                </a:lnTo>
                <a:lnTo>
                  <a:pt x="90493" y="92721"/>
                </a:lnTo>
                <a:lnTo>
                  <a:pt x="88850" y="95646"/>
                </a:lnTo>
                <a:lnTo>
                  <a:pt x="86803" y="97596"/>
                </a:lnTo>
                <a:lnTo>
                  <a:pt x="84486" y="98895"/>
                </a:lnTo>
                <a:lnTo>
                  <a:pt x="81988" y="99762"/>
                </a:lnTo>
                <a:lnTo>
                  <a:pt x="80323" y="101292"/>
                </a:lnTo>
                <a:lnTo>
                  <a:pt x="79214" y="103265"/>
                </a:lnTo>
                <a:lnTo>
                  <a:pt x="77123" y="109669"/>
                </a:lnTo>
                <a:lnTo>
                  <a:pt x="81583" y="105399"/>
                </a:lnTo>
                <a:lnTo>
                  <a:pt x="84386" y="102652"/>
                </a:lnTo>
                <a:lnTo>
                  <a:pt x="85732" y="100361"/>
                </a:lnTo>
                <a:lnTo>
                  <a:pt x="89768" y="92736"/>
                </a:lnTo>
                <a:lnTo>
                  <a:pt x="92177" y="88988"/>
                </a:lnTo>
                <a:lnTo>
                  <a:pt x="94736" y="85537"/>
                </a:lnTo>
                <a:lnTo>
                  <a:pt x="97394" y="82284"/>
                </a:lnTo>
                <a:lnTo>
                  <a:pt x="100119" y="78210"/>
                </a:lnTo>
                <a:lnTo>
                  <a:pt x="102888" y="73589"/>
                </a:lnTo>
                <a:lnTo>
                  <a:pt x="111284" y="5863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89"/>
          <p:cNvSpPr/>
          <p:nvPr/>
        </p:nvSpPr>
        <p:spPr bwMode="auto">
          <a:xfrm>
            <a:off x="3431857" y="4355228"/>
            <a:ext cx="205623" cy="213915"/>
          </a:xfrm>
          <a:custGeom>
            <a:avLst/>
            <a:gdLst/>
            <a:ahLst/>
            <a:cxnLst/>
            <a:rect l="0" t="0" r="0" b="0"/>
            <a:pathLst>
              <a:path w="205623" h="213915">
                <a:moveTo>
                  <a:pt x="8572" y="213914"/>
                </a:moveTo>
                <a:lnTo>
                  <a:pt x="8572" y="206533"/>
                </a:lnTo>
                <a:lnTo>
                  <a:pt x="4022" y="201144"/>
                </a:lnTo>
                <a:lnTo>
                  <a:pt x="2681" y="198733"/>
                </a:lnTo>
                <a:lnTo>
                  <a:pt x="1191" y="193515"/>
                </a:lnTo>
                <a:lnTo>
                  <a:pt x="530" y="188020"/>
                </a:lnTo>
                <a:lnTo>
                  <a:pt x="235" y="181451"/>
                </a:lnTo>
                <a:lnTo>
                  <a:pt x="47" y="161711"/>
                </a:lnTo>
                <a:lnTo>
                  <a:pt x="0" y="80800"/>
                </a:lnTo>
                <a:lnTo>
                  <a:pt x="953" y="74688"/>
                </a:lnTo>
                <a:lnTo>
                  <a:pt x="2540" y="68710"/>
                </a:lnTo>
                <a:lnTo>
                  <a:pt x="4551" y="62818"/>
                </a:lnTo>
                <a:lnTo>
                  <a:pt x="4939" y="56986"/>
                </a:lnTo>
                <a:lnTo>
                  <a:pt x="4245" y="51193"/>
                </a:lnTo>
                <a:lnTo>
                  <a:pt x="2830" y="45426"/>
                </a:lnTo>
                <a:lnTo>
                  <a:pt x="1887" y="40629"/>
                </a:lnTo>
                <a:lnTo>
                  <a:pt x="1258" y="36478"/>
                </a:lnTo>
                <a:lnTo>
                  <a:pt x="839" y="32758"/>
                </a:lnTo>
                <a:lnTo>
                  <a:pt x="373" y="26085"/>
                </a:lnTo>
                <a:lnTo>
                  <a:pt x="166" y="19945"/>
                </a:lnTo>
                <a:lnTo>
                  <a:pt x="14" y="8380"/>
                </a:lnTo>
                <a:lnTo>
                  <a:pt x="7" y="4138"/>
                </a:lnTo>
                <a:lnTo>
                  <a:pt x="957" y="2626"/>
                </a:lnTo>
                <a:lnTo>
                  <a:pt x="2543" y="1618"/>
                </a:lnTo>
                <a:lnTo>
                  <a:pt x="7381" y="0"/>
                </a:lnTo>
                <a:lnTo>
                  <a:pt x="10583" y="2319"/>
                </a:lnTo>
                <a:lnTo>
                  <a:pt x="15849" y="7018"/>
                </a:lnTo>
                <a:lnTo>
                  <a:pt x="21312" y="12382"/>
                </a:lnTo>
                <a:lnTo>
                  <a:pt x="61684" y="52713"/>
                </a:lnTo>
                <a:lnTo>
                  <a:pt x="64934" y="56917"/>
                </a:lnTo>
                <a:lnTo>
                  <a:pt x="68054" y="61624"/>
                </a:lnTo>
                <a:lnTo>
                  <a:pt x="71087" y="66667"/>
                </a:lnTo>
                <a:lnTo>
                  <a:pt x="75014" y="70982"/>
                </a:lnTo>
                <a:lnTo>
                  <a:pt x="79537" y="74811"/>
                </a:lnTo>
                <a:lnTo>
                  <a:pt x="84457" y="78316"/>
                </a:lnTo>
                <a:lnTo>
                  <a:pt x="89642" y="82558"/>
                </a:lnTo>
                <a:lnTo>
                  <a:pt x="95004" y="87291"/>
                </a:lnTo>
                <a:lnTo>
                  <a:pt x="100483" y="92352"/>
                </a:lnTo>
                <a:lnTo>
                  <a:pt x="106041" y="96677"/>
                </a:lnTo>
                <a:lnTo>
                  <a:pt x="111652" y="100514"/>
                </a:lnTo>
                <a:lnTo>
                  <a:pt x="117297" y="104024"/>
                </a:lnTo>
                <a:lnTo>
                  <a:pt x="122013" y="108269"/>
                </a:lnTo>
                <a:lnTo>
                  <a:pt x="126109" y="113004"/>
                </a:lnTo>
                <a:lnTo>
                  <a:pt x="129793" y="118066"/>
                </a:lnTo>
                <a:lnTo>
                  <a:pt x="134154" y="122393"/>
                </a:lnTo>
                <a:lnTo>
                  <a:pt x="138966" y="126230"/>
                </a:lnTo>
                <a:lnTo>
                  <a:pt x="144079" y="129740"/>
                </a:lnTo>
                <a:lnTo>
                  <a:pt x="148440" y="133033"/>
                </a:lnTo>
                <a:lnTo>
                  <a:pt x="152300" y="136181"/>
                </a:lnTo>
                <a:lnTo>
                  <a:pt x="155826" y="139232"/>
                </a:lnTo>
                <a:lnTo>
                  <a:pt x="159129" y="142219"/>
                </a:lnTo>
                <a:lnTo>
                  <a:pt x="165339" y="148077"/>
                </a:lnTo>
                <a:lnTo>
                  <a:pt x="168329" y="150020"/>
                </a:lnTo>
                <a:lnTo>
                  <a:pt x="174190" y="152179"/>
                </a:lnTo>
                <a:lnTo>
                  <a:pt x="179970" y="155679"/>
                </a:lnTo>
                <a:lnTo>
                  <a:pt x="185714" y="160409"/>
                </a:lnTo>
                <a:lnTo>
                  <a:pt x="191442" y="165687"/>
                </a:lnTo>
                <a:lnTo>
                  <a:pt x="195471" y="169462"/>
                </a:lnTo>
                <a:lnTo>
                  <a:pt x="196989" y="169992"/>
                </a:lnTo>
                <a:lnTo>
                  <a:pt x="202724" y="170737"/>
                </a:lnTo>
                <a:lnTo>
                  <a:pt x="205622" y="171039"/>
                </a:lnTo>
                <a:lnTo>
                  <a:pt x="197168" y="17105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90"/>
          <p:cNvSpPr/>
          <p:nvPr/>
        </p:nvSpPr>
        <p:spPr bwMode="auto">
          <a:xfrm>
            <a:off x="3423284" y="4354829"/>
            <a:ext cx="231459" cy="85622"/>
          </a:xfrm>
          <a:custGeom>
            <a:avLst/>
            <a:gdLst/>
            <a:ahLst/>
            <a:cxnLst/>
            <a:rect l="0" t="0" r="0" b="0"/>
            <a:pathLst>
              <a:path w="231459" h="85622">
                <a:moveTo>
                  <a:pt x="0" y="77153"/>
                </a:moveTo>
                <a:lnTo>
                  <a:pt x="8220" y="77153"/>
                </a:lnTo>
                <a:lnTo>
                  <a:pt x="10956" y="79693"/>
                </a:lnTo>
                <a:lnTo>
                  <a:pt x="13019" y="81704"/>
                </a:lnTo>
                <a:lnTo>
                  <a:pt x="15347" y="83045"/>
                </a:lnTo>
                <a:lnTo>
                  <a:pt x="20474" y="84534"/>
                </a:lnTo>
                <a:lnTo>
                  <a:pt x="25927" y="85196"/>
                </a:lnTo>
                <a:lnTo>
                  <a:pt x="31526" y="85490"/>
                </a:lnTo>
                <a:lnTo>
                  <a:pt x="37189" y="85621"/>
                </a:lnTo>
                <a:lnTo>
                  <a:pt x="40985" y="84703"/>
                </a:lnTo>
                <a:lnTo>
                  <a:pt x="45421" y="83139"/>
                </a:lnTo>
                <a:lnTo>
                  <a:pt x="50284" y="81144"/>
                </a:lnTo>
                <a:lnTo>
                  <a:pt x="54478" y="79814"/>
                </a:lnTo>
                <a:lnTo>
                  <a:pt x="61678" y="78336"/>
                </a:lnTo>
                <a:lnTo>
                  <a:pt x="64931" y="76989"/>
                </a:lnTo>
                <a:lnTo>
                  <a:pt x="68052" y="75139"/>
                </a:lnTo>
                <a:lnTo>
                  <a:pt x="71086" y="72953"/>
                </a:lnTo>
                <a:lnTo>
                  <a:pt x="75014" y="71495"/>
                </a:lnTo>
                <a:lnTo>
                  <a:pt x="79537" y="70524"/>
                </a:lnTo>
                <a:lnTo>
                  <a:pt x="84457" y="69876"/>
                </a:lnTo>
                <a:lnTo>
                  <a:pt x="89642" y="68492"/>
                </a:lnTo>
                <a:lnTo>
                  <a:pt x="95004" y="66617"/>
                </a:lnTo>
                <a:lnTo>
                  <a:pt x="100484" y="64414"/>
                </a:lnTo>
                <a:lnTo>
                  <a:pt x="105089" y="61993"/>
                </a:lnTo>
                <a:lnTo>
                  <a:pt x="109113" y="59426"/>
                </a:lnTo>
                <a:lnTo>
                  <a:pt x="112747" y="56762"/>
                </a:lnTo>
                <a:lnTo>
                  <a:pt x="117075" y="54034"/>
                </a:lnTo>
                <a:lnTo>
                  <a:pt x="121865" y="51264"/>
                </a:lnTo>
                <a:lnTo>
                  <a:pt x="132268" y="45644"/>
                </a:lnTo>
                <a:lnTo>
                  <a:pt x="143241" y="39972"/>
                </a:lnTo>
                <a:lnTo>
                  <a:pt x="147881" y="37125"/>
                </a:lnTo>
                <a:lnTo>
                  <a:pt x="151928" y="34275"/>
                </a:lnTo>
                <a:lnTo>
                  <a:pt x="155578" y="31423"/>
                </a:lnTo>
                <a:lnTo>
                  <a:pt x="159917" y="29521"/>
                </a:lnTo>
                <a:lnTo>
                  <a:pt x="164714" y="28254"/>
                </a:lnTo>
                <a:lnTo>
                  <a:pt x="169817" y="27408"/>
                </a:lnTo>
                <a:lnTo>
                  <a:pt x="175124" y="25893"/>
                </a:lnTo>
                <a:lnTo>
                  <a:pt x="180567" y="23930"/>
                </a:lnTo>
                <a:lnTo>
                  <a:pt x="186101" y="21668"/>
                </a:lnTo>
                <a:lnTo>
                  <a:pt x="191695" y="19208"/>
                </a:lnTo>
                <a:lnTo>
                  <a:pt x="202990" y="13935"/>
                </a:lnTo>
                <a:lnTo>
                  <a:pt x="207717" y="11195"/>
                </a:lnTo>
                <a:lnTo>
                  <a:pt x="211821" y="8416"/>
                </a:lnTo>
                <a:lnTo>
                  <a:pt x="215509" y="5611"/>
                </a:lnTo>
                <a:lnTo>
                  <a:pt x="218920" y="3741"/>
                </a:lnTo>
                <a:lnTo>
                  <a:pt x="222147" y="2494"/>
                </a:lnTo>
                <a:lnTo>
                  <a:pt x="23145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91"/>
          <p:cNvSpPr/>
          <p:nvPr/>
        </p:nvSpPr>
        <p:spPr bwMode="auto">
          <a:xfrm>
            <a:off x="5557868" y="3686175"/>
            <a:ext cx="42833" cy="120016"/>
          </a:xfrm>
          <a:custGeom>
            <a:avLst/>
            <a:gdLst/>
            <a:ahLst/>
            <a:cxnLst/>
            <a:rect l="0" t="0" r="0" b="0"/>
            <a:pathLst>
              <a:path w="42833" h="120016">
                <a:moveTo>
                  <a:pt x="8541" y="0"/>
                </a:moveTo>
                <a:lnTo>
                  <a:pt x="1160" y="0"/>
                </a:lnTo>
                <a:lnTo>
                  <a:pt x="763" y="952"/>
                </a:lnTo>
                <a:lnTo>
                  <a:pt x="322" y="4550"/>
                </a:lnTo>
                <a:lnTo>
                  <a:pt x="204" y="6844"/>
                </a:lnTo>
                <a:lnTo>
                  <a:pt x="0" y="15600"/>
                </a:lnTo>
                <a:lnTo>
                  <a:pt x="942" y="17067"/>
                </a:lnTo>
                <a:lnTo>
                  <a:pt x="2523" y="18998"/>
                </a:lnTo>
                <a:lnTo>
                  <a:pt x="4529" y="21238"/>
                </a:lnTo>
                <a:lnTo>
                  <a:pt x="5867" y="24636"/>
                </a:lnTo>
                <a:lnTo>
                  <a:pt x="6759" y="28806"/>
                </a:lnTo>
                <a:lnTo>
                  <a:pt x="7353" y="33492"/>
                </a:lnTo>
                <a:lnTo>
                  <a:pt x="7749" y="37568"/>
                </a:lnTo>
                <a:lnTo>
                  <a:pt x="8013" y="41237"/>
                </a:lnTo>
                <a:lnTo>
                  <a:pt x="8189" y="44637"/>
                </a:lnTo>
                <a:lnTo>
                  <a:pt x="9260" y="48807"/>
                </a:lnTo>
                <a:lnTo>
                  <a:pt x="10925" y="53493"/>
                </a:lnTo>
                <a:lnTo>
                  <a:pt x="12988" y="58522"/>
                </a:lnTo>
                <a:lnTo>
                  <a:pt x="14363" y="62827"/>
                </a:lnTo>
                <a:lnTo>
                  <a:pt x="15280" y="66650"/>
                </a:lnTo>
                <a:lnTo>
                  <a:pt x="15891" y="70151"/>
                </a:lnTo>
                <a:lnTo>
                  <a:pt x="17252" y="74390"/>
                </a:lnTo>
                <a:lnTo>
                  <a:pt x="19110" y="79120"/>
                </a:lnTo>
                <a:lnTo>
                  <a:pt x="21303" y="84179"/>
                </a:lnTo>
                <a:lnTo>
                  <a:pt x="22764" y="88505"/>
                </a:lnTo>
                <a:lnTo>
                  <a:pt x="23738" y="92340"/>
                </a:lnTo>
                <a:lnTo>
                  <a:pt x="24388" y="95850"/>
                </a:lnTo>
                <a:lnTo>
                  <a:pt x="25773" y="99142"/>
                </a:lnTo>
                <a:lnTo>
                  <a:pt x="27649" y="102290"/>
                </a:lnTo>
                <a:lnTo>
                  <a:pt x="29852" y="105340"/>
                </a:lnTo>
                <a:lnTo>
                  <a:pt x="32274" y="108327"/>
                </a:lnTo>
                <a:lnTo>
                  <a:pt x="34841" y="111271"/>
                </a:lnTo>
                <a:lnTo>
                  <a:pt x="42832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92"/>
          <p:cNvSpPr/>
          <p:nvPr/>
        </p:nvSpPr>
        <p:spPr bwMode="auto">
          <a:xfrm>
            <a:off x="5498191" y="3609140"/>
            <a:ext cx="247737" cy="197037"/>
          </a:xfrm>
          <a:custGeom>
            <a:avLst/>
            <a:gdLst/>
            <a:ahLst/>
            <a:cxnLst/>
            <a:rect l="0" t="0" r="0" b="0"/>
            <a:pathLst>
              <a:path w="247737" h="197037">
                <a:moveTo>
                  <a:pt x="16784" y="68462"/>
                </a:moveTo>
                <a:lnTo>
                  <a:pt x="9403" y="61081"/>
                </a:lnTo>
                <a:lnTo>
                  <a:pt x="8741" y="57879"/>
                </a:lnTo>
                <a:lnTo>
                  <a:pt x="8564" y="55692"/>
                </a:lnTo>
                <a:lnTo>
                  <a:pt x="7494" y="53281"/>
                </a:lnTo>
                <a:lnTo>
                  <a:pt x="3765" y="48063"/>
                </a:lnTo>
                <a:lnTo>
                  <a:pt x="2389" y="45337"/>
                </a:lnTo>
                <a:lnTo>
                  <a:pt x="861" y="39769"/>
                </a:lnTo>
                <a:lnTo>
                  <a:pt x="0" y="35831"/>
                </a:lnTo>
                <a:lnTo>
                  <a:pt x="833" y="34325"/>
                </a:lnTo>
                <a:lnTo>
                  <a:pt x="4297" y="30113"/>
                </a:lnTo>
                <a:lnTo>
                  <a:pt x="9011" y="25065"/>
                </a:lnTo>
                <a:lnTo>
                  <a:pt x="19799" y="14064"/>
                </a:lnTo>
                <a:lnTo>
                  <a:pt x="23557" y="12194"/>
                </a:lnTo>
                <a:lnTo>
                  <a:pt x="27967" y="10948"/>
                </a:lnTo>
                <a:lnTo>
                  <a:pt x="32812" y="10116"/>
                </a:lnTo>
                <a:lnTo>
                  <a:pt x="37946" y="8610"/>
                </a:lnTo>
                <a:lnTo>
                  <a:pt x="43275" y="6654"/>
                </a:lnTo>
                <a:lnTo>
                  <a:pt x="48732" y="4396"/>
                </a:lnTo>
                <a:lnTo>
                  <a:pt x="54275" y="2892"/>
                </a:lnTo>
                <a:lnTo>
                  <a:pt x="59875" y="1888"/>
                </a:lnTo>
                <a:lnTo>
                  <a:pt x="65514" y="1220"/>
                </a:lnTo>
                <a:lnTo>
                  <a:pt x="71178" y="774"/>
                </a:lnTo>
                <a:lnTo>
                  <a:pt x="76859" y="477"/>
                </a:lnTo>
                <a:lnTo>
                  <a:pt x="91416" y="59"/>
                </a:lnTo>
                <a:lnTo>
                  <a:pt x="95114" y="0"/>
                </a:lnTo>
                <a:lnTo>
                  <a:pt x="99484" y="913"/>
                </a:lnTo>
                <a:lnTo>
                  <a:pt x="104302" y="2474"/>
                </a:lnTo>
                <a:lnTo>
                  <a:pt x="109419" y="4468"/>
                </a:lnTo>
                <a:lnTo>
                  <a:pt x="113783" y="5797"/>
                </a:lnTo>
                <a:lnTo>
                  <a:pt x="121172" y="7273"/>
                </a:lnTo>
                <a:lnTo>
                  <a:pt x="127631" y="10470"/>
                </a:lnTo>
                <a:lnTo>
                  <a:pt x="133676" y="15065"/>
                </a:lnTo>
                <a:lnTo>
                  <a:pt x="139539" y="20283"/>
                </a:lnTo>
                <a:lnTo>
                  <a:pt x="141483" y="23008"/>
                </a:lnTo>
                <a:lnTo>
                  <a:pt x="143643" y="28575"/>
                </a:lnTo>
                <a:lnTo>
                  <a:pt x="144219" y="32346"/>
                </a:lnTo>
                <a:lnTo>
                  <a:pt x="144603" y="36764"/>
                </a:lnTo>
                <a:lnTo>
                  <a:pt x="145030" y="45802"/>
                </a:lnTo>
                <a:lnTo>
                  <a:pt x="145219" y="52993"/>
                </a:lnTo>
                <a:lnTo>
                  <a:pt x="144317" y="56245"/>
                </a:lnTo>
                <a:lnTo>
                  <a:pt x="140776" y="62397"/>
                </a:lnTo>
                <a:lnTo>
                  <a:pt x="138566" y="68307"/>
                </a:lnTo>
                <a:lnTo>
                  <a:pt x="137977" y="71216"/>
                </a:lnTo>
                <a:lnTo>
                  <a:pt x="134782" y="76988"/>
                </a:lnTo>
                <a:lnTo>
                  <a:pt x="132597" y="79861"/>
                </a:lnTo>
                <a:lnTo>
                  <a:pt x="130187" y="81776"/>
                </a:lnTo>
                <a:lnTo>
                  <a:pt x="127628" y="83054"/>
                </a:lnTo>
                <a:lnTo>
                  <a:pt x="119694" y="85594"/>
                </a:lnTo>
                <a:lnTo>
                  <a:pt x="131589" y="85606"/>
                </a:lnTo>
                <a:lnTo>
                  <a:pt x="134278" y="84654"/>
                </a:lnTo>
                <a:lnTo>
                  <a:pt x="139806" y="81056"/>
                </a:lnTo>
                <a:lnTo>
                  <a:pt x="143566" y="78763"/>
                </a:lnTo>
                <a:lnTo>
                  <a:pt x="147978" y="76282"/>
                </a:lnTo>
                <a:lnTo>
                  <a:pt x="152824" y="73675"/>
                </a:lnTo>
                <a:lnTo>
                  <a:pt x="157960" y="71938"/>
                </a:lnTo>
                <a:lnTo>
                  <a:pt x="163288" y="70779"/>
                </a:lnTo>
                <a:lnTo>
                  <a:pt x="168746" y="70007"/>
                </a:lnTo>
                <a:lnTo>
                  <a:pt x="174289" y="69492"/>
                </a:lnTo>
                <a:lnTo>
                  <a:pt x="179890" y="69149"/>
                </a:lnTo>
                <a:lnTo>
                  <a:pt x="191193" y="68767"/>
                </a:lnTo>
                <a:lnTo>
                  <a:pt x="215129" y="68502"/>
                </a:lnTo>
                <a:lnTo>
                  <a:pt x="218546" y="69441"/>
                </a:lnTo>
                <a:lnTo>
                  <a:pt x="224883" y="73025"/>
                </a:lnTo>
                <a:lnTo>
                  <a:pt x="230875" y="77793"/>
                </a:lnTo>
                <a:lnTo>
                  <a:pt x="236713" y="83086"/>
                </a:lnTo>
                <a:lnTo>
                  <a:pt x="242483" y="88614"/>
                </a:lnTo>
                <a:lnTo>
                  <a:pt x="244402" y="91422"/>
                </a:lnTo>
                <a:lnTo>
                  <a:pt x="246535" y="97081"/>
                </a:lnTo>
                <a:lnTo>
                  <a:pt x="247104" y="100876"/>
                </a:lnTo>
                <a:lnTo>
                  <a:pt x="247483" y="105312"/>
                </a:lnTo>
                <a:lnTo>
                  <a:pt x="247736" y="110174"/>
                </a:lnTo>
                <a:lnTo>
                  <a:pt x="246952" y="115320"/>
                </a:lnTo>
                <a:lnTo>
                  <a:pt x="245476" y="120655"/>
                </a:lnTo>
                <a:lnTo>
                  <a:pt x="243540" y="126118"/>
                </a:lnTo>
                <a:lnTo>
                  <a:pt x="241297" y="130712"/>
                </a:lnTo>
                <a:lnTo>
                  <a:pt x="238850" y="134727"/>
                </a:lnTo>
                <a:lnTo>
                  <a:pt x="236265" y="138356"/>
                </a:lnTo>
                <a:lnTo>
                  <a:pt x="232637" y="142680"/>
                </a:lnTo>
                <a:lnTo>
                  <a:pt x="228314" y="147469"/>
                </a:lnTo>
                <a:lnTo>
                  <a:pt x="223526" y="152566"/>
                </a:lnTo>
                <a:lnTo>
                  <a:pt x="217477" y="156916"/>
                </a:lnTo>
                <a:lnTo>
                  <a:pt x="210587" y="160769"/>
                </a:lnTo>
                <a:lnTo>
                  <a:pt x="189776" y="170742"/>
                </a:lnTo>
                <a:lnTo>
                  <a:pt x="148319" y="191300"/>
                </a:lnTo>
                <a:lnTo>
                  <a:pt x="142574" y="193217"/>
                </a:lnTo>
                <a:lnTo>
                  <a:pt x="136839" y="194494"/>
                </a:lnTo>
                <a:lnTo>
                  <a:pt x="131110" y="195346"/>
                </a:lnTo>
                <a:lnTo>
                  <a:pt x="125387" y="195914"/>
                </a:lnTo>
                <a:lnTo>
                  <a:pt x="119666" y="196292"/>
                </a:lnTo>
                <a:lnTo>
                  <a:pt x="109181" y="196713"/>
                </a:lnTo>
                <a:lnTo>
                  <a:pt x="97924" y="196950"/>
                </a:lnTo>
                <a:lnTo>
                  <a:pt x="82655" y="197036"/>
                </a:lnTo>
                <a:lnTo>
                  <a:pt x="80700" y="196088"/>
                </a:lnTo>
                <a:lnTo>
                  <a:pt x="79397" y="194504"/>
                </a:lnTo>
                <a:lnTo>
                  <a:pt x="76791" y="18847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93"/>
          <p:cNvSpPr/>
          <p:nvPr/>
        </p:nvSpPr>
        <p:spPr bwMode="auto">
          <a:xfrm>
            <a:off x="3311842" y="3471862"/>
            <a:ext cx="2391729" cy="754381"/>
          </a:xfrm>
          <a:custGeom>
            <a:avLst/>
            <a:gdLst/>
            <a:ahLst/>
            <a:cxnLst/>
            <a:rect l="0" t="0" r="0" b="0"/>
            <a:pathLst>
              <a:path w="2391729" h="754381">
                <a:moveTo>
                  <a:pt x="0" y="754380"/>
                </a:moveTo>
                <a:lnTo>
                  <a:pt x="0" y="746161"/>
                </a:lnTo>
                <a:lnTo>
                  <a:pt x="15944" y="745808"/>
                </a:lnTo>
                <a:lnTo>
                  <a:pt x="16344" y="744855"/>
                </a:lnTo>
                <a:lnTo>
                  <a:pt x="16790" y="741257"/>
                </a:lnTo>
                <a:lnTo>
                  <a:pt x="17860" y="739916"/>
                </a:lnTo>
                <a:lnTo>
                  <a:pt x="19527" y="739023"/>
                </a:lnTo>
                <a:lnTo>
                  <a:pt x="24495" y="737588"/>
                </a:lnTo>
                <a:lnTo>
                  <a:pt x="32991" y="737266"/>
                </a:lnTo>
                <a:lnTo>
                  <a:pt x="40877" y="731350"/>
                </a:lnTo>
                <a:lnTo>
                  <a:pt x="46108" y="729857"/>
                </a:lnTo>
                <a:lnTo>
                  <a:pt x="54407" y="729016"/>
                </a:lnTo>
                <a:lnTo>
                  <a:pt x="56274" y="727946"/>
                </a:lnTo>
                <a:lnTo>
                  <a:pt x="57519" y="726280"/>
                </a:lnTo>
                <a:lnTo>
                  <a:pt x="58348" y="724217"/>
                </a:lnTo>
                <a:lnTo>
                  <a:pt x="64067" y="716762"/>
                </a:lnTo>
                <a:lnTo>
                  <a:pt x="66524" y="715014"/>
                </a:lnTo>
                <a:lnTo>
                  <a:pt x="71794" y="713072"/>
                </a:lnTo>
                <a:lnTo>
                  <a:pt x="80116" y="711978"/>
                </a:lnTo>
                <a:lnTo>
                  <a:pt x="82938" y="710872"/>
                </a:lnTo>
                <a:lnTo>
                  <a:pt x="91461" y="705717"/>
                </a:lnTo>
                <a:lnTo>
                  <a:pt x="100019" y="702814"/>
                </a:lnTo>
                <a:lnTo>
                  <a:pt x="108587" y="697297"/>
                </a:lnTo>
                <a:lnTo>
                  <a:pt x="117158" y="694287"/>
                </a:lnTo>
                <a:lnTo>
                  <a:pt x="122873" y="690207"/>
                </a:lnTo>
                <a:lnTo>
                  <a:pt x="126683" y="688738"/>
                </a:lnTo>
                <a:lnTo>
                  <a:pt x="145714" y="685105"/>
                </a:lnTo>
                <a:lnTo>
                  <a:pt x="157898" y="679985"/>
                </a:lnTo>
                <a:lnTo>
                  <a:pt x="164792" y="678453"/>
                </a:lnTo>
                <a:lnTo>
                  <a:pt x="171031" y="675232"/>
                </a:lnTo>
                <a:lnTo>
                  <a:pt x="174028" y="673040"/>
                </a:lnTo>
                <a:lnTo>
                  <a:pt x="179899" y="670604"/>
                </a:lnTo>
                <a:lnTo>
                  <a:pt x="186635" y="668569"/>
                </a:lnTo>
                <a:lnTo>
                  <a:pt x="203942" y="662041"/>
                </a:lnTo>
                <a:lnTo>
                  <a:pt x="211608" y="660000"/>
                </a:lnTo>
                <a:lnTo>
                  <a:pt x="229512" y="653469"/>
                </a:lnTo>
                <a:lnTo>
                  <a:pt x="233018" y="652816"/>
                </a:lnTo>
                <a:lnTo>
                  <a:pt x="239454" y="649551"/>
                </a:lnTo>
                <a:lnTo>
                  <a:pt x="242503" y="647346"/>
                </a:lnTo>
                <a:lnTo>
                  <a:pt x="250971" y="644897"/>
                </a:lnTo>
                <a:lnTo>
                  <a:pt x="255897" y="644244"/>
                </a:lnTo>
                <a:lnTo>
                  <a:pt x="263909" y="640978"/>
                </a:lnTo>
                <a:lnTo>
                  <a:pt x="267379" y="638774"/>
                </a:lnTo>
                <a:lnTo>
                  <a:pt x="276316" y="636325"/>
                </a:lnTo>
                <a:lnTo>
                  <a:pt x="281365" y="635671"/>
                </a:lnTo>
                <a:lnTo>
                  <a:pt x="289516" y="632406"/>
                </a:lnTo>
                <a:lnTo>
                  <a:pt x="307061" y="622548"/>
                </a:lnTo>
                <a:lnTo>
                  <a:pt x="317764" y="619588"/>
                </a:lnTo>
                <a:lnTo>
                  <a:pt x="328871" y="617320"/>
                </a:lnTo>
                <a:lnTo>
                  <a:pt x="344882" y="610688"/>
                </a:lnTo>
                <a:lnTo>
                  <a:pt x="352671" y="605427"/>
                </a:lnTo>
                <a:lnTo>
                  <a:pt x="361848" y="602454"/>
                </a:lnTo>
                <a:lnTo>
                  <a:pt x="372276" y="600180"/>
                </a:lnTo>
                <a:lnTo>
                  <a:pt x="388857" y="594497"/>
                </a:lnTo>
                <a:lnTo>
                  <a:pt x="404883" y="591437"/>
                </a:lnTo>
                <a:lnTo>
                  <a:pt x="417040" y="585874"/>
                </a:lnTo>
                <a:lnTo>
                  <a:pt x="437731" y="580972"/>
                </a:lnTo>
                <a:lnTo>
                  <a:pt x="448865" y="577297"/>
                </a:lnTo>
                <a:lnTo>
                  <a:pt x="471535" y="572398"/>
                </a:lnTo>
                <a:lnTo>
                  <a:pt x="482938" y="568724"/>
                </a:lnTo>
                <a:lnTo>
                  <a:pt x="500069" y="565703"/>
                </a:lnTo>
                <a:lnTo>
                  <a:pt x="557212" y="542556"/>
                </a:lnTo>
                <a:lnTo>
                  <a:pt x="568642" y="540221"/>
                </a:lnTo>
                <a:lnTo>
                  <a:pt x="608824" y="526495"/>
                </a:lnTo>
                <a:lnTo>
                  <a:pt x="679192" y="512402"/>
                </a:lnTo>
                <a:lnTo>
                  <a:pt x="713505" y="499806"/>
                </a:lnTo>
                <a:lnTo>
                  <a:pt x="771993" y="477193"/>
                </a:lnTo>
                <a:lnTo>
                  <a:pt x="832080" y="454342"/>
                </a:lnTo>
                <a:lnTo>
                  <a:pt x="873515" y="441008"/>
                </a:lnTo>
                <a:lnTo>
                  <a:pt x="943213" y="422675"/>
                </a:lnTo>
                <a:lnTo>
                  <a:pt x="1011565" y="400041"/>
                </a:lnTo>
                <a:lnTo>
                  <a:pt x="1078877" y="377190"/>
                </a:lnTo>
                <a:lnTo>
                  <a:pt x="1217293" y="331470"/>
                </a:lnTo>
                <a:lnTo>
                  <a:pt x="1262697" y="310397"/>
                </a:lnTo>
                <a:lnTo>
                  <a:pt x="1380142" y="271472"/>
                </a:lnTo>
                <a:lnTo>
                  <a:pt x="1447956" y="251461"/>
                </a:lnTo>
                <a:lnTo>
                  <a:pt x="1528724" y="225743"/>
                </a:lnTo>
                <a:lnTo>
                  <a:pt x="1602777" y="202883"/>
                </a:lnTo>
                <a:lnTo>
                  <a:pt x="1670827" y="190658"/>
                </a:lnTo>
                <a:lnTo>
                  <a:pt x="1759889" y="162864"/>
                </a:lnTo>
                <a:lnTo>
                  <a:pt x="1789861" y="156841"/>
                </a:lnTo>
                <a:lnTo>
                  <a:pt x="1816839" y="152516"/>
                </a:lnTo>
                <a:lnTo>
                  <a:pt x="1885930" y="131375"/>
                </a:lnTo>
                <a:lnTo>
                  <a:pt x="1952742" y="111439"/>
                </a:lnTo>
                <a:lnTo>
                  <a:pt x="2018984" y="91440"/>
                </a:lnTo>
                <a:lnTo>
                  <a:pt x="2090654" y="72390"/>
                </a:lnTo>
                <a:lnTo>
                  <a:pt x="2143034" y="62071"/>
                </a:lnTo>
                <a:lnTo>
                  <a:pt x="2194552" y="46603"/>
                </a:lnTo>
                <a:lnTo>
                  <a:pt x="2226309" y="41061"/>
                </a:lnTo>
                <a:lnTo>
                  <a:pt x="2262982" y="29290"/>
                </a:lnTo>
                <a:lnTo>
                  <a:pt x="2305826" y="23387"/>
                </a:lnTo>
                <a:lnTo>
                  <a:pt x="2317354" y="19919"/>
                </a:lnTo>
                <a:lnTo>
                  <a:pt x="2346667" y="17253"/>
                </a:lnTo>
                <a:lnTo>
                  <a:pt x="2350429" y="14653"/>
                </a:lnTo>
                <a:lnTo>
                  <a:pt x="2356053" y="9774"/>
                </a:lnTo>
                <a:lnTo>
                  <a:pt x="2359362" y="9106"/>
                </a:lnTo>
                <a:lnTo>
                  <a:pt x="2373002" y="8604"/>
                </a:lnTo>
                <a:lnTo>
                  <a:pt x="2373529" y="7641"/>
                </a:lnTo>
                <a:lnTo>
                  <a:pt x="2374570" y="105"/>
                </a:lnTo>
                <a:lnTo>
                  <a:pt x="239172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study guide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8534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680"/>
          <p:cNvSpPr/>
          <p:nvPr/>
        </p:nvSpPr>
        <p:spPr bwMode="auto">
          <a:xfrm>
            <a:off x="962977" y="3137535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337" y="6844"/>
                </a:lnTo>
                <a:lnTo>
                  <a:pt x="8541" y="15600"/>
                </a:lnTo>
                <a:lnTo>
                  <a:pt x="8572" y="44637"/>
                </a:lnTo>
                <a:lnTo>
                  <a:pt x="9524" y="47855"/>
                </a:lnTo>
                <a:lnTo>
                  <a:pt x="11112" y="50953"/>
                </a:lnTo>
                <a:lnTo>
                  <a:pt x="13123" y="53971"/>
                </a:lnTo>
                <a:lnTo>
                  <a:pt x="14464" y="57888"/>
                </a:lnTo>
                <a:lnTo>
                  <a:pt x="15357" y="62404"/>
                </a:lnTo>
                <a:lnTo>
                  <a:pt x="15953" y="67320"/>
                </a:lnTo>
                <a:lnTo>
                  <a:pt x="16350" y="71550"/>
                </a:lnTo>
                <a:lnTo>
                  <a:pt x="16792" y="78790"/>
                </a:lnTo>
                <a:lnTo>
                  <a:pt x="16988" y="85183"/>
                </a:lnTo>
                <a:lnTo>
                  <a:pt x="17114" y="101598"/>
                </a:lnTo>
                <a:lnTo>
                  <a:pt x="17136" y="113076"/>
                </a:lnTo>
                <a:lnTo>
                  <a:pt x="18091" y="117294"/>
                </a:lnTo>
                <a:lnTo>
                  <a:pt x="19681" y="122011"/>
                </a:lnTo>
                <a:lnTo>
                  <a:pt x="21693" y="127061"/>
                </a:lnTo>
                <a:lnTo>
                  <a:pt x="23034" y="132332"/>
                </a:lnTo>
                <a:lnTo>
                  <a:pt x="23929" y="137751"/>
                </a:lnTo>
                <a:lnTo>
                  <a:pt x="24525" y="143269"/>
                </a:lnTo>
                <a:lnTo>
                  <a:pt x="24922" y="147900"/>
                </a:lnTo>
                <a:lnTo>
                  <a:pt x="25187" y="151940"/>
                </a:lnTo>
                <a:lnTo>
                  <a:pt x="25364" y="155586"/>
                </a:lnTo>
                <a:lnTo>
                  <a:pt x="24529" y="158969"/>
                </a:lnTo>
                <a:lnTo>
                  <a:pt x="23020" y="162177"/>
                </a:lnTo>
                <a:lnTo>
                  <a:pt x="21062" y="165268"/>
                </a:lnTo>
                <a:lnTo>
                  <a:pt x="20709" y="169233"/>
                </a:lnTo>
                <a:lnTo>
                  <a:pt x="21426" y="173782"/>
                </a:lnTo>
                <a:lnTo>
                  <a:pt x="22856" y="178719"/>
                </a:lnTo>
                <a:lnTo>
                  <a:pt x="23810" y="182964"/>
                </a:lnTo>
                <a:lnTo>
                  <a:pt x="24870" y="190220"/>
                </a:lnTo>
                <a:lnTo>
                  <a:pt x="25341" y="196619"/>
                </a:lnTo>
                <a:lnTo>
                  <a:pt x="25550" y="202639"/>
                </a:lnTo>
                <a:lnTo>
                  <a:pt x="25643" y="208489"/>
                </a:lnTo>
                <a:lnTo>
                  <a:pt x="26620" y="211383"/>
                </a:lnTo>
                <a:lnTo>
                  <a:pt x="28224" y="214264"/>
                </a:lnTo>
                <a:lnTo>
                  <a:pt x="33092" y="221182"/>
                </a:lnTo>
                <a:lnTo>
                  <a:pt x="33757" y="224668"/>
                </a:lnTo>
                <a:lnTo>
                  <a:pt x="34269" y="232144"/>
                </a:lnTo>
                <a:lnTo>
                  <a:pt x="34290" y="240030"/>
                </a:lnTo>
                <a:lnTo>
                  <a:pt x="25822" y="240030"/>
                </a:lnTo>
                <a:lnTo>
                  <a:pt x="34287" y="240030"/>
                </a:lnTo>
                <a:lnTo>
                  <a:pt x="25822" y="240030"/>
                </a:lnTo>
                <a:lnTo>
                  <a:pt x="34290" y="24003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681"/>
          <p:cNvSpPr/>
          <p:nvPr/>
        </p:nvSpPr>
        <p:spPr bwMode="auto">
          <a:xfrm>
            <a:off x="1108845" y="3146107"/>
            <a:ext cx="214133" cy="255942"/>
          </a:xfrm>
          <a:custGeom>
            <a:avLst/>
            <a:gdLst/>
            <a:ahLst/>
            <a:cxnLst/>
            <a:rect l="0" t="0" r="0" b="0"/>
            <a:pathLst>
              <a:path w="214133" h="255942">
                <a:moveTo>
                  <a:pt x="154169" y="0"/>
                </a:moveTo>
                <a:lnTo>
                  <a:pt x="167611" y="0"/>
                </a:lnTo>
                <a:lnTo>
                  <a:pt x="162815" y="0"/>
                </a:lnTo>
                <a:lnTo>
                  <a:pt x="167695" y="0"/>
                </a:lnTo>
                <a:lnTo>
                  <a:pt x="150884" y="0"/>
                </a:lnTo>
                <a:lnTo>
                  <a:pt x="148169" y="953"/>
                </a:lnTo>
                <a:lnTo>
                  <a:pt x="142613" y="4551"/>
                </a:lnTo>
                <a:lnTo>
                  <a:pt x="136968" y="6785"/>
                </a:lnTo>
                <a:lnTo>
                  <a:pt x="130332" y="7778"/>
                </a:lnTo>
                <a:lnTo>
                  <a:pt x="125895" y="8043"/>
                </a:lnTo>
                <a:lnTo>
                  <a:pt x="116838" y="8337"/>
                </a:lnTo>
                <a:lnTo>
                  <a:pt x="103263" y="8526"/>
                </a:lnTo>
                <a:lnTo>
                  <a:pt x="86858" y="8563"/>
                </a:lnTo>
                <a:lnTo>
                  <a:pt x="83578" y="9519"/>
                </a:lnTo>
                <a:lnTo>
                  <a:pt x="81391" y="11109"/>
                </a:lnTo>
                <a:lnTo>
                  <a:pt x="79933" y="13121"/>
                </a:lnTo>
                <a:lnTo>
                  <a:pt x="78008" y="14462"/>
                </a:lnTo>
                <a:lnTo>
                  <a:pt x="73330" y="15953"/>
                </a:lnTo>
                <a:lnTo>
                  <a:pt x="68076" y="16615"/>
                </a:lnTo>
                <a:lnTo>
                  <a:pt x="62566" y="16910"/>
                </a:lnTo>
                <a:lnTo>
                  <a:pt x="56942" y="17040"/>
                </a:lnTo>
                <a:lnTo>
                  <a:pt x="26891" y="17145"/>
                </a:lnTo>
                <a:lnTo>
                  <a:pt x="26455" y="18098"/>
                </a:lnTo>
                <a:lnTo>
                  <a:pt x="25840" y="23989"/>
                </a:lnTo>
                <a:lnTo>
                  <a:pt x="25616" y="32746"/>
                </a:lnTo>
                <a:lnTo>
                  <a:pt x="23057" y="36144"/>
                </a:lnTo>
                <a:lnTo>
                  <a:pt x="21041" y="38383"/>
                </a:lnTo>
                <a:lnTo>
                  <a:pt x="19697" y="40829"/>
                </a:lnTo>
                <a:lnTo>
                  <a:pt x="18204" y="46086"/>
                </a:lnTo>
                <a:lnTo>
                  <a:pt x="17806" y="49774"/>
                </a:lnTo>
                <a:lnTo>
                  <a:pt x="17540" y="54138"/>
                </a:lnTo>
                <a:lnTo>
                  <a:pt x="17245" y="63114"/>
                </a:lnTo>
                <a:lnTo>
                  <a:pt x="17114" y="70278"/>
                </a:lnTo>
                <a:lnTo>
                  <a:pt x="16127" y="73522"/>
                </a:lnTo>
                <a:lnTo>
                  <a:pt x="12490" y="79667"/>
                </a:lnTo>
                <a:lnTo>
                  <a:pt x="7698" y="85573"/>
                </a:lnTo>
                <a:lnTo>
                  <a:pt x="5087" y="88481"/>
                </a:lnTo>
                <a:lnTo>
                  <a:pt x="3346" y="91372"/>
                </a:lnTo>
                <a:lnTo>
                  <a:pt x="1412" y="97125"/>
                </a:lnTo>
                <a:lnTo>
                  <a:pt x="552" y="102857"/>
                </a:lnTo>
                <a:lnTo>
                  <a:pt x="170" y="108579"/>
                </a:lnTo>
                <a:lnTo>
                  <a:pt x="0" y="114297"/>
                </a:lnTo>
                <a:lnTo>
                  <a:pt x="907" y="117156"/>
                </a:lnTo>
                <a:lnTo>
                  <a:pt x="4455" y="122872"/>
                </a:lnTo>
                <a:lnTo>
                  <a:pt x="6667" y="128587"/>
                </a:lnTo>
                <a:lnTo>
                  <a:pt x="7257" y="131445"/>
                </a:lnTo>
                <a:lnTo>
                  <a:pt x="8603" y="133350"/>
                </a:lnTo>
                <a:lnTo>
                  <a:pt x="10453" y="134620"/>
                </a:lnTo>
                <a:lnTo>
                  <a:pt x="15714" y="136658"/>
                </a:lnTo>
                <a:lnTo>
                  <a:pt x="16146" y="137778"/>
                </a:lnTo>
                <a:lnTo>
                  <a:pt x="16896" y="144497"/>
                </a:lnTo>
                <a:lnTo>
                  <a:pt x="17886" y="144909"/>
                </a:lnTo>
                <a:lnTo>
                  <a:pt x="21527" y="145366"/>
                </a:lnTo>
                <a:lnTo>
                  <a:pt x="22878" y="144536"/>
                </a:lnTo>
                <a:lnTo>
                  <a:pt x="23780" y="143030"/>
                </a:lnTo>
                <a:lnTo>
                  <a:pt x="24380" y="141073"/>
                </a:lnTo>
                <a:lnTo>
                  <a:pt x="25733" y="139769"/>
                </a:lnTo>
                <a:lnTo>
                  <a:pt x="27588" y="138899"/>
                </a:lnTo>
                <a:lnTo>
                  <a:pt x="32188" y="137933"/>
                </a:lnTo>
                <a:lnTo>
                  <a:pt x="37408" y="137504"/>
                </a:lnTo>
                <a:lnTo>
                  <a:pt x="42903" y="137313"/>
                </a:lnTo>
                <a:lnTo>
                  <a:pt x="45702" y="137262"/>
                </a:lnTo>
                <a:lnTo>
                  <a:pt x="48520" y="136275"/>
                </a:lnTo>
                <a:lnTo>
                  <a:pt x="54192" y="132639"/>
                </a:lnTo>
                <a:lnTo>
                  <a:pt x="57990" y="130336"/>
                </a:lnTo>
                <a:lnTo>
                  <a:pt x="62427" y="127848"/>
                </a:lnTo>
                <a:lnTo>
                  <a:pt x="67291" y="125237"/>
                </a:lnTo>
                <a:lnTo>
                  <a:pt x="71485" y="123496"/>
                </a:lnTo>
                <a:lnTo>
                  <a:pt x="75234" y="122336"/>
                </a:lnTo>
                <a:lnTo>
                  <a:pt x="78686" y="121562"/>
                </a:lnTo>
                <a:lnTo>
                  <a:pt x="82892" y="120094"/>
                </a:lnTo>
                <a:lnTo>
                  <a:pt x="87601" y="118163"/>
                </a:lnTo>
                <a:lnTo>
                  <a:pt x="92646" y="115923"/>
                </a:lnTo>
                <a:lnTo>
                  <a:pt x="97914" y="114430"/>
                </a:lnTo>
                <a:lnTo>
                  <a:pt x="103331" y="113434"/>
                </a:lnTo>
                <a:lnTo>
                  <a:pt x="108847" y="112770"/>
                </a:lnTo>
                <a:lnTo>
                  <a:pt x="113477" y="112328"/>
                </a:lnTo>
                <a:lnTo>
                  <a:pt x="117516" y="112032"/>
                </a:lnTo>
                <a:lnTo>
                  <a:pt x="121161" y="111836"/>
                </a:lnTo>
                <a:lnTo>
                  <a:pt x="130292" y="111617"/>
                </a:lnTo>
                <a:lnTo>
                  <a:pt x="135393" y="111559"/>
                </a:lnTo>
                <a:lnTo>
                  <a:pt x="139747" y="112473"/>
                </a:lnTo>
                <a:lnTo>
                  <a:pt x="143602" y="114034"/>
                </a:lnTo>
                <a:lnTo>
                  <a:pt x="147124" y="116028"/>
                </a:lnTo>
                <a:lnTo>
                  <a:pt x="153578" y="118243"/>
                </a:lnTo>
                <a:lnTo>
                  <a:pt x="156633" y="118834"/>
                </a:lnTo>
                <a:lnTo>
                  <a:pt x="162567" y="122030"/>
                </a:lnTo>
                <a:lnTo>
                  <a:pt x="165483" y="124216"/>
                </a:lnTo>
                <a:lnTo>
                  <a:pt x="169332" y="126626"/>
                </a:lnTo>
                <a:lnTo>
                  <a:pt x="173803" y="129184"/>
                </a:lnTo>
                <a:lnTo>
                  <a:pt x="178688" y="131843"/>
                </a:lnTo>
                <a:lnTo>
                  <a:pt x="182898" y="134568"/>
                </a:lnTo>
                <a:lnTo>
                  <a:pt x="186657" y="137337"/>
                </a:lnTo>
                <a:lnTo>
                  <a:pt x="190115" y="140136"/>
                </a:lnTo>
                <a:lnTo>
                  <a:pt x="196498" y="145785"/>
                </a:lnTo>
                <a:lnTo>
                  <a:pt x="202510" y="151471"/>
                </a:lnTo>
                <a:lnTo>
                  <a:pt x="208356" y="157173"/>
                </a:lnTo>
                <a:lnTo>
                  <a:pt x="210296" y="160027"/>
                </a:lnTo>
                <a:lnTo>
                  <a:pt x="212452" y="165738"/>
                </a:lnTo>
                <a:lnTo>
                  <a:pt x="213410" y="171451"/>
                </a:lnTo>
                <a:lnTo>
                  <a:pt x="213836" y="177166"/>
                </a:lnTo>
                <a:lnTo>
                  <a:pt x="214025" y="182880"/>
                </a:lnTo>
                <a:lnTo>
                  <a:pt x="214132" y="191453"/>
                </a:lnTo>
                <a:lnTo>
                  <a:pt x="213195" y="194310"/>
                </a:lnTo>
                <a:lnTo>
                  <a:pt x="209613" y="200025"/>
                </a:lnTo>
                <a:lnTo>
                  <a:pt x="204846" y="205740"/>
                </a:lnTo>
                <a:lnTo>
                  <a:pt x="199552" y="212408"/>
                </a:lnTo>
                <a:lnTo>
                  <a:pt x="196807" y="216853"/>
                </a:lnTo>
                <a:lnTo>
                  <a:pt x="194025" y="221721"/>
                </a:lnTo>
                <a:lnTo>
                  <a:pt x="191217" y="224967"/>
                </a:lnTo>
                <a:lnTo>
                  <a:pt x="188393" y="227130"/>
                </a:lnTo>
                <a:lnTo>
                  <a:pt x="182715" y="230487"/>
                </a:lnTo>
                <a:lnTo>
                  <a:pt x="177016" y="235154"/>
                </a:lnTo>
                <a:lnTo>
                  <a:pt x="171309" y="240403"/>
                </a:lnTo>
                <a:lnTo>
                  <a:pt x="168453" y="243136"/>
                </a:lnTo>
                <a:lnTo>
                  <a:pt x="164644" y="244958"/>
                </a:lnTo>
                <a:lnTo>
                  <a:pt x="160200" y="246173"/>
                </a:lnTo>
                <a:lnTo>
                  <a:pt x="155332" y="246983"/>
                </a:lnTo>
                <a:lnTo>
                  <a:pt x="151135" y="247523"/>
                </a:lnTo>
                <a:lnTo>
                  <a:pt x="147384" y="247883"/>
                </a:lnTo>
                <a:lnTo>
                  <a:pt x="143931" y="248123"/>
                </a:lnTo>
                <a:lnTo>
                  <a:pt x="139724" y="249235"/>
                </a:lnTo>
                <a:lnTo>
                  <a:pt x="135014" y="250929"/>
                </a:lnTo>
                <a:lnTo>
                  <a:pt x="129969" y="253011"/>
                </a:lnTo>
                <a:lnTo>
                  <a:pt x="124701" y="254399"/>
                </a:lnTo>
                <a:lnTo>
                  <a:pt x="119284" y="255324"/>
                </a:lnTo>
                <a:lnTo>
                  <a:pt x="113767" y="255941"/>
                </a:lnTo>
                <a:lnTo>
                  <a:pt x="109137" y="255400"/>
                </a:lnTo>
                <a:lnTo>
                  <a:pt x="105098" y="254087"/>
                </a:lnTo>
                <a:lnTo>
                  <a:pt x="101453" y="252259"/>
                </a:lnTo>
                <a:lnTo>
                  <a:pt x="97117" y="251040"/>
                </a:lnTo>
                <a:lnTo>
                  <a:pt x="92322" y="250228"/>
                </a:lnTo>
                <a:lnTo>
                  <a:pt x="87220" y="249686"/>
                </a:lnTo>
                <a:lnTo>
                  <a:pt x="81914" y="249325"/>
                </a:lnTo>
                <a:lnTo>
                  <a:pt x="76472" y="249084"/>
                </a:lnTo>
                <a:lnTo>
                  <a:pt x="70938" y="248924"/>
                </a:lnTo>
                <a:lnTo>
                  <a:pt x="66297" y="247864"/>
                </a:lnTo>
                <a:lnTo>
                  <a:pt x="62250" y="246206"/>
                </a:lnTo>
                <a:lnTo>
                  <a:pt x="58600" y="244147"/>
                </a:lnTo>
                <a:lnTo>
                  <a:pt x="52004" y="241860"/>
                </a:lnTo>
                <a:lnTo>
                  <a:pt x="44559" y="240391"/>
                </a:lnTo>
                <a:lnTo>
                  <a:pt x="43949" y="239318"/>
                </a:lnTo>
                <a:lnTo>
                  <a:pt x="43270" y="235586"/>
                </a:lnTo>
                <a:lnTo>
                  <a:pt x="42136" y="234210"/>
                </a:lnTo>
                <a:lnTo>
                  <a:pt x="40428" y="233292"/>
                </a:lnTo>
                <a:lnTo>
                  <a:pt x="34263" y="231489"/>
                </a:lnTo>
                <a:lnTo>
                  <a:pt x="26783" y="231460"/>
                </a:lnTo>
                <a:lnTo>
                  <a:pt x="34154" y="23145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682"/>
          <p:cNvSpPr/>
          <p:nvPr/>
        </p:nvSpPr>
        <p:spPr bwMode="auto">
          <a:xfrm>
            <a:off x="1511617" y="3274695"/>
            <a:ext cx="30602" cy="34291"/>
          </a:xfrm>
          <a:custGeom>
            <a:avLst/>
            <a:gdLst/>
            <a:ahLst/>
            <a:cxnLst/>
            <a:rect l="0" t="0" r="0" b="0"/>
            <a:pathLst>
              <a:path w="30602" h="34291">
                <a:moveTo>
                  <a:pt x="0" y="34290"/>
                </a:moveTo>
                <a:lnTo>
                  <a:pt x="0" y="25748"/>
                </a:lnTo>
                <a:lnTo>
                  <a:pt x="7381" y="18339"/>
                </a:lnTo>
                <a:lnTo>
                  <a:pt x="7778" y="16988"/>
                </a:lnTo>
                <a:lnTo>
                  <a:pt x="8043" y="15135"/>
                </a:lnTo>
                <a:lnTo>
                  <a:pt x="8219" y="12948"/>
                </a:lnTo>
                <a:lnTo>
                  <a:pt x="9289" y="11489"/>
                </a:lnTo>
                <a:lnTo>
                  <a:pt x="10955" y="10517"/>
                </a:lnTo>
                <a:lnTo>
                  <a:pt x="13019" y="9869"/>
                </a:lnTo>
                <a:lnTo>
                  <a:pt x="14394" y="8484"/>
                </a:lnTo>
                <a:lnTo>
                  <a:pt x="15311" y="6608"/>
                </a:lnTo>
                <a:lnTo>
                  <a:pt x="15922" y="4406"/>
                </a:lnTo>
                <a:lnTo>
                  <a:pt x="17282" y="2937"/>
                </a:lnTo>
                <a:lnTo>
                  <a:pt x="19142" y="1958"/>
                </a:lnTo>
                <a:lnTo>
                  <a:pt x="21334" y="1305"/>
                </a:lnTo>
                <a:lnTo>
                  <a:pt x="21842" y="870"/>
                </a:lnTo>
                <a:lnTo>
                  <a:pt x="21229" y="580"/>
                </a:lnTo>
                <a:lnTo>
                  <a:pt x="19868" y="386"/>
                </a:lnTo>
                <a:lnTo>
                  <a:pt x="19912" y="257"/>
                </a:lnTo>
                <a:lnTo>
                  <a:pt x="20895" y="171"/>
                </a:lnTo>
                <a:lnTo>
                  <a:pt x="25435" y="10"/>
                </a:lnTo>
                <a:lnTo>
                  <a:pt x="30601" y="2"/>
                </a:lnTo>
                <a:lnTo>
                  <a:pt x="26549" y="0"/>
                </a:lnTo>
                <a:lnTo>
                  <a:pt x="25319" y="952"/>
                </a:lnTo>
                <a:lnTo>
                  <a:pt x="23547" y="2540"/>
                </a:lnTo>
                <a:lnTo>
                  <a:pt x="17520" y="8219"/>
                </a:lnTo>
                <a:lnTo>
                  <a:pt x="16442" y="8337"/>
                </a:lnTo>
                <a:lnTo>
                  <a:pt x="14772" y="8415"/>
                </a:lnTo>
                <a:lnTo>
                  <a:pt x="8572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83"/>
          <p:cNvSpPr/>
          <p:nvPr/>
        </p:nvSpPr>
        <p:spPr bwMode="auto">
          <a:xfrm>
            <a:off x="1751751" y="3146107"/>
            <a:ext cx="34187" cy="265748"/>
          </a:xfrm>
          <a:custGeom>
            <a:avLst/>
            <a:gdLst/>
            <a:ahLst/>
            <a:cxnLst/>
            <a:rect l="0" t="0" r="0" b="0"/>
            <a:pathLst>
              <a:path w="34187" h="265748">
                <a:moveTo>
                  <a:pt x="8468" y="0"/>
                </a:moveTo>
                <a:lnTo>
                  <a:pt x="8468" y="4551"/>
                </a:lnTo>
                <a:lnTo>
                  <a:pt x="7516" y="5892"/>
                </a:lnTo>
                <a:lnTo>
                  <a:pt x="5928" y="6785"/>
                </a:lnTo>
                <a:lnTo>
                  <a:pt x="3918" y="7381"/>
                </a:lnTo>
                <a:lnTo>
                  <a:pt x="2577" y="8731"/>
                </a:lnTo>
                <a:lnTo>
                  <a:pt x="1683" y="10583"/>
                </a:lnTo>
                <a:lnTo>
                  <a:pt x="690" y="15181"/>
                </a:lnTo>
                <a:lnTo>
                  <a:pt x="131" y="23125"/>
                </a:lnTo>
                <a:lnTo>
                  <a:pt x="0" y="28693"/>
                </a:lnTo>
                <a:lnTo>
                  <a:pt x="918" y="32463"/>
                </a:lnTo>
                <a:lnTo>
                  <a:pt x="2483" y="36882"/>
                </a:lnTo>
                <a:lnTo>
                  <a:pt x="4478" y="41733"/>
                </a:lnTo>
                <a:lnTo>
                  <a:pt x="5808" y="45920"/>
                </a:lnTo>
                <a:lnTo>
                  <a:pt x="6695" y="49663"/>
                </a:lnTo>
                <a:lnTo>
                  <a:pt x="7680" y="56363"/>
                </a:lnTo>
                <a:lnTo>
                  <a:pt x="8118" y="62515"/>
                </a:lnTo>
                <a:lnTo>
                  <a:pt x="8313" y="70965"/>
                </a:lnTo>
                <a:lnTo>
                  <a:pt x="8459" y="108725"/>
                </a:lnTo>
                <a:lnTo>
                  <a:pt x="9415" y="114393"/>
                </a:lnTo>
                <a:lnTo>
                  <a:pt x="11004" y="120077"/>
                </a:lnTo>
                <a:lnTo>
                  <a:pt x="13017" y="125771"/>
                </a:lnTo>
                <a:lnTo>
                  <a:pt x="13405" y="130520"/>
                </a:lnTo>
                <a:lnTo>
                  <a:pt x="12712" y="134638"/>
                </a:lnTo>
                <a:lnTo>
                  <a:pt x="11298" y="138337"/>
                </a:lnTo>
                <a:lnTo>
                  <a:pt x="11307" y="142707"/>
                </a:lnTo>
                <a:lnTo>
                  <a:pt x="12266" y="147526"/>
                </a:lnTo>
                <a:lnTo>
                  <a:pt x="13858" y="152643"/>
                </a:lnTo>
                <a:lnTo>
                  <a:pt x="14919" y="157959"/>
                </a:lnTo>
                <a:lnTo>
                  <a:pt x="15626" y="163409"/>
                </a:lnTo>
                <a:lnTo>
                  <a:pt x="16098" y="168947"/>
                </a:lnTo>
                <a:lnTo>
                  <a:pt x="16412" y="174544"/>
                </a:lnTo>
                <a:lnTo>
                  <a:pt x="16761" y="185843"/>
                </a:lnTo>
                <a:lnTo>
                  <a:pt x="17807" y="191522"/>
                </a:lnTo>
                <a:lnTo>
                  <a:pt x="19457" y="197214"/>
                </a:lnTo>
                <a:lnTo>
                  <a:pt x="21509" y="202914"/>
                </a:lnTo>
                <a:lnTo>
                  <a:pt x="22877" y="207666"/>
                </a:lnTo>
                <a:lnTo>
                  <a:pt x="23789" y="211786"/>
                </a:lnTo>
                <a:lnTo>
                  <a:pt x="24803" y="218905"/>
                </a:lnTo>
                <a:lnTo>
                  <a:pt x="25253" y="225243"/>
                </a:lnTo>
                <a:lnTo>
                  <a:pt x="25453" y="231236"/>
                </a:lnTo>
                <a:lnTo>
                  <a:pt x="25582" y="242844"/>
                </a:lnTo>
                <a:lnTo>
                  <a:pt x="25613" y="265630"/>
                </a:lnTo>
                <a:lnTo>
                  <a:pt x="26566" y="265669"/>
                </a:lnTo>
                <a:lnTo>
                  <a:pt x="34186" y="2657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684"/>
          <p:cNvSpPr/>
          <p:nvPr/>
        </p:nvSpPr>
        <p:spPr bwMode="auto">
          <a:xfrm>
            <a:off x="1880238" y="3137643"/>
            <a:ext cx="205738" cy="256670"/>
          </a:xfrm>
          <a:custGeom>
            <a:avLst/>
            <a:gdLst/>
            <a:ahLst/>
            <a:cxnLst/>
            <a:rect l="0" t="0" r="0" b="0"/>
            <a:pathLst>
              <a:path w="205738" h="256670">
                <a:moveTo>
                  <a:pt x="171446" y="68471"/>
                </a:moveTo>
                <a:lnTo>
                  <a:pt x="164066" y="61091"/>
                </a:lnTo>
                <a:lnTo>
                  <a:pt x="163403" y="57889"/>
                </a:lnTo>
                <a:lnTo>
                  <a:pt x="163031" y="50731"/>
                </a:lnTo>
                <a:lnTo>
                  <a:pt x="162895" y="42852"/>
                </a:lnTo>
                <a:lnTo>
                  <a:pt x="162883" y="38670"/>
                </a:lnTo>
                <a:lnTo>
                  <a:pt x="161928" y="36221"/>
                </a:lnTo>
                <a:lnTo>
                  <a:pt x="156984" y="29177"/>
                </a:lnTo>
                <a:lnTo>
                  <a:pt x="152292" y="23774"/>
                </a:lnTo>
                <a:lnTo>
                  <a:pt x="142474" y="13817"/>
                </a:lnTo>
                <a:lnTo>
                  <a:pt x="139749" y="12032"/>
                </a:lnTo>
                <a:lnTo>
                  <a:pt x="134181" y="10050"/>
                </a:lnTo>
                <a:lnTo>
                  <a:pt x="128532" y="9169"/>
                </a:lnTo>
                <a:lnTo>
                  <a:pt x="125692" y="8934"/>
                </a:lnTo>
                <a:lnTo>
                  <a:pt x="122846" y="7825"/>
                </a:lnTo>
                <a:lnTo>
                  <a:pt x="117144" y="4053"/>
                </a:lnTo>
                <a:lnTo>
                  <a:pt x="111435" y="1741"/>
                </a:lnTo>
                <a:lnTo>
                  <a:pt x="105722" y="714"/>
                </a:lnTo>
                <a:lnTo>
                  <a:pt x="100008" y="257"/>
                </a:lnTo>
                <a:lnTo>
                  <a:pt x="94294" y="54"/>
                </a:lnTo>
                <a:lnTo>
                  <a:pt x="91436" y="0"/>
                </a:lnTo>
                <a:lnTo>
                  <a:pt x="88579" y="916"/>
                </a:lnTo>
                <a:lnTo>
                  <a:pt x="82864" y="4474"/>
                </a:lnTo>
                <a:lnTo>
                  <a:pt x="77149" y="9231"/>
                </a:lnTo>
                <a:lnTo>
                  <a:pt x="74291" y="11833"/>
                </a:lnTo>
                <a:lnTo>
                  <a:pt x="71434" y="13567"/>
                </a:lnTo>
                <a:lnTo>
                  <a:pt x="65719" y="15495"/>
                </a:lnTo>
                <a:lnTo>
                  <a:pt x="61909" y="16961"/>
                </a:lnTo>
                <a:lnTo>
                  <a:pt x="57464" y="18891"/>
                </a:lnTo>
                <a:lnTo>
                  <a:pt x="52596" y="21131"/>
                </a:lnTo>
                <a:lnTo>
                  <a:pt x="48397" y="24528"/>
                </a:lnTo>
                <a:lnTo>
                  <a:pt x="44646" y="28699"/>
                </a:lnTo>
                <a:lnTo>
                  <a:pt x="41193" y="33384"/>
                </a:lnTo>
                <a:lnTo>
                  <a:pt x="37356" y="41130"/>
                </a:lnTo>
                <a:lnTo>
                  <a:pt x="36333" y="44529"/>
                </a:lnTo>
                <a:lnTo>
                  <a:pt x="33746" y="48699"/>
                </a:lnTo>
                <a:lnTo>
                  <a:pt x="30116" y="53385"/>
                </a:lnTo>
                <a:lnTo>
                  <a:pt x="25791" y="58414"/>
                </a:lnTo>
                <a:lnTo>
                  <a:pt x="21955" y="63672"/>
                </a:lnTo>
                <a:lnTo>
                  <a:pt x="18446" y="69082"/>
                </a:lnTo>
                <a:lnTo>
                  <a:pt x="15153" y="74593"/>
                </a:lnTo>
                <a:lnTo>
                  <a:pt x="12006" y="79220"/>
                </a:lnTo>
                <a:lnTo>
                  <a:pt x="5969" y="86901"/>
                </a:lnTo>
                <a:lnTo>
                  <a:pt x="3978" y="91235"/>
                </a:lnTo>
                <a:lnTo>
                  <a:pt x="2651" y="96030"/>
                </a:lnTo>
                <a:lnTo>
                  <a:pt x="1766" y="101131"/>
                </a:lnTo>
                <a:lnTo>
                  <a:pt x="1176" y="106437"/>
                </a:lnTo>
                <a:lnTo>
                  <a:pt x="783" y="111879"/>
                </a:lnTo>
                <a:lnTo>
                  <a:pt x="346" y="122054"/>
                </a:lnTo>
                <a:lnTo>
                  <a:pt x="100" y="133137"/>
                </a:lnTo>
                <a:lnTo>
                  <a:pt x="0" y="157013"/>
                </a:lnTo>
                <a:lnTo>
                  <a:pt x="952" y="159884"/>
                </a:lnTo>
                <a:lnTo>
                  <a:pt x="4548" y="165614"/>
                </a:lnTo>
                <a:lnTo>
                  <a:pt x="6841" y="167523"/>
                </a:lnTo>
                <a:lnTo>
                  <a:pt x="9322" y="168796"/>
                </a:lnTo>
                <a:lnTo>
                  <a:pt x="11929" y="169645"/>
                </a:lnTo>
                <a:lnTo>
                  <a:pt x="13666" y="171163"/>
                </a:lnTo>
                <a:lnTo>
                  <a:pt x="14825" y="173127"/>
                </a:lnTo>
                <a:lnTo>
                  <a:pt x="15597" y="175390"/>
                </a:lnTo>
                <a:lnTo>
                  <a:pt x="17064" y="176898"/>
                </a:lnTo>
                <a:lnTo>
                  <a:pt x="18995" y="177903"/>
                </a:lnTo>
                <a:lnTo>
                  <a:pt x="23680" y="179020"/>
                </a:lnTo>
                <a:lnTo>
                  <a:pt x="28938" y="179517"/>
                </a:lnTo>
                <a:lnTo>
                  <a:pt x="34449" y="179737"/>
                </a:lnTo>
                <a:lnTo>
                  <a:pt x="37253" y="179796"/>
                </a:lnTo>
                <a:lnTo>
                  <a:pt x="41026" y="178883"/>
                </a:lnTo>
                <a:lnTo>
                  <a:pt x="45447" y="177322"/>
                </a:lnTo>
                <a:lnTo>
                  <a:pt x="50299" y="175329"/>
                </a:lnTo>
                <a:lnTo>
                  <a:pt x="55439" y="174000"/>
                </a:lnTo>
                <a:lnTo>
                  <a:pt x="60771" y="173113"/>
                </a:lnTo>
                <a:lnTo>
                  <a:pt x="66230" y="172523"/>
                </a:lnTo>
                <a:lnTo>
                  <a:pt x="70822" y="171177"/>
                </a:lnTo>
                <a:lnTo>
                  <a:pt x="74836" y="169327"/>
                </a:lnTo>
                <a:lnTo>
                  <a:pt x="78465" y="167141"/>
                </a:lnTo>
                <a:lnTo>
                  <a:pt x="81836" y="163779"/>
                </a:lnTo>
                <a:lnTo>
                  <a:pt x="85036" y="159632"/>
                </a:lnTo>
                <a:lnTo>
                  <a:pt x="88122" y="154963"/>
                </a:lnTo>
                <a:lnTo>
                  <a:pt x="94091" y="147235"/>
                </a:lnTo>
                <a:lnTo>
                  <a:pt x="99919" y="140625"/>
                </a:lnTo>
                <a:lnTo>
                  <a:pt x="105684" y="134512"/>
                </a:lnTo>
                <a:lnTo>
                  <a:pt x="114285" y="125716"/>
                </a:lnTo>
                <a:lnTo>
                  <a:pt x="117146" y="121874"/>
                </a:lnTo>
                <a:lnTo>
                  <a:pt x="120006" y="117409"/>
                </a:lnTo>
                <a:lnTo>
                  <a:pt x="122865" y="112526"/>
                </a:lnTo>
                <a:lnTo>
                  <a:pt x="128582" y="104562"/>
                </a:lnTo>
                <a:lnTo>
                  <a:pt x="131440" y="101104"/>
                </a:lnTo>
                <a:lnTo>
                  <a:pt x="133346" y="96894"/>
                </a:lnTo>
                <a:lnTo>
                  <a:pt x="134616" y="92182"/>
                </a:lnTo>
                <a:lnTo>
                  <a:pt x="135463" y="87136"/>
                </a:lnTo>
                <a:lnTo>
                  <a:pt x="136027" y="82820"/>
                </a:lnTo>
                <a:lnTo>
                  <a:pt x="136655" y="75484"/>
                </a:lnTo>
                <a:lnTo>
                  <a:pt x="137774" y="71241"/>
                </a:lnTo>
                <a:lnTo>
                  <a:pt x="139473" y="66508"/>
                </a:lnTo>
                <a:lnTo>
                  <a:pt x="141559" y="61447"/>
                </a:lnTo>
                <a:lnTo>
                  <a:pt x="142949" y="57121"/>
                </a:lnTo>
                <a:lnTo>
                  <a:pt x="144493" y="49775"/>
                </a:lnTo>
                <a:lnTo>
                  <a:pt x="147720" y="43334"/>
                </a:lnTo>
                <a:lnTo>
                  <a:pt x="149914" y="40283"/>
                </a:lnTo>
                <a:lnTo>
                  <a:pt x="152351" y="34353"/>
                </a:lnTo>
                <a:lnTo>
                  <a:pt x="153435" y="28543"/>
                </a:lnTo>
                <a:lnTo>
                  <a:pt x="154045" y="20869"/>
                </a:lnTo>
                <a:lnTo>
                  <a:pt x="154268" y="17541"/>
                </a:lnTo>
                <a:lnTo>
                  <a:pt x="148403" y="17136"/>
                </a:lnTo>
                <a:lnTo>
                  <a:pt x="146081" y="17050"/>
                </a:lnTo>
                <a:lnTo>
                  <a:pt x="145833" y="21591"/>
                </a:lnTo>
                <a:lnTo>
                  <a:pt x="146751" y="23883"/>
                </a:lnTo>
                <a:lnTo>
                  <a:pt x="150311" y="28969"/>
                </a:lnTo>
                <a:lnTo>
                  <a:pt x="151641" y="32612"/>
                </a:lnTo>
                <a:lnTo>
                  <a:pt x="152528" y="36945"/>
                </a:lnTo>
                <a:lnTo>
                  <a:pt x="153119" y="41739"/>
                </a:lnTo>
                <a:lnTo>
                  <a:pt x="153776" y="49605"/>
                </a:lnTo>
                <a:lnTo>
                  <a:pt x="154068" y="57229"/>
                </a:lnTo>
                <a:lnTo>
                  <a:pt x="154271" y="78609"/>
                </a:lnTo>
                <a:lnTo>
                  <a:pt x="155234" y="82850"/>
                </a:lnTo>
                <a:lnTo>
                  <a:pt x="156828" y="87582"/>
                </a:lnTo>
                <a:lnTo>
                  <a:pt x="158843" y="92642"/>
                </a:lnTo>
                <a:lnTo>
                  <a:pt x="160187" y="97920"/>
                </a:lnTo>
                <a:lnTo>
                  <a:pt x="161082" y="103344"/>
                </a:lnTo>
                <a:lnTo>
                  <a:pt x="161680" y="108865"/>
                </a:lnTo>
                <a:lnTo>
                  <a:pt x="162078" y="114450"/>
                </a:lnTo>
                <a:lnTo>
                  <a:pt x="162343" y="120079"/>
                </a:lnTo>
                <a:lnTo>
                  <a:pt x="162520" y="125737"/>
                </a:lnTo>
                <a:lnTo>
                  <a:pt x="163590" y="130461"/>
                </a:lnTo>
                <a:lnTo>
                  <a:pt x="167320" y="138250"/>
                </a:lnTo>
                <a:lnTo>
                  <a:pt x="168695" y="142613"/>
                </a:lnTo>
                <a:lnTo>
                  <a:pt x="169613" y="147427"/>
                </a:lnTo>
                <a:lnTo>
                  <a:pt x="170224" y="152541"/>
                </a:lnTo>
                <a:lnTo>
                  <a:pt x="171584" y="156903"/>
                </a:lnTo>
                <a:lnTo>
                  <a:pt x="175635" y="164289"/>
                </a:lnTo>
                <a:lnTo>
                  <a:pt x="178049" y="168545"/>
                </a:lnTo>
                <a:lnTo>
                  <a:pt x="183271" y="178354"/>
                </a:lnTo>
                <a:lnTo>
                  <a:pt x="185045" y="183636"/>
                </a:lnTo>
                <a:lnTo>
                  <a:pt x="186227" y="189063"/>
                </a:lnTo>
                <a:lnTo>
                  <a:pt x="187015" y="194586"/>
                </a:lnTo>
                <a:lnTo>
                  <a:pt x="188493" y="199220"/>
                </a:lnTo>
                <a:lnTo>
                  <a:pt x="192675" y="206910"/>
                </a:lnTo>
                <a:lnTo>
                  <a:pt x="195169" y="213502"/>
                </a:lnTo>
                <a:lnTo>
                  <a:pt x="196277" y="219607"/>
                </a:lnTo>
                <a:lnTo>
                  <a:pt x="196770" y="225495"/>
                </a:lnTo>
                <a:lnTo>
                  <a:pt x="196989" y="231288"/>
                </a:lnTo>
                <a:lnTo>
                  <a:pt x="197047" y="234165"/>
                </a:lnTo>
                <a:lnTo>
                  <a:pt x="198039" y="237037"/>
                </a:lnTo>
                <a:lnTo>
                  <a:pt x="201680" y="242767"/>
                </a:lnTo>
                <a:lnTo>
                  <a:pt x="202080" y="244676"/>
                </a:lnTo>
                <a:lnTo>
                  <a:pt x="201394" y="245949"/>
                </a:lnTo>
                <a:lnTo>
                  <a:pt x="199984" y="246797"/>
                </a:lnTo>
                <a:lnTo>
                  <a:pt x="199044" y="248315"/>
                </a:lnTo>
                <a:lnTo>
                  <a:pt x="198000" y="252542"/>
                </a:lnTo>
                <a:lnTo>
                  <a:pt x="198673" y="254050"/>
                </a:lnTo>
                <a:lnTo>
                  <a:pt x="200075" y="255056"/>
                </a:lnTo>
                <a:lnTo>
                  <a:pt x="204618" y="256669"/>
                </a:lnTo>
                <a:lnTo>
                  <a:pt x="204991" y="255849"/>
                </a:lnTo>
                <a:lnTo>
                  <a:pt x="205737" y="24849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85"/>
          <p:cNvSpPr/>
          <p:nvPr/>
        </p:nvSpPr>
        <p:spPr bwMode="auto">
          <a:xfrm>
            <a:off x="2197417" y="3214687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28693" y="17145"/>
                </a:lnTo>
                <a:lnTo>
                  <a:pt x="31511" y="16193"/>
                </a:lnTo>
                <a:lnTo>
                  <a:pt x="34342" y="14605"/>
                </a:lnTo>
                <a:lnTo>
                  <a:pt x="37182" y="12594"/>
                </a:lnTo>
                <a:lnTo>
                  <a:pt x="40981" y="11254"/>
                </a:lnTo>
                <a:lnTo>
                  <a:pt x="45418" y="10360"/>
                </a:lnTo>
                <a:lnTo>
                  <a:pt x="50281" y="9764"/>
                </a:lnTo>
                <a:lnTo>
                  <a:pt x="54476" y="9367"/>
                </a:lnTo>
                <a:lnTo>
                  <a:pt x="58224" y="9102"/>
                </a:lnTo>
                <a:lnTo>
                  <a:pt x="61676" y="8925"/>
                </a:lnTo>
                <a:lnTo>
                  <a:pt x="65883" y="7856"/>
                </a:lnTo>
                <a:lnTo>
                  <a:pt x="70592" y="6190"/>
                </a:lnTo>
                <a:lnTo>
                  <a:pt x="75636" y="4126"/>
                </a:lnTo>
                <a:lnTo>
                  <a:pt x="80904" y="2751"/>
                </a:lnTo>
                <a:lnTo>
                  <a:pt x="86321" y="1834"/>
                </a:lnTo>
                <a:lnTo>
                  <a:pt x="99601" y="362"/>
                </a:lnTo>
                <a:lnTo>
                  <a:pt x="102596" y="241"/>
                </a:lnTo>
                <a:lnTo>
                  <a:pt x="118550" y="48"/>
                </a:lnTo>
                <a:lnTo>
                  <a:pt x="12858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686"/>
          <p:cNvSpPr/>
          <p:nvPr/>
        </p:nvSpPr>
        <p:spPr bwMode="auto">
          <a:xfrm>
            <a:off x="2223134" y="327469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37505" y="17145"/>
                </a:lnTo>
                <a:lnTo>
                  <a:pt x="41196" y="16192"/>
                </a:lnTo>
                <a:lnTo>
                  <a:pt x="45562" y="14605"/>
                </a:lnTo>
                <a:lnTo>
                  <a:pt x="50377" y="12594"/>
                </a:lnTo>
                <a:lnTo>
                  <a:pt x="54540" y="11253"/>
                </a:lnTo>
                <a:lnTo>
                  <a:pt x="58268" y="10359"/>
                </a:lnTo>
                <a:lnTo>
                  <a:pt x="61705" y="9764"/>
                </a:lnTo>
                <a:lnTo>
                  <a:pt x="64949" y="9366"/>
                </a:lnTo>
                <a:lnTo>
                  <a:pt x="68065" y="9102"/>
                </a:lnTo>
                <a:lnTo>
                  <a:pt x="71094" y="8925"/>
                </a:lnTo>
                <a:lnTo>
                  <a:pt x="77000" y="8729"/>
                </a:lnTo>
                <a:lnTo>
                  <a:pt x="79908" y="8677"/>
                </a:lnTo>
                <a:lnTo>
                  <a:pt x="82800" y="7689"/>
                </a:lnTo>
                <a:lnTo>
                  <a:pt x="85680" y="6079"/>
                </a:lnTo>
                <a:lnTo>
                  <a:pt x="88553" y="4052"/>
                </a:lnTo>
                <a:lnTo>
                  <a:pt x="92373" y="2701"/>
                </a:lnTo>
                <a:lnTo>
                  <a:pt x="96825" y="1801"/>
                </a:lnTo>
                <a:lnTo>
                  <a:pt x="101697" y="1200"/>
                </a:lnTo>
                <a:lnTo>
                  <a:pt x="105898" y="800"/>
                </a:lnTo>
                <a:lnTo>
                  <a:pt x="109652" y="533"/>
                </a:lnTo>
                <a:lnTo>
                  <a:pt x="113106" y="355"/>
                </a:lnTo>
                <a:lnTo>
                  <a:pt x="119485" y="158"/>
                </a:lnTo>
                <a:lnTo>
                  <a:pt x="13716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687"/>
          <p:cNvSpPr/>
          <p:nvPr/>
        </p:nvSpPr>
        <p:spPr bwMode="auto">
          <a:xfrm>
            <a:off x="2497842" y="3124044"/>
            <a:ext cx="179636" cy="322098"/>
          </a:xfrm>
          <a:custGeom>
            <a:avLst/>
            <a:gdLst/>
            <a:ahLst/>
            <a:cxnLst/>
            <a:rect l="0" t="0" r="0" b="0"/>
            <a:pathLst>
              <a:path w="179636" h="322098">
                <a:moveTo>
                  <a:pt x="33902" y="39208"/>
                </a:moveTo>
                <a:lnTo>
                  <a:pt x="33902" y="26189"/>
                </a:lnTo>
                <a:lnTo>
                  <a:pt x="34855" y="24814"/>
                </a:lnTo>
                <a:lnTo>
                  <a:pt x="36442" y="23897"/>
                </a:lnTo>
                <a:lnTo>
                  <a:pt x="38453" y="23285"/>
                </a:lnTo>
                <a:lnTo>
                  <a:pt x="39794" y="21926"/>
                </a:lnTo>
                <a:lnTo>
                  <a:pt x="40688" y="20066"/>
                </a:lnTo>
                <a:lnTo>
                  <a:pt x="42122" y="14789"/>
                </a:lnTo>
                <a:lnTo>
                  <a:pt x="43192" y="14357"/>
                </a:lnTo>
                <a:lnTo>
                  <a:pt x="46921" y="13875"/>
                </a:lnTo>
                <a:lnTo>
                  <a:pt x="51754" y="13662"/>
                </a:lnTo>
                <a:lnTo>
                  <a:pt x="58066" y="13524"/>
                </a:lnTo>
                <a:lnTo>
                  <a:pt x="58584" y="12561"/>
                </a:lnTo>
                <a:lnTo>
                  <a:pt x="59160" y="8950"/>
                </a:lnTo>
                <a:lnTo>
                  <a:pt x="60266" y="7606"/>
                </a:lnTo>
                <a:lnTo>
                  <a:pt x="61955" y="6710"/>
                </a:lnTo>
                <a:lnTo>
                  <a:pt x="66373" y="5714"/>
                </a:lnTo>
                <a:lnTo>
                  <a:pt x="71511" y="5272"/>
                </a:lnTo>
                <a:lnTo>
                  <a:pt x="75208" y="5023"/>
                </a:lnTo>
                <a:lnTo>
                  <a:pt x="78613" y="2425"/>
                </a:lnTo>
                <a:lnTo>
                  <a:pt x="80855" y="399"/>
                </a:lnTo>
                <a:lnTo>
                  <a:pt x="83301" y="0"/>
                </a:lnTo>
                <a:lnTo>
                  <a:pt x="85885" y="687"/>
                </a:lnTo>
                <a:lnTo>
                  <a:pt x="88560" y="2097"/>
                </a:lnTo>
                <a:lnTo>
                  <a:pt x="94072" y="3664"/>
                </a:lnTo>
                <a:lnTo>
                  <a:pt x="100821" y="4671"/>
                </a:lnTo>
                <a:lnTo>
                  <a:pt x="104284" y="4808"/>
                </a:lnTo>
                <a:lnTo>
                  <a:pt x="106541" y="4845"/>
                </a:lnTo>
                <a:lnTo>
                  <a:pt x="108998" y="5822"/>
                </a:lnTo>
                <a:lnTo>
                  <a:pt x="114268" y="9447"/>
                </a:lnTo>
                <a:lnTo>
                  <a:pt x="119522" y="13644"/>
                </a:lnTo>
                <a:lnTo>
                  <a:pt x="123708" y="17687"/>
                </a:lnTo>
                <a:lnTo>
                  <a:pt x="131420" y="25317"/>
                </a:lnTo>
                <a:lnTo>
                  <a:pt x="136933" y="33352"/>
                </a:lnTo>
                <a:lnTo>
                  <a:pt x="141606" y="42320"/>
                </a:lnTo>
                <a:lnTo>
                  <a:pt x="143683" y="49481"/>
                </a:lnTo>
                <a:lnTo>
                  <a:pt x="147147" y="58379"/>
                </a:lnTo>
                <a:lnTo>
                  <a:pt x="149404" y="63419"/>
                </a:lnTo>
                <a:lnTo>
                  <a:pt x="150908" y="68684"/>
                </a:lnTo>
                <a:lnTo>
                  <a:pt x="151911" y="74098"/>
                </a:lnTo>
                <a:lnTo>
                  <a:pt x="152580" y="79613"/>
                </a:lnTo>
                <a:lnTo>
                  <a:pt x="153026" y="85195"/>
                </a:lnTo>
                <a:lnTo>
                  <a:pt x="153323" y="90821"/>
                </a:lnTo>
                <a:lnTo>
                  <a:pt x="153653" y="102152"/>
                </a:lnTo>
                <a:lnTo>
                  <a:pt x="153883" y="130658"/>
                </a:lnTo>
                <a:lnTo>
                  <a:pt x="152942" y="136370"/>
                </a:lnTo>
                <a:lnTo>
                  <a:pt x="151362" y="142083"/>
                </a:lnTo>
                <a:lnTo>
                  <a:pt x="149356" y="147796"/>
                </a:lnTo>
                <a:lnTo>
                  <a:pt x="148019" y="153510"/>
                </a:lnTo>
                <a:lnTo>
                  <a:pt x="147128" y="159224"/>
                </a:lnTo>
                <a:lnTo>
                  <a:pt x="146534" y="164939"/>
                </a:lnTo>
                <a:lnTo>
                  <a:pt x="145185" y="170654"/>
                </a:lnTo>
                <a:lnTo>
                  <a:pt x="143333" y="176369"/>
                </a:lnTo>
                <a:lnTo>
                  <a:pt x="141146" y="182084"/>
                </a:lnTo>
                <a:lnTo>
                  <a:pt x="136177" y="196053"/>
                </a:lnTo>
                <a:lnTo>
                  <a:pt x="133518" y="203779"/>
                </a:lnTo>
                <a:lnTo>
                  <a:pt x="131745" y="209882"/>
                </a:lnTo>
                <a:lnTo>
                  <a:pt x="129776" y="219203"/>
                </a:lnTo>
                <a:lnTo>
                  <a:pt x="127345" y="223975"/>
                </a:lnTo>
                <a:lnTo>
                  <a:pt x="123820" y="229061"/>
                </a:lnTo>
                <a:lnTo>
                  <a:pt x="119565" y="234357"/>
                </a:lnTo>
                <a:lnTo>
                  <a:pt x="115776" y="239792"/>
                </a:lnTo>
                <a:lnTo>
                  <a:pt x="112297" y="245321"/>
                </a:lnTo>
                <a:lnTo>
                  <a:pt x="109026" y="250912"/>
                </a:lnTo>
                <a:lnTo>
                  <a:pt x="105390" y="259663"/>
                </a:lnTo>
                <a:lnTo>
                  <a:pt x="102823" y="267681"/>
                </a:lnTo>
                <a:lnTo>
                  <a:pt x="98506" y="277594"/>
                </a:lnTo>
                <a:lnTo>
                  <a:pt x="93413" y="285810"/>
                </a:lnTo>
                <a:lnTo>
                  <a:pt x="87974" y="292636"/>
                </a:lnTo>
                <a:lnTo>
                  <a:pt x="82382" y="298845"/>
                </a:lnTo>
                <a:lnTo>
                  <a:pt x="76721" y="304780"/>
                </a:lnTo>
                <a:lnTo>
                  <a:pt x="73879" y="307696"/>
                </a:lnTo>
                <a:lnTo>
                  <a:pt x="71031" y="309640"/>
                </a:lnTo>
                <a:lnTo>
                  <a:pt x="68180" y="310936"/>
                </a:lnTo>
                <a:lnTo>
                  <a:pt x="65326" y="311800"/>
                </a:lnTo>
                <a:lnTo>
                  <a:pt x="62472" y="313329"/>
                </a:lnTo>
                <a:lnTo>
                  <a:pt x="59616" y="315300"/>
                </a:lnTo>
                <a:lnTo>
                  <a:pt x="56760" y="317567"/>
                </a:lnTo>
                <a:lnTo>
                  <a:pt x="53903" y="319078"/>
                </a:lnTo>
                <a:lnTo>
                  <a:pt x="51046" y="320086"/>
                </a:lnTo>
                <a:lnTo>
                  <a:pt x="48189" y="320757"/>
                </a:lnTo>
                <a:lnTo>
                  <a:pt x="45332" y="321205"/>
                </a:lnTo>
                <a:lnTo>
                  <a:pt x="42475" y="321504"/>
                </a:lnTo>
                <a:lnTo>
                  <a:pt x="35595" y="321983"/>
                </a:lnTo>
                <a:lnTo>
                  <a:pt x="32115" y="322048"/>
                </a:lnTo>
                <a:lnTo>
                  <a:pt x="18346" y="322097"/>
                </a:lnTo>
                <a:lnTo>
                  <a:pt x="14924" y="319559"/>
                </a:lnTo>
                <a:lnTo>
                  <a:pt x="9516" y="314720"/>
                </a:lnTo>
                <a:lnTo>
                  <a:pt x="4028" y="309330"/>
                </a:lnTo>
                <a:lnTo>
                  <a:pt x="2556" y="306919"/>
                </a:lnTo>
                <a:lnTo>
                  <a:pt x="921" y="301701"/>
                </a:lnTo>
                <a:lnTo>
                  <a:pt x="0" y="293408"/>
                </a:lnTo>
                <a:lnTo>
                  <a:pt x="823" y="291542"/>
                </a:lnTo>
                <a:lnTo>
                  <a:pt x="2325" y="290298"/>
                </a:lnTo>
                <a:lnTo>
                  <a:pt x="4278" y="289469"/>
                </a:lnTo>
                <a:lnTo>
                  <a:pt x="5581" y="287964"/>
                </a:lnTo>
                <a:lnTo>
                  <a:pt x="6449" y="286008"/>
                </a:lnTo>
                <a:lnTo>
                  <a:pt x="7027" y="283751"/>
                </a:lnTo>
                <a:lnTo>
                  <a:pt x="10211" y="278704"/>
                </a:lnTo>
                <a:lnTo>
                  <a:pt x="14800" y="273286"/>
                </a:lnTo>
                <a:lnTo>
                  <a:pt x="20015" y="267703"/>
                </a:lnTo>
                <a:lnTo>
                  <a:pt x="28306" y="259204"/>
                </a:lnTo>
                <a:lnTo>
                  <a:pt x="31124" y="257310"/>
                </a:lnTo>
                <a:lnTo>
                  <a:pt x="33955" y="256047"/>
                </a:lnTo>
                <a:lnTo>
                  <a:pt x="36795" y="255205"/>
                </a:lnTo>
                <a:lnTo>
                  <a:pt x="40593" y="253691"/>
                </a:lnTo>
                <a:lnTo>
                  <a:pt x="45031" y="251729"/>
                </a:lnTo>
                <a:lnTo>
                  <a:pt x="49894" y="249469"/>
                </a:lnTo>
                <a:lnTo>
                  <a:pt x="54088" y="247962"/>
                </a:lnTo>
                <a:lnTo>
                  <a:pt x="57837" y="246957"/>
                </a:lnTo>
                <a:lnTo>
                  <a:pt x="61289" y="246287"/>
                </a:lnTo>
                <a:lnTo>
                  <a:pt x="64543" y="245841"/>
                </a:lnTo>
                <a:lnTo>
                  <a:pt x="67664" y="245544"/>
                </a:lnTo>
                <a:lnTo>
                  <a:pt x="70698" y="245345"/>
                </a:lnTo>
                <a:lnTo>
                  <a:pt x="73673" y="245213"/>
                </a:lnTo>
                <a:lnTo>
                  <a:pt x="79518" y="245066"/>
                </a:lnTo>
                <a:lnTo>
                  <a:pt x="118108" y="244951"/>
                </a:lnTo>
                <a:lnTo>
                  <a:pt x="122424" y="245903"/>
                </a:lnTo>
                <a:lnTo>
                  <a:pt x="126254" y="247489"/>
                </a:lnTo>
                <a:lnTo>
                  <a:pt x="129760" y="249500"/>
                </a:lnTo>
                <a:lnTo>
                  <a:pt x="133050" y="251792"/>
                </a:lnTo>
                <a:lnTo>
                  <a:pt x="136196" y="254274"/>
                </a:lnTo>
                <a:lnTo>
                  <a:pt x="139246" y="256880"/>
                </a:lnTo>
                <a:lnTo>
                  <a:pt x="142231" y="258618"/>
                </a:lnTo>
                <a:lnTo>
                  <a:pt x="145174" y="259776"/>
                </a:lnTo>
                <a:lnTo>
                  <a:pt x="148089" y="260549"/>
                </a:lnTo>
                <a:lnTo>
                  <a:pt x="150984" y="262016"/>
                </a:lnTo>
                <a:lnTo>
                  <a:pt x="153867" y="263947"/>
                </a:lnTo>
                <a:lnTo>
                  <a:pt x="156741" y="266186"/>
                </a:lnTo>
                <a:lnTo>
                  <a:pt x="158658" y="268632"/>
                </a:lnTo>
                <a:lnTo>
                  <a:pt x="159935" y="271215"/>
                </a:lnTo>
                <a:lnTo>
                  <a:pt x="160786" y="273889"/>
                </a:lnTo>
                <a:lnTo>
                  <a:pt x="164273" y="279401"/>
                </a:lnTo>
                <a:lnTo>
                  <a:pt x="166536" y="282204"/>
                </a:lnTo>
                <a:lnTo>
                  <a:pt x="168997" y="284073"/>
                </a:lnTo>
                <a:lnTo>
                  <a:pt x="171591" y="285319"/>
                </a:lnTo>
                <a:lnTo>
                  <a:pt x="174272" y="286149"/>
                </a:lnTo>
                <a:lnTo>
                  <a:pt x="176060" y="287656"/>
                </a:lnTo>
                <a:lnTo>
                  <a:pt x="177252" y="289612"/>
                </a:lnTo>
                <a:lnTo>
                  <a:pt x="179164" y="295046"/>
                </a:lnTo>
                <a:lnTo>
                  <a:pt x="179635" y="30495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688"/>
          <p:cNvSpPr/>
          <p:nvPr/>
        </p:nvSpPr>
        <p:spPr bwMode="auto">
          <a:xfrm>
            <a:off x="2771778" y="3111818"/>
            <a:ext cx="135930" cy="315947"/>
          </a:xfrm>
          <a:custGeom>
            <a:avLst/>
            <a:gdLst/>
            <a:ahLst/>
            <a:cxnLst/>
            <a:rect l="0" t="0" r="0" b="0"/>
            <a:pathLst>
              <a:path w="135930" h="315947">
                <a:moveTo>
                  <a:pt x="85722" y="8571"/>
                </a:moveTo>
                <a:lnTo>
                  <a:pt x="85722" y="352"/>
                </a:lnTo>
                <a:lnTo>
                  <a:pt x="83182" y="156"/>
                </a:lnTo>
                <a:lnTo>
                  <a:pt x="78341" y="30"/>
                </a:lnTo>
                <a:lnTo>
                  <a:pt x="57029" y="0"/>
                </a:lnTo>
                <a:lnTo>
                  <a:pt x="54211" y="952"/>
                </a:lnTo>
                <a:lnTo>
                  <a:pt x="51379" y="2540"/>
                </a:lnTo>
                <a:lnTo>
                  <a:pt x="48539" y="4550"/>
                </a:lnTo>
                <a:lnTo>
                  <a:pt x="45693" y="6843"/>
                </a:lnTo>
                <a:lnTo>
                  <a:pt x="42843" y="9324"/>
                </a:lnTo>
                <a:lnTo>
                  <a:pt x="39991" y="11931"/>
                </a:lnTo>
                <a:lnTo>
                  <a:pt x="34282" y="17367"/>
                </a:lnTo>
                <a:lnTo>
                  <a:pt x="5607" y="45825"/>
                </a:lnTo>
                <a:lnTo>
                  <a:pt x="3737" y="49600"/>
                </a:lnTo>
                <a:lnTo>
                  <a:pt x="1659" y="58874"/>
                </a:lnTo>
                <a:lnTo>
                  <a:pt x="735" y="66806"/>
                </a:lnTo>
                <a:lnTo>
                  <a:pt x="215" y="76626"/>
                </a:lnTo>
                <a:lnTo>
                  <a:pt x="61" y="85568"/>
                </a:lnTo>
                <a:lnTo>
                  <a:pt x="0" y="105717"/>
                </a:lnTo>
                <a:lnTo>
                  <a:pt x="952" y="108578"/>
                </a:lnTo>
                <a:lnTo>
                  <a:pt x="4549" y="114297"/>
                </a:lnTo>
                <a:lnTo>
                  <a:pt x="8727" y="119837"/>
                </a:lnTo>
                <a:lnTo>
                  <a:pt x="12767" y="124063"/>
                </a:lnTo>
                <a:lnTo>
                  <a:pt x="28689" y="140121"/>
                </a:lnTo>
                <a:lnTo>
                  <a:pt x="31507" y="141991"/>
                </a:lnTo>
                <a:lnTo>
                  <a:pt x="34339" y="143238"/>
                </a:lnTo>
                <a:lnTo>
                  <a:pt x="37179" y="144069"/>
                </a:lnTo>
                <a:lnTo>
                  <a:pt x="40025" y="145576"/>
                </a:lnTo>
                <a:lnTo>
                  <a:pt x="42874" y="147533"/>
                </a:lnTo>
                <a:lnTo>
                  <a:pt x="45727" y="149790"/>
                </a:lnTo>
                <a:lnTo>
                  <a:pt x="49533" y="152247"/>
                </a:lnTo>
                <a:lnTo>
                  <a:pt x="53976" y="154838"/>
                </a:lnTo>
                <a:lnTo>
                  <a:pt x="58843" y="157518"/>
                </a:lnTo>
                <a:lnTo>
                  <a:pt x="63040" y="160256"/>
                </a:lnTo>
                <a:lnTo>
                  <a:pt x="66790" y="163035"/>
                </a:lnTo>
                <a:lnTo>
                  <a:pt x="70243" y="165840"/>
                </a:lnTo>
                <a:lnTo>
                  <a:pt x="73498" y="167709"/>
                </a:lnTo>
                <a:lnTo>
                  <a:pt x="76620" y="168956"/>
                </a:lnTo>
                <a:lnTo>
                  <a:pt x="79654" y="169787"/>
                </a:lnTo>
                <a:lnTo>
                  <a:pt x="82629" y="171294"/>
                </a:lnTo>
                <a:lnTo>
                  <a:pt x="85565" y="173250"/>
                </a:lnTo>
                <a:lnTo>
                  <a:pt x="88474" y="175508"/>
                </a:lnTo>
                <a:lnTo>
                  <a:pt x="92319" y="177965"/>
                </a:lnTo>
                <a:lnTo>
                  <a:pt x="96788" y="180555"/>
                </a:lnTo>
                <a:lnTo>
                  <a:pt x="101671" y="183235"/>
                </a:lnTo>
                <a:lnTo>
                  <a:pt x="105880" y="185974"/>
                </a:lnTo>
                <a:lnTo>
                  <a:pt x="109638" y="188753"/>
                </a:lnTo>
                <a:lnTo>
                  <a:pt x="117963" y="195504"/>
                </a:lnTo>
                <a:lnTo>
                  <a:pt x="121641" y="201508"/>
                </a:lnTo>
                <a:lnTo>
                  <a:pt x="125498" y="209573"/>
                </a:lnTo>
                <a:lnTo>
                  <a:pt x="127213" y="216333"/>
                </a:lnTo>
                <a:lnTo>
                  <a:pt x="128178" y="225494"/>
                </a:lnTo>
                <a:lnTo>
                  <a:pt x="129266" y="228434"/>
                </a:lnTo>
                <a:lnTo>
                  <a:pt x="133014" y="234241"/>
                </a:lnTo>
                <a:lnTo>
                  <a:pt x="135316" y="242536"/>
                </a:lnTo>
                <a:lnTo>
                  <a:pt x="135929" y="247416"/>
                </a:lnTo>
                <a:lnTo>
                  <a:pt x="135386" y="251621"/>
                </a:lnTo>
                <a:lnTo>
                  <a:pt x="134071" y="255377"/>
                </a:lnTo>
                <a:lnTo>
                  <a:pt x="131023" y="262090"/>
                </a:lnTo>
                <a:lnTo>
                  <a:pt x="129668" y="268249"/>
                </a:lnTo>
                <a:lnTo>
                  <a:pt x="126526" y="274161"/>
                </a:lnTo>
                <a:lnTo>
                  <a:pt x="124354" y="277072"/>
                </a:lnTo>
                <a:lnTo>
                  <a:pt x="121954" y="279964"/>
                </a:lnTo>
                <a:lnTo>
                  <a:pt x="119402" y="282845"/>
                </a:lnTo>
                <a:lnTo>
                  <a:pt x="114026" y="288586"/>
                </a:lnTo>
                <a:lnTo>
                  <a:pt x="99973" y="302892"/>
                </a:lnTo>
                <a:lnTo>
                  <a:pt x="97128" y="304797"/>
                </a:lnTo>
                <a:lnTo>
                  <a:pt x="94278" y="306068"/>
                </a:lnTo>
                <a:lnTo>
                  <a:pt x="91426" y="306915"/>
                </a:lnTo>
                <a:lnTo>
                  <a:pt x="88572" y="307480"/>
                </a:lnTo>
                <a:lnTo>
                  <a:pt x="85717" y="307856"/>
                </a:lnTo>
                <a:lnTo>
                  <a:pt x="82861" y="308107"/>
                </a:lnTo>
                <a:lnTo>
                  <a:pt x="80004" y="309227"/>
                </a:lnTo>
                <a:lnTo>
                  <a:pt x="77148" y="310926"/>
                </a:lnTo>
                <a:lnTo>
                  <a:pt x="74291" y="313011"/>
                </a:lnTo>
                <a:lnTo>
                  <a:pt x="71433" y="314401"/>
                </a:lnTo>
                <a:lnTo>
                  <a:pt x="68576" y="315328"/>
                </a:lnTo>
                <a:lnTo>
                  <a:pt x="65719" y="315946"/>
                </a:lnTo>
                <a:lnTo>
                  <a:pt x="62861" y="315405"/>
                </a:lnTo>
                <a:lnTo>
                  <a:pt x="60004" y="314093"/>
                </a:lnTo>
                <a:lnTo>
                  <a:pt x="57146" y="312265"/>
                </a:lnTo>
                <a:lnTo>
                  <a:pt x="54289" y="311046"/>
                </a:lnTo>
                <a:lnTo>
                  <a:pt x="51431" y="310234"/>
                </a:lnTo>
                <a:lnTo>
                  <a:pt x="48574" y="309692"/>
                </a:lnTo>
                <a:lnTo>
                  <a:pt x="45717" y="308379"/>
                </a:lnTo>
                <a:lnTo>
                  <a:pt x="42859" y="306550"/>
                </a:lnTo>
                <a:lnTo>
                  <a:pt x="40001" y="304379"/>
                </a:lnTo>
                <a:lnTo>
                  <a:pt x="37144" y="302932"/>
                </a:lnTo>
                <a:lnTo>
                  <a:pt x="34286" y="301967"/>
                </a:lnTo>
                <a:lnTo>
                  <a:pt x="31429" y="301324"/>
                </a:lnTo>
                <a:lnTo>
                  <a:pt x="29524" y="298989"/>
                </a:lnTo>
                <a:lnTo>
                  <a:pt x="28254" y="295529"/>
                </a:lnTo>
                <a:lnTo>
                  <a:pt x="26843" y="287555"/>
                </a:lnTo>
                <a:lnTo>
                  <a:pt x="26216" y="280837"/>
                </a:lnTo>
                <a:lnTo>
                  <a:pt x="25096" y="277712"/>
                </a:lnTo>
                <a:lnTo>
                  <a:pt x="21312" y="271699"/>
                </a:lnTo>
                <a:lnTo>
                  <a:pt x="20874" y="266857"/>
                </a:lnTo>
                <a:lnTo>
                  <a:pt x="21535" y="260772"/>
                </a:lnTo>
                <a:lnTo>
                  <a:pt x="22928" y="253858"/>
                </a:lnTo>
                <a:lnTo>
                  <a:pt x="23856" y="248296"/>
                </a:lnTo>
                <a:lnTo>
                  <a:pt x="24889" y="239576"/>
                </a:lnTo>
                <a:lnTo>
                  <a:pt x="26116" y="234012"/>
                </a:lnTo>
                <a:lnTo>
                  <a:pt x="27887" y="227445"/>
                </a:lnTo>
                <a:lnTo>
                  <a:pt x="30020" y="220210"/>
                </a:lnTo>
                <a:lnTo>
                  <a:pt x="32395" y="213481"/>
                </a:lnTo>
                <a:lnTo>
                  <a:pt x="34930" y="207091"/>
                </a:lnTo>
                <a:lnTo>
                  <a:pt x="37573" y="200925"/>
                </a:lnTo>
                <a:lnTo>
                  <a:pt x="41240" y="194910"/>
                </a:lnTo>
                <a:lnTo>
                  <a:pt x="45590" y="188995"/>
                </a:lnTo>
                <a:lnTo>
                  <a:pt x="50394" y="183146"/>
                </a:lnTo>
                <a:lnTo>
                  <a:pt x="54550" y="176390"/>
                </a:lnTo>
                <a:lnTo>
                  <a:pt x="58273" y="169028"/>
                </a:lnTo>
                <a:lnTo>
                  <a:pt x="61707" y="161262"/>
                </a:lnTo>
                <a:lnTo>
                  <a:pt x="65902" y="154181"/>
                </a:lnTo>
                <a:lnTo>
                  <a:pt x="70604" y="147554"/>
                </a:lnTo>
                <a:lnTo>
                  <a:pt x="75643" y="141232"/>
                </a:lnTo>
                <a:lnTo>
                  <a:pt x="79955" y="135112"/>
                </a:lnTo>
                <a:lnTo>
                  <a:pt x="83782" y="129127"/>
                </a:lnTo>
                <a:lnTo>
                  <a:pt x="87286" y="123232"/>
                </a:lnTo>
                <a:lnTo>
                  <a:pt x="91527" y="117397"/>
                </a:lnTo>
                <a:lnTo>
                  <a:pt x="96259" y="111602"/>
                </a:lnTo>
                <a:lnTo>
                  <a:pt x="101319" y="105833"/>
                </a:lnTo>
                <a:lnTo>
                  <a:pt x="105645" y="100083"/>
                </a:lnTo>
                <a:lnTo>
                  <a:pt x="109481" y="94344"/>
                </a:lnTo>
                <a:lnTo>
                  <a:pt x="112991" y="88613"/>
                </a:lnTo>
                <a:lnTo>
                  <a:pt x="116891" y="79706"/>
                </a:lnTo>
                <a:lnTo>
                  <a:pt x="118625" y="72572"/>
                </a:lnTo>
                <a:lnTo>
                  <a:pt x="119601" y="63200"/>
                </a:lnTo>
                <a:lnTo>
                  <a:pt x="119930" y="54041"/>
                </a:lnTo>
                <a:lnTo>
                  <a:pt x="120007" y="44206"/>
                </a:lnTo>
                <a:lnTo>
                  <a:pt x="117469" y="40919"/>
                </a:lnTo>
                <a:lnTo>
                  <a:pt x="112630" y="35599"/>
                </a:lnTo>
                <a:lnTo>
                  <a:pt x="111281" y="35162"/>
                </a:lnTo>
                <a:lnTo>
                  <a:pt x="107241" y="34677"/>
                </a:lnTo>
                <a:lnTo>
                  <a:pt x="102866" y="3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689"/>
          <p:cNvSpPr/>
          <p:nvPr/>
        </p:nvSpPr>
        <p:spPr bwMode="auto">
          <a:xfrm>
            <a:off x="3011903" y="3103245"/>
            <a:ext cx="179669" cy="334315"/>
          </a:xfrm>
          <a:custGeom>
            <a:avLst/>
            <a:gdLst/>
            <a:ahLst/>
            <a:cxnLst/>
            <a:rect l="0" t="0" r="0" b="0"/>
            <a:pathLst>
              <a:path w="179669" h="334315">
                <a:moveTo>
                  <a:pt x="8474" y="8572"/>
                </a:moveTo>
                <a:lnTo>
                  <a:pt x="13025" y="4021"/>
                </a:lnTo>
                <a:lnTo>
                  <a:pt x="15318" y="2681"/>
                </a:lnTo>
                <a:lnTo>
                  <a:pt x="20406" y="1191"/>
                </a:lnTo>
                <a:lnTo>
                  <a:pt x="24074" y="352"/>
                </a:lnTo>
                <a:lnTo>
                  <a:pt x="26494" y="235"/>
                </a:lnTo>
                <a:lnTo>
                  <a:pt x="38049" y="69"/>
                </a:lnTo>
                <a:lnTo>
                  <a:pt x="145514" y="0"/>
                </a:lnTo>
                <a:lnTo>
                  <a:pt x="141048" y="0"/>
                </a:lnTo>
                <a:lnTo>
                  <a:pt x="139719" y="952"/>
                </a:lnTo>
                <a:lnTo>
                  <a:pt x="138833" y="2540"/>
                </a:lnTo>
                <a:lnTo>
                  <a:pt x="138242" y="4550"/>
                </a:lnTo>
                <a:lnTo>
                  <a:pt x="135944" y="5891"/>
                </a:lnTo>
                <a:lnTo>
                  <a:pt x="132507" y="6785"/>
                </a:lnTo>
                <a:lnTo>
                  <a:pt x="128310" y="7380"/>
                </a:lnTo>
                <a:lnTo>
                  <a:pt x="123607" y="7778"/>
                </a:lnTo>
                <a:lnTo>
                  <a:pt x="118567" y="8042"/>
                </a:lnTo>
                <a:lnTo>
                  <a:pt x="113302" y="8219"/>
                </a:lnTo>
                <a:lnTo>
                  <a:pt x="108839" y="9289"/>
                </a:lnTo>
                <a:lnTo>
                  <a:pt x="104912" y="10955"/>
                </a:lnTo>
                <a:lnTo>
                  <a:pt x="101341" y="13018"/>
                </a:lnTo>
                <a:lnTo>
                  <a:pt x="98008" y="14394"/>
                </a:lnTo>
                <a:lnTo>
                  <a:pt x="94833" y="15311"/>
                </a:lnTo>
                <a:lnTo>
                  <a:pt x="91764" y="15922"/>
                </a:lnTo>
                <a:lnTo>
                  <a:pt x="88766" y="16330"/>
                </a:lnTo>
                <a:lnTo>
                  <a:pt x="85815" y="16601"/>
                </a:lnTo>
                <a:lnTo>
                  <a:pt x="82894" y="16782"/>
                </a:lnTo>
                <a:lnTo>
                  <a:pt x="77110" y="16984"/>
                </a:lnTo>
                <a:lnTo>
                  <a:pt x="65635" y="17113"/>
                </a:lnTo>
                <a:lnTo>
                  <a:pt x="62774" y="16171"/>
                </a:lnTo>
                <a:lnTo>
                  <a:pt x="59914" y="14590"/>
                </a:lnTo>
                <a:lnTo>
                  <a:pt x="57055" y="12584"/>
                </a:lnTo>
                <a:lnTo>
                  <a:pt x="54196" y="11247"/>
                </a:lnTo>
                <a:lnTo>
                  <a:pt x="51338" y="10356"/>
                </a:lnTo>
                <a:lnTo>
                  <a:pt x="48480" y="9761"/>
                </a:lnTo>
                <a:lnTo>
                  <a:pt x="45622" y="9365"/>
                </a:lnTo>
                <a:lnTo>
                  <a:pt x="42765" y="9101"/>
                </a:lnTo>
                <a:lnTo>
                  <a:pt x="39907" y="8924"/>
                </a:lnTo>
                <a:lnTo>
                  <a:pt x="37049" y="7855"/>
                </a:lnTo>
                <a:lnTo>
                  <a:pt x="34192" y="6189"/>
                </a:lnTo>
                <a:lnTo>
                  <a:pt x="31334" y="4126"/>
                </a:lnTo>
                <a:lnTo>
                  <a:pt x="28477" y="2750"/>
                </a:lnTo>
                <a:lnTo>
                  <a:pt x="25619" y="1833"/>
                </a:lnTo>
                <a:lnTo>
                  <a:pt x="17548" y="107"/>
                </a:lnTo>
                <a:lnTo>
                  <a:pt x="12207" y="21"/>
                </a:lnTo>
                <a:lnTo>
                  <a:pt x="16221" y="2"/>
                </a:lnTo>
                <a:lnTo>
                  <a:pt x="9593" y="0"/>
                </a:lnTo>
                <a:lnTo>
                  <a:pt x="9220" y="952"/>
                </a:lnTo>
                <a:lnTo>
                  <a:pt x="8621" y="9325"/>
                </a:lnTo>
                <a:lnTo>
                  <a:pt x="8503" y="20151"/>
                </a:lnTo>
                <a:lnTo>
                  <a:pt x="8475" y="50274"/>
                </a:lnTo>
                <a:lnTo>
                  <a:pt x="7522" y="54471"/>
                </a:lnTo>
                <a:lnTo>
                  <a:pt x="3923" y="61674"/>
                </a:lnTo>
                <a:lnTo>
                  <a:pt x="3535" y="65881"/>
                </a:lnTo>
                <a:lnTo>
                  <a:pt x="5644" y="75635"/>
                </a:lnTo>
                <a:lnTo>
                  <a:pt x="7216" y="83781"/>
                </a:lnTo>
                <a:lnTo>
                  <a:pt x="7635" y="87286"/>
                </a:lnTo>
                <a:lnTo>
                  <a:pt x="6963" y="90576"/>
                </a:lnTo>
                <a:lnTo>
                  <a:pt x="2417" y="99756"/>
                </a:lnTo>
                <a:lnTo>
                  <a:pt x="1020" y="105613"/>
                </a:lnTo>
                <a:lnTo>
                  <a:pt x="233" y="114266"/>
                </a:lnTo>
                <a:lnTo>
                  <a:pt x="0" y="122862"/>
                </a:lnTo>
                <a:lnTo>
                  <a:pt x="919" y="125723"/>
                </a:lnTo>
                <a:lnTo>
                  <a:pt x="5812" y="133348"/>
                </a:lnTo>
                <a:lnTo>
                  <a:pt x="8370" y="137011"/>
                </a:lnTo>
                <a:lnTo>
                  <a:pt x="12994" y="137116"/>
                </a:lnTo>
                <a:lnTo>
                  <a:pt x="20397" y="137146"/>
                </a:lnTo>
                <a:lnTo>
                  <a:pt x="23090" y="136198"/>
                </a:lnTo>
                <a:lnTo>
                  <a:pt x="28623" y="132605"/>
                </a:lnTo>
                <a:lnTo>
                  <a:pt x="31431" y="131266"/>
                </a:lnTo>
                <a:lnTo>
                  <a:pt x="34256" y="130373"/>
                </a:lnTo>
                <a:lnTo>
                  <a:pt x="37092" y="129778"/>
                </a:lnTo>
                <a:lnTo>
                  <a:pt x="40888" y="128428"/>
                </a:lnTo>
                <a:lnTo>
                  <a:pt x="45323" y="126576"/>
                </a:lnTo>
                <a:lnTo>
                  <a:pt x="50185" y="124389"/>
                </a:lnTo>
                <a:lnTo>
                  <a:pt x="60667" y="119419"/>
                </a:lnTo>
                <a:lnTo>
                  <a:pt x="66130" y="116760"/>
                </a:lnTo>
                <a:lnTo>
                  <a:pt x="71676" y="114987"/>
                </a:lnTo>
                <a:lnTo>
                  <a:pt x="77279" y="113805"/>
                </a:lnTo>
                <a:lnTo>
                  <a:pt x="82919" y="113018"/>
                </a:lnTo>
                <a:lnTo>
                  <a:pt x="89536" y="111540"/>
                </a:lnTo>
                <a:lnTo>
                  <a:pt x="96806" y="109602"/>
                </a:lnTo>
                <a:lnTo>
                  <a:pt x="104509" y="107358"/>
                </a:lnTo>
                <a:lnTo>
                  <a:pt x="110598" y="105862"/>
                </a:lnTo>
                <a:lnTo>
                  <a:pt x="115609" y="104865"/>
                </a:lnTo>
                <a:lnTo>
                  <a:pt x="119902" y="104200"/>
                </a:lnTo>
                <a:lnTo>
                  <a:pt x="124669" y="104709"/>
                </a:lnTo>
                <a:lnTo>
                  <a:pt x="129753" y="106001"/>
                </a:lnTo>
                <a:lnTo>
                  <a:pt x="135046" y="107815"/>
                </a:lnTo>
                <a:lnTo>
                  <a:pt x="139528" y="109024"/>
                </a:lnTo>
                <a:lnTo>
                  <a:pt x="143468" y="109830"/>
                </a:lnTo>
                <a:lnTo>
                  <a:pt x="147048" y="110367"/>
                </a:lnTo>
                <a:lnTo>
                  <a:pt x="150387" y="112630"/>
                </a:lnTo>
                <a:lnTo>
                  <a:pt x="153565" y="116044"/>
                </a:lnTo>
                <a:lnTo>
                  <a:pt x="156636" y="120225"/>
                </a:lnTo>
                <a:lnTo>
                  <a:pt x="160589" y="123965"/>
                </a:lnTo>
                <a:lnTo>
                  <a:pt x="165129" y="127411"/>
                </a:lnTo>
                <a:lnTo>
                  <a:pt x="170061" y="130660"/>
                </a:lnTo>
                <a:lnTo>
                  <a:pt x="173348" y="134732"/>
                </a:lnTo>
                <a:lnTo>
                  <a:pt x="175540" y="139351"/>
                </a:lnTo>
                <a:lnTo>
                  <a:pt x="177976" y="148611"/>
                </a:lnTo>
                <a:lnTo>
                  <a:pt x="179058" y="155902"/>
                </a:lnTo>
                <a:lnTo>
                  <a:pt x="179539" y="164857"/>
                </a:lnTo>
                <a:lnTo>
                  <a:pt x="179668" y="169912"/>
                </a:lnTo>
                <a:lnTo>
                  <a:pt x="178801" y="175187"/>
                </a:lnTo>
                <a:lnTo>
                  <a:pt x="177270" y="180609"/>
                </a:lnTo>
                <a:lnTo>
                  <a:pt x="173029" y="192665"/>
                </a:lnTo>
                <a:lnTo>
                  <a:pt x="167970" y="207549"/>
                </a:lnTo>
                <a:lnTo>
                  <a:pt x="165287" y="214566"/>
                </a:lnTo>
                <a:lnTo>
                  <a:pt x="162546" y="221149"/>
                </a:lnTo>
                <a:lnTo>
                  <a:pt x="159766" y="227442"/>
                </a:lnTo>
                <a:lnTo>
                  <a:pt x="154137" y="239515"/>
                </a:lnTo>
                <a:lnTo>
                  <a:pt x="151303" y="245402"/>
                </a:lnTo>
                <a:lnTo>
                  <a:pt x="147508" y="251231"/>
                </a:lnTo>
                <a:lnTo>
                  <a:pt x="143073" y="257022"/>
                </a:lnTo>
                <a:lnTo>
                  <a:pt x="138212" y="262788"/>
                </a:lnTo>
                <a:lnTo>
                  <a:pt x="134019" y="268537"/>
                </a:lnTo>
                <a:lnTo>
                  <a:pt x="130271" y="274275"/>
                </a:lnTo>
                <a:lnTo>
                  <a:pt x="126819" y="280005"/>
                </a:lnTo>
                <a:lnTo>
                  <a:pt x="122613" y="285729"/>
                </a:lnTo>
                <a:lnTo>
                  <a:pt x="117904" y="291451"/>
                </a:lnTo>
                <a:lnTo>
                  <a:pt x="108545" y="301936"/>
                </a:lnTo>
                <a:lnTo>
                  <a:pt x="101210" y="309771"/>
                </a:lnTo>
                <a:lnTo>
                  <a:pt x="96968" y="313194"/>
                </a:lnTo>
                <a:lnTo>
                  <a:pt x="92235" y="316428"/>
                </a:lnTo>
                <a:lnTo>
                  <a:pt x="87175" y="319537"/>
                </a:lnTo>
                <a:lnTo>
                  <a:pt x="82849" y="322562"/>
                </a:lnTo>
                <a:lnTo>
                  <a:pt x="79012" y="325531"/>
                </a:lnTo>
                <a:lnTo>
                  <a:pt x="75502" y="328463"/>
                </a:lnTo>
                <a:lnTo>
                  <a:pt x="72209" y="330418"/>
                </a:lnTo>
                <a:lnTo>
                  <a:pt x="69062" y="331721"/>
                </a:lnTo>
                <a:lnTo>
                  <a:pt x="66011" y="332590"/>
                </a:lnTo>
                <a:lnTo>
                  <a:pt x="62072" y="333169"/>
                </a:lnTo>
                <a:lnTo>
                  <a:pt x="57541" y="333555"/>
                </a:lnTo>
                <a:lnTo>
                  <a:pt x="48379" y="333984"/>
                </a:lnTo>
                <a:lnTo>
                  <a:pt x="41132" y="334175"/>
                </a:lnTo>
                <a:lnTo>
                  <a:pt x="22869" y="334314"/>
                </a:lnTo>
                <a:lnTo>
                  <a:pt x="20928" y="333366"/>
                </a:lnTo>
                <a:lnTo>
                  <a:pt x="19634" y="331781"/>
                </a:lnTo>
                <a:lnTo>
                  <a:pt x="18772" y="329772"/>
                </a:lnTo>
                <a:lnTo>
                  <a:pt x="15273" y="325000"/>
                </a:lnTo>
                <a:lnTo>
                  <a:pt x="9817" y="318727"/>
                </a:lnTo>
                <a:lnTo>
                  <a:pt x="9071" y="315328"/>
                </a:lnTo>
                <a:lnTo>
                  <a:pt x="8592" y="305386"/>
                </a:lnTo>
                <a:lnTo>
                  <a:pt x="8474" y="28289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690"/>
          <p:cNvSpPr/>
          <p:nvPr/>
        </p:nvSpPr>
        <p:spPr bwMode="auto">
          <a:xfrm>
            <a:off x="3303270" y="3214839"/>
            <a:ext cx="197168" cy="179867"/>
          </a:xfrm>
          <a:custGeom>
            <a:avLst/>
            <a:gdLst/>
            <a:ahLst/>
            <a:cxnLst/>
            <a:rect l="0" t="0" r="0" b="0"/>
            <a:pathLst>
              <a:path w="197168" h="179867">
                <a:moveTo>
                  <a:pt x="0" y="16993"/>
                </a:moveTo>
                <a:lnTo>
                  <a:pt x="4550" y="16993"/>
                </a:lnTo>
                <a:lnTo>
                  <a:pt x="5891" y="17946"/>
                </a:lnTo>
                <a:lnTo>
                  <a:pt x="6784" y="19533"/>
                </a:lnTo>
                <a:lnTo>
                  <a:pt x="8219" y="24374"/>
                </a:lnTo>
                <a:lnTo>
                  <a:pt x="8468" y="29763"/>
                </a:lnTo>
                <a:lnTo>
                  <a:pt x="9455" y="32174"/>
                </a:lnTo>
                <a:lnTo>
                  <a:pt x="15395" y="41070"/>
                </a:lnTo>
                <a:lnTo>
                  <a:pt x="17883" y="45427"/>
                </a:lnTo>
                <a:lnTo>
                  <a:pt x="20495" y="50237"/>
                </a:lnTo>
                <a:lnTo>
                  <a:pt x="22235" y="54395"/>
                </a:lnTo>
                <a:lnTo>
                  <a:pt x="23396" y="58120"/>
                </a:lnTo>
                <a:lnTo>
                  <a:pt x="24170" y="61556"/>
                </a:lnTo>
                <a:lnTo>
                  <a:pt x="24685" y="65752"/>
                </a:lnTo>
                <a:lnTo>
                  <a:pt x="25029" y="70454"/>
                </a:lnTo>
                <a:lnTo>
                  <a:pt x="25259" y="75494"/>
                </a:lnTo>
                <a:lnTo>
                  <a:pt x="25514" y="86173"/>
                </a:lnTo>
                <a:lnTo>
                  <a:pt x="25717" y="179866"/>
                </a:lnTo>
                <a:lnTo>
                  <a:pt x="25717" y="159719"/>
                </a:lnTo>
                <a:lnTo>
                  <a:pt x="24764" y="155959"/>
                </a:lnTo>
                <a:lnTo>
                  <a:pt x="23177" y="151547"/>
                </a:lnTo>
                <a:lnTo>
                  <a:pt x="21166" y="146701"/>
                </a:lnTo>
                <a:lnTo>
                  <a:pt x="19826" y="142517"/>
                </a:lnTo>
                <a:lnTo>
                  <a:pt x="18932" y="138776"/>
                </a:lnTo>
                <a:lnTo>
                  <a:pt x="18336" y="135329"/>
                </a:lnTo>
                <a:lnTo>
                  <a:pt x="18891" y="131126"/>
                </a:lnTo>
                <a:lnTo>
                  <a:pt x="20214" y="126419"/>
                </a:lnTo>
                <a:lnTo>
                  <a:pt x="22048" y="121377"/>
                </a:lnTo>
                <a:lnTo>
                  <a:pt x="23271" y="117062"/>
                </a:lnTo>
                <a:lnTo>
                  <a:pt x="24086" y="113233"/>
                </a:lnTo>
                <a:lnTo>
                  <a:pt x="24630" y="109728"/>
                </a:lnTo>
                <a:lnTo>
                  <a:pt x="24992" y="105487"/>
                </a:lnTo>
                <a:lnTo>
                  <a:pt x="25234" y="100753"/>
                </a:lnTo>
                <a:lnTo>
                  <a:pt x="25395" y="95694"/>
                </a:lnTo>
                <a:lnTo>
                  <a:pt x="26455" y="90415"/>
                </a:lnTo>
                <a:lnTo>
                  <a:pt x="28114" y="84991"/>
                </a:lnTo>
                <a:lnTo>
                  <a:pt x="30173" y="79470"/>
                </a:lnTo>
                <a:lnTo>
                  <a:pt x="31545" y="73885"/>
                </a:lnTo>
                <a:lnTo>
                  <a:pt x="32460" y="68256"/>
                </a:lnTo>
                <a:lnTo>
                  <a:pt x="33070" y="62598"/>
                </a:lnTo>
                <a:lnTo>
                  <a:pt x="33476" y="57874"/>
                </a:lnTo>
                <a:lnTo>
                  <a:pt x="33748" y="53772"/>
                </a:lnTo>
                <a:lnTo>
                  <a:pt x="33928" y="50085"/>
                </a:lnTo>
                <a:lnTo>
                  <a:pt x="35001" y="46674"/>
                </a:lnTo>
                <a:lnTo>
                  <a:pt x="36669" y="43448"/>
                </a:lnTo>
                <a:lnTo>
                  <a:pt x="38733" y="40345"/>
                </a:lnTo>
                <a:lnTo>
                  <a:pt x="41062" y="37324"/>
                </a:lnTo>
                <a:lnTo>
                  <a:pt x="43567" y="34357"/>
                </a:lnTo>
                <a:lnTo>
                  <a:pt x="49881" y="27302"/>
                </a:lnTo>
                <a:lnTo>
                  <a:pt x="50398" y="25771"/>
                </a:lnTo>
                <a:lnTo>
                  <a:pt x="50974" y="21529"/>
                </a:lnTo>
                <a:lnTo>
                  <a:pt x="52080" y="20017"/>
                </a:lnTo>
                <a:lnTo>
                  <a:pt x="53770" y="19009"/>
                </a:lnTo>
                <a:lnTo>
                  <a:pt x="58775" y="17391"/>
                </a:lnTo>
                <a:lnTo>
                  <a:pt x="61999" y="19710"/>
                </a:lnTo>
                <a:lnTo>
                  <a:pt x="67280" y="24409"/>
                </a:lnTo>
                <a:lnTo>
                  <a:pt x="72745" y="29773"/>
                </a:lnTo>
                <a:lnTo>
                  <a:pt x="80397" y="37396"/>
                </a:lnTo>
                <a:lnTo>
                  <a:pt x="83126" y="41072"/>
                </a:lnTo>
                <a:lnTo>
                  <a:pt x="85897" y="45429"/>
                </a:lnTo>
                <a:lnTo>
                  <a:pt x="88696" y="50238"/>
                </a:lnTo>
                <a:lnTo>
                  <a:pt x="90563" y="54396"/>
                </a:lnTo>
                <a:lnTo>
                  <a:pt x="91808" y="58121"/>
                </a:lnTo>
                <a:lnTo>
                  <a:pt x="92638" y="61557"/>
                </a:lnTo>
                <a:lnTo>
                  <a:pt x="94143" y="64800"/>
                </a:lnTo>
                <a:lnTo>
                  <a:pt x="96100" y="67914"/>
                </a:lnTo>
                <a:lnTo>
                  <a:pt x="98356" y="70943"/>
                </a:lnTo>
                <a:lnTo>
                  <a:pt x="99861" y="74867"/>
                </a:lnTo>
                <a:lnTo>
                  <a:pt x="100864" y="79388"/>
                </a:lnTo>
                <a:lnTo>
                  <a:pt x="101532" y="84308"/>
                </a:lnTo>
                <a:lnTo>
                  <a:pt x="101978" y="88539"/>
                </a:lnTo>
                <a:lnTo>
                  <a:pt x="102275" y="92313"/>
                </a:lnTo>
                <a:lnTo>
                  <a:pt x="102473" y="95781"/>
                </a:lnTo>
                <a:lnTo>
                  <a:pt x="102693" y="102175"/>
                </a:lnTo>
                <a:lnTo>
                  <a:pt x="102835" y="114041"/>
                </a:lnTo>
                <a:lnTo>
                  <a:pt x="102859" y="122689"/>
                </a:lnTo>
                <a:lnTo>
                  <a:pt x="103815" y="124604"/>
                </a:lnTo>
                <a:lnTo>
                  <a:pt x="105405" y="125881"/>
                </a:lnTo>
                <a:lnTo>
                  <a:pt x="107417" y="126733"/>
                </a:lnTo>
                <a:lnTo>
                  <a:pt x="107806" y="128253"/>
                </a:lnTo>
                <a:lnTo>
                  <a:pt x="107113" y="130219"/>
                </a:lnTo>
                <a:lnTo>
                  <a:pt x="102891" y="136973"/>
                </a:lnTo>
                <a:lnTo>
                  <a:pt x="98325" y="136998"/>
                </a:lnTo>
                <a:lnTo>
                  <a:pt x="96030" y="136049"/>
                </a:lnTo>
                <a:lnTo>
                  <a:pt x="90940" y="132454"/>
                </a:lnTo>
                <a:lnTo>
                  <a:pt x="87270" y="129627"/>
                </a:lnTo>
                <a:lnTo>
                  <a:pt x="86755" y="127324"/>
                </a:lnTo>
                <a:lnTo>
                  <a:pt x="86411" y="123885"/>
                </a:lnTo>
                <a:lnTo>
                  <a:pt x="86183" y="119687"/>
                </a:lnTo>
                <a:lnTo>
                  <a:pt x="85077" y="115935"/>
                </a:lnTo>
                <a:lnTo>
                  <a:pt x="83388" y="112482"/>
                </a:lnTo>
                <a:lnTo>
                  <a:pt x="81309" y="109227"/>
                </a:lnTo>
                <a:lnTo>
                  <a:pt x="80876" y="106105"/>
                </a:lnTo>
                <a:lnTo>
                  <a:pt x="81540" y="103071"/>
                </a:lnTo>
                <a:lnTo>
                  <a:pt x="82934" y="100096"/>
                </a:lnTo>
                <a:lnTo>
                  <a:pt x="83865" y="96208"/>
                </a:lnTo>
                <a:lnTo>
                  <a:pt x="84485" y="91710"/>
                </a:lnTo>
                <a:lnTo>
                  <a:pt x="84898" y="86807"/>
                </a:lnTo>
                <a:lnTo>
                  <a:pt x="85173" y="82586"/>
                </a:lnTo>
                <a:lnTo>
                  <a:pt x="85480" y="75355"/>
                </a:lnTo>
                <a:lnTo>
                  <a:pt x="86514" y="71141"/>
                </a:lnTo>
                <a:lnTo>
                  <a:pt x="88155" y="66427"/>
                </a:lnTo>
                <a:lnTo>
                  <a:pt x="90203" y="61379"/>
                </a:lnTo>
                <a:lnTo>
                  <a:pt x="92520" y="57061"/>
                </a:lnTo>
                <a:lnTo>
                  <a:pt x="95017" y="53230"/>
                </a:lnTo>
                <a:lnTo>
                  <a:pt x="97635" y="49724"/>
                </a:lnTo>
                <a:lnTo>
                  <a:pt x="100332" y="45481"/>
                </a:lnTo>
                <a:lnTo>
                  <a:pt x="103083" y="40747"/>
                </a:lnTo>
                <a:lnTo>
                  <a:pt x="105869" y="35687"/>
                </a:lnTo>
                <a:lnTo>
                  <a:pt x="108679" y="31361"/>
                </a:lnTo>
                <a:lnTo>
                  <a:pt x="111505" y="27524"/>
                </a:lnTo>
                <a:lnTo>
                  <a:pt x="114342" y="24014"/>
                </a:lnTo>
                <a:lnTo>
                  <a:pt x="117185" y="20721"/>
                </a:lnTo>
                <a:lnTo>
                  <a:pt x="120033" y="17573"/>
                </a:lnTo>
                <a:lnTo>
                  <a:pt x="125738" y="11536"/>
                </a:lnTo>
                <a:lnTo>
                  <a:pt x="131448" y="5677"/>
                </a:lnTo>
                <a:lnTo>
                  <a:pt x="134305" y="3735"/>
                </a:lnTo>
                <a:lnTo>
                  <a:pt x="140018" y="1575"/>
                </a:lnTo>
                <a:lnTo>
                  <a:pt x="145733" y="616"/>
                </a:lnTo>
                <a:lnTo>
                  <a:pt x="151447" y="189"/>
                </a:lnTo>
                <a:lnTo>
                  <a:pt x="157162" y="0"/>
                </a:lnTo>
                <a:lnTo>
                  <a:pt x="160019" y="902"/>
                </a:lnTo>
                <a:lnTo>
                  <a:pt x="165734" y="4444"/>
                </a:lnTo>
                <a:lnTo>
                  <a:pt x="171450" y="9193"/>
                </a:lnTo>
                <a:lnTo>
                  <a:pt x="177165" y="14479"/>
                </a:lnTo>
                <a:lnTo>
                  <a:pt x="182879" y="20003"/>
                </a:lnTo>
                <a:lnTo>
                  <a:pt x="185737" y="23762"/>
                </a:lnTo>
                <a:lnTo>
                  <a:pt x="188594" y="28173"/>
                </a:lnTo>
                <a:lnTo>
                  <a:pt x="191452" y="33019"/>
                </a:lnTo>
                <a:lnTo>
                  <a:pt x="193357" y="37202"/>
                </a:lnTo>
                <a:lnTo>
                  <a:pt x="194627" y="40944"/>
                </a:lnTo>
                <a:lnTo>
                  <a:pt x="195474" y="44390"/>
                </a:lnTo>
                <a:lnTo>
                  <a:pt x="196038" y="48593"/>
                </a:lnTo>
                <a:lnTo>
                  <a:pt x="196415" y="53299"/>
                </a:lnTo>
                <a:lnTo>
                  <a:pt x="196665" y="58342"/>
                </a:lnTo>
                <a:lnTo>
                  <a:pt x="196944" y="69026"/>
                </a:lnTo>
                <a:lnTo>
                  <a:pt x="197167" y="136973"/>
                </a:lnTo>
                <a:lnTo>
                  <a:pt x="197167" y="12843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691"/>
          <p:cNvSpPr/>
          <p:nvPr/>
        </p:nvSpPr>
        <p:spPr bwMode="auto">
          <a:xfrm>
            <a:off x="3553063" y="3137535"/>
            <a:ext cx="161688" cy="102753"/>
          </a:xfrm>
          <a:custGeom>
            <a:avLst/>
            <a:gdLst/>
            <a:ahLst/>
            <a:cxnLst/>
            <a:rect l="0" t="0" r="0" b="0"/>
            <a:pathLst>
              <a:path w="161688" h="102753">
                <a:moveTo>
                  <a:pt x="7382" y="0"/>
                </a:moveTo>
                <a:lnTo>
                  <a:pt x="0" y="0"/>
                </a:lnTo>
                <a:lnTo>
                  <a:pt x="70247" y="0"/>
                </a:lnTo>
                <a:lnTo>
                  <a:pt x="72152" y="952"/>
                </a:lnTo>
                <a:lnTo>
                  <a:pt x="73422" y="2540"/>
                </a:lnTo>
                <a:lnTo>
                  <a:pt x="74268" y="4551"/>
                </a:lnTo>
                <a:lnTo>
                  <a:pt x="74833" y="6844"/>
                </a:lnTo>
                <a:lnTo>
                  <a:pt x="75209" y="9325"/>
                </a:lnTo>
                <a:lnTo>
                  <a:pt x="75460" y="11931"/>
                </a:lnTo>
                <a:lnTo>
                  <a:pt x="75627" y="14622"/>
                </a:lnTo>
                <a:lnTo>
                  <a:pt x="75813" y="20151"/>
                </a:lnTo>
                <a:lnTo>
                  <a:pt x="75917" y="28619"/>
                </a:lnTo>
                <a:lnTo>
                  <a:pt x="74980" y="31462"/>
                </a:lnTo>
                <a:lnTo>
                  <a:pt x="73402" y="34309"/>
                </a:lnTo>
                <a:lnTo>
                  <a:pt x="71398" y="37160"/>
                </a:lnTo>
                <a:lnTo>
                  <a:pt x="70061" y="40013"/>
                </a:lnTo>
                <a:lnTo>
                  <a:pt x="69170" y="42868"/>
                </a:lnTo>
                <a:lnTo>
                  <a:pt x="68577" y="45723"/>
                </a:lnTo>
                <a:lnTo>
                  <a:pt x="67228" y="48580"/>
                </a:lnTo>
                <a:lnTo>
                  <a:pt x="65377" y="51436"/>
                </a:lnTo>
                <a:lnTo>
                  <a:pt x="63190" y="54293"/>
                </a:lnTo>
                <a:lnTo>
                  <a:pt x="60779" y="57151"/>
                </a:lnTo>
                <a:lnTo>
                  <a:pt x="58220" y="60008"/>
                </a:lnTo>
                <a:lnTo>
                  <a:pt x="55562" y="62865"/>
                </a:lnTo>
                <a:lnTo>
                  <a:pt x="53789" y="65722"/>
                </a:lnTo>
                <a:lnTo>
                  <a:pt x="52607" y="68580"/>
                </a:lnTo>
                <a:lnTo>
                  <a:pt x="51820" y="71437"/>
                </a:lnTo>
                <a:lnTo>
                  <a:pt x="50342" y="74295"/>
                </a:lnTo>
                <a:lnTo>
                  <a:pt x="48404" y="77152"/>
                </a:lnTo>
                <a:lnTo>
                  <a:pt x="46160" y="80010"/>
                </a:lnTo>
                <a:lnTo>
                  <a:pt x="44664" y="82867"/>
                </a:lnTo>
                <a:lnTo>
                  <a:pt x="43667" y="85725"/>
                </a:lnTo>
                <a:lnTo>
                  <a:pt x="43001" y="88582"/>
                </a:lnTo>
                <a:lnTo>
                  <a:pt x="41605" y="90487"/>
                </a:lnTo>
                <a:lnTo>
                  <a:pt x="39723" y="91757"/>
                </a:lnTo>
                <a:lnTo>
                  <a:pt x="37515" y="92604"/>
                </a:lnTo>
                <a:lnTo>
                  <a:pt x="36043" y="94121"/>
                </a:lnTo>
                <a:lnTo>
                  <a:pt x="35062" y="96084"/>
                </a:lnTo>
                <a:lnTo>
                  <a:pt x="33487" y="101529"/>
                </a:lnTo>
                <a:lnTo>
                  <a:pt x="34310" y="101976"/>
                </a:lnTo>
                <a:lnTo>
                  <a:pt x="39067" y="102605"/>
                </a:lnTo>
                <a:lnTo>
                  <a:pt x="40514" y="102752"/>
                </a:lnTo>
                <a:lnTo>
                  <a:pt x="40900" y="101838"/>
                </a:lnTo>
                <a:lnTo>
                  <a:pt x="41157" y="100277"/>
                </a:lnTo>
                <a:lnTo>
                  <a:pt x="41329" y="98284"/>
                </a:lnTo>
                <a:lnTo>
                  <a:pt x="42396" y="96003"/>
                </a:lnTo>
                <a:lnTo>
                  <a:pt x="44059" y="93529"/>
                </a:lnTo>
                <a:lnTo>
                  <a:pt x="46121" y="90928"/>
                </a:lnTo>
                <a:lnTo>
                  <a:pt x="49400" y="89193"/>
                </a:lnTo>
                <a:lnTo>
                  <a:pt x="53492" y="88037"/>
                </a:lnTo>
                <a:lnTo>
                  <a:pt x="58124" y="87266"/>
                </a:lnTo>
                <a:lnTo>
                  <a:pt x="63117" y="85800"/>
                </a:lnTo>
                <a:lnTo>
                  <a:pt x="68351" y="83870"/>
                </a:lnTo>
                <a:lnTo>
                  <a:pt x="73746" y="81631"/>
                </a:lnTo>
                <a:lnTo>
                  <a:pt x="79247" y="79185"/>
                </a:lnTo>
                <a:lnTo>
                  <a:pt x="90439" y="73928"/>
                </a:lnTo>
                <a:lnTo>
                  <a:pt x="124556" y="57118"/>
                </a:lnTo>
                <a:lnTo>
                  <a:pt x="129313" y="54271"/>
                </a:lnTo>
                <a:lnTo>
                  <a:pt x="133437" y="51420"/>
                </a:lnTo>
                <a:lnTo>
                  <a:pt x="137138" y="48568"/>
                </a:lnTo>
                <a:lnTo>
                  <a:pt x="141511" y="46666"/>
                </a:lnTo>
                <a:lnTo>
                  <a:pt x="146331" y="45398"/>
                </a:lnTo>
                <a:lnTo>
                  <a:pt x="161687" y="428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diameter?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diameter </a:t>
            </a:r>
            <a:r>
              <a:rPr lang="en-US" dirty="0" smtClean="0"/>
              <a:t>is a chord that contains the center of a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4384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59"/>
          <p:cNvSpPr/>
          <p:nvPr/>
        </p:nvSpPr>
        <p:spPr bwMode="auto">
          <a:xfrm>
            <a:off x="4640579" y="2991803"/>
            <a:ext cx="1920241" cy="2606040"/>
          </a:xfrm>
          <a:custGeom>
            <a:avLst/>
            <a:gdLst/>
            <a:ahLst/>
            <a:cxnLst/>
            <a:rect l="0" t="0" r="0" b="0"/>
            <a:pathLst>
              <a:path w="1920241" h="2606040">
                <a:moveTo>
                  <a:pt x="0" y="2606039"/>
                </a:moveTo>
                <a:lnTo>
                  <a:pt x="0" y="2598658"/>
                </a:lnTo>
                <a:lnTo>
                  <a:pt x="5892" y="2590858"/>
                </a:lnTo>
                <a:lnTo>
                  <a:pt x="7382" y="2585640"/>
                </a:lnTo>
                <a:lnTo>
                  <a:pt x="8731" y="2583867"/>
                </a:lnTo>
                <a:lnTo>
                  <a:pt x="10584" y="2582685"/>
                </a:lnTo>
                <a:lnTo>
                  <a:pt x="12771" y="2581897"/>
                </a:lnTo>
                <a:lnTo>
                  <a:pt x="14229" y="2580420"/>
                </a:lnTo>
                <a:lnTo>
                  <a:pt x="15201" y="2578482"/>
                </a:lnTo>
                <a:lnTo>
                  <a:pt x="16282" y="2573789"/>
                </a:lnTo>
                <a:lnTo>
                  <a:pt x="17032" y="2564762"/>
                </a:lnTo>
                <a:lnTo>
                  <a:pt x="21663" y="2559095"/>
                </a:lnTo>
                <a:lnTo>
                  <a:pt x="29067" y="2551384"/>
                </a:lnTo>
                <a:lnTo>
                  <a:pt x="30808" y="2548648"/>
                </a:lnTo>
                <a:lnTo>
                  <a:pt x="34212" y="2540245"/>
                </a:lnTo>
                <a:lnTo>
                  <a:pt x="39876" y="2531723"/>
                </a:lnTo>
                <a:lnTo>
                  <a:pt x="42930" y="2523166"/>
                </a:lnTo>
                <a:lnTo>
                  <a:pt x="47020" y="2517454"/>
                </a:lnTo>
                <a:lnTo>
                  <a:pt x="48492" y="2513645"/>
                </a:lnTo>
                <a:lnTo>
                  <a:pt x="51516" y="2500135"/>
                </a:lnTo>
                <a:lnTo>
                  <a:pt x="55599" y="2492930"/>
                </a:lnTo>
                <a:lnTo>
                  <a:pt x="73419" y="2471806"/>
                </a:lnTo>
                <a:lnTo>
                  <a:pt x="83669" y="2448706"/>
                </a:lnTo>
                <a:lnTo>
                  <a:pt x="97261" y="2432086"/>
                </a:lnTo>
                <a:lnTo>
                  <a:pt x="99131" y="2428158"/>
                </a:lnTo>
                <a:lnTo>
                  <a:pt x="102715" y="2414480"/>
                </a:lnTo>
                <a:lnTo>
                  <a:pt x="117395" y="2388934"/>
                </a:lnTo>
                <a:lnTo>
                  <a:pt x="148593" y="2341842"/>
                </a:lnTo>
                <a:lnTo>
                  <a:pt x="151767" y="2331138"/>
                </a:lnTo>
                <a:lnTo>
                  <a:pt x="152613" y="2325617"/>
                </a:lnTo>
                <a:lnTo>
                  <a:pt x="155082" y="2320983"/>
                </a:lnTo>
                <a:lnTo>
                  <a:pt x="165754" y="2308959"/>
                </a:lnTo>
                <a:lnTo>
                  <a:pt x="177795" y="2278137"/>
                </a:lnTo>
                <a:lnTo>
                  <a:pt x="225744" y="2197054"/>
                </a:lnTo>
                <a:lnTo>
                  <a:pt x="240030" y="2171334"/>
                </a:lnTo>
                <a:lnTo>
                  <a:pt x="248603" y="2158468"/>
                </a:lnTo>
                <a:lnTo>
                  <a:pt x="257175" y="2145131"/>
                </a:lnTo>
                <a:lnTo>
                  <a:pt x="265748" y="2132606"/>
                </a:lnTo>
                <a:lnTo>
                  <a:pt x="270510" y="2123209"/>
                </a:lnTo>
                <a:lnTo>
                  <a:pt x="286104" y="2085587"/>
                </a:lnTo>
                <a:lnTo>
                  <a:pt x="294428" y="2073265"/>
                </a:lnTo>
                <a:lnTo>
                  <a:pt x="308625" y="2055067"/>
                </a:lnTo>
                <a:lnTo>
                  <a:pt x="311477" y="2050129"/>
                </a:lnTo>
                <a:lnTo>
                  <a:pt x="314647" y="2039563"/>
                </a:lnTo>
                <a:lnTo>
                  <a:pt x="315492" y="2034078"/>
                </a:lnTo>
                <a:lnTo>
                  <a:pt x="318972" y="2025444"/>
                </a:lnTo>
                <a:lnTo>
                  <a:pt x="326286" y="2015229"/>
                </a:lnTo>
                <a:lnTo>
                  <a:pt x="331706" y="2008177"/>
                </a:lnTo>
                <a:lnTo>
                  <a:pt x="356241" y="1968884"/>
                </a:lnTo>
                <a:lnTo>
                  <a:pt x="364096" y="1947506"/>
                </a:lnTo>
                <a:lnTo>
                  <a:pt x="385809" y="1913626"/>
                </a:lnTo>
                <a:lnTo>
                  <a:pt x="402912" y="1892153"/>
                </a:lnTo>
                <a:lnTo>
                  <a:pt x="411482" y="1879215"/>
                </a:lnTo>
                <a:lnTo>
                  <a:pt x="414339" y="1875745"/>
                </a:lnTo>
                <a:lnTo>
                  <a:pt x="417513" y="1869349"/>
                </a:lnTo>
                <a:lnTo>
                  <a:pt x="418360" y="1866310"/>
                </a:lnTo>
                <a:lnTo>
                  <a:pt x="424381" y="1857853"/>
                </a:lnTo>
                <a:lnTo>
                  <a:pt x="431502" y="1848697"/>
                </a:lnTo>
                <a:lnTo>
                  <a:pt x="446189" y="1819318"/>
                </a:lnTo>
                <a:lnTo>
                  <a:pt x="454467" y="1806834"/>
                </a:lnTo>
                <a:lnTo>
                  <a:pt x="462952" y="1793610"/>
                </a:lnTo>
                <a:lnTo>
                  <a:pt x="474353" y="1780608"/>
                </a:lnTo>
                <a:lnTo>
                  <a:pt x="476255" y="1776670"/>
                </a:lnTo>
                <a:lnTo>
                  <a:pt x="479886" y="1762977"/>
                </a:lnTo>
                <a:lnTo>
                  <a:pt x="494584" y="1737424"/>
                </a:lnTo>
                <a:lnTo>
                  <a:pt x="554356" y="1657606"/>
                </a:lnTo>
                <a:lnTo>
                  <a:pt x="571501" y="1639274"/>
                </a:lnTo>
                <a:lnTo>
                  <a:pt x="605791" y="1589633"/>
                </a:lnTo>
                <a:lnTo>
                  <a:pt x="611505" y="1583438"/>
                </a:lnTo>
                <a:lnTo>
                  <a:pt x="613410" y="1580453"/>
                </a:lnTo>
                <a:lnTo>
                  <a:pt x="615527" y="1574595"/>
                </a:lnTo>
                <a:lnTo>
                  <a:pt x="621548" y="1566277"/>
                </a:lnTo>
                <a:lnTo>
                  <a:pt x="628669" y="1557182"/>
                </a:lnTo>
                <a:lnTo>
                  <a:pt x="635780" y="1543583"/>
                </a:lnTo>
                <a:lnTo>
                  <a:pt x="694374" y="1483042"/>
                </a:lnTo>
                <a:lnTo>
                  <a:pt x="708661" y="1467802"/>
                </a:lnTo>
                <a:lnTo>
                  <a:pt x="714375" y="1458488"/>
                </a:lnTo>
                <a:lnTo>
                  <a:pt x="717233" y="1455243"/>
                </a:lnTo>
                <a:lnTo>
                  <a:pt x="720091" y="1453079"/>
                </a:lnTo>
                <a:lnTo>
                  <a:pt x="725806" y="1449723"/>
                </a:lnTo>
                <a:lnTo>
                  <a:pt x="731521" y="1445056"/>
                </a:lnTo>
                <a:lnTo>
                  <a:pt x="733425" y="1442478"/>
                </a:lnTo>
                <a:lnTo>
                  <a:pt x="737059" y="1434298"/>
                </a:lnTo>
                <a:lnTo>
                  <a:pt x="749019" y="1420155"/>
                </a:lnTo>
                <a:lnTo>
                  <a:pt x="782958" y="1385886"/>
                </a:lnTo>
                <a:lnTo>
                  <a:pt x="784863" y="1383029"/>
                </a:lnTo>
                <a:lnTo>
                  <a:pt x="788495" y="1374457"/>
                </a:lnTo>
                <a:lnTo>
                  <a:pt x="797773" y="1363026"/>
                </a:lnTo>
                <a:lnTo>
                  <a:pt x="828682" y="1330642"/>
                </a:lnTo>
                <a:lnTo>
                  <a:pt x="842964" y="1309926"/>
                </a:lnTo>
                <a:lnTo>
                  <a:pt x="902971" y="1248727"/>
                </a:lnTo>
                <a:lnTo>
                  <a:pt x="962978" y="1171930"/>
                </a:lnTo>
                <a:lnTo>
                  <a:pt x="1017271" y="1091482"/>
                </a:lnTo>
                <a:lnTo>
                  <a:pt x="1031241" y="1070981"/>
                </a:lnTo>
                <a:lnTo>
                  <a:pt x="1036109" y="1065459"/>
                </a:lnTo>
                <a:lnTo>
                  <a:pt x="1039354" y="1059874"/>
                </a:lnTo>
                <a:lnTo>
                  <a:pt x="1042961" y="1048587"/>
                </a:lnTo>
                <a:lnTo>
                  <a:pt x="1045827" y="1043863"/>
                </a:lnTo>
                <a:lnTo>
                  <a:pt x="1061576" y="1026897"/>
                </a:lnTo>
                <a:lnTo>
                  <a:pt x="1073684" y="1011020"/>
                </a:lnTo>
                <a:lnTo>
                  <a:pt x="1086796" y="994251"/>
                </a:lnTo>
                <a:lnTo>
                  <a:pt x="1108225" y="960105"/>
                </a:lnTo>
                <a:lnTo>
                  <a:pt x="1131026" y="932613"/>
                </a:lnTo>
                <a:lnTo>
                  <a:pt x="1137996" y="922177"/>
                </a:lnTo>
                <a:lnTo>
                  <a:pt x="1184564" y="860097"/>
                </a:lnTo>
                <a:lnTo>
                  <a:pt x="1197989" y="837245"/>
                </a:lnTo>
                <a:lnTo>
                  <a:pt x="1218928" y="808672"/>
                </a:lnTo>
                <a:lnTo>
                  <a:pt x="1232294" y="785812"/>
                </a:lnTo>
                <a:lnTo>
                  <a:pt x="1288602" y="717231"/>
                </a:lnTo>
                <a:lnTo>
                  <a:pt x="1350727" y="632459"/>
                </a:lnTo>
                <a:lnTo>
                  <a:pt x="1407888" y="571429"/>
                </a:lnTo>
                <a:lnTo>
                  <a:pt x="1454927" y="508633"/>
                </a:lnTo>
                <a:lnTo>
                  <a:pt x="1476466" y="485774"/>
                </a:lnTo>
                <a:lnTo>
                  <a:pt x="1512632" y="440230"/>
                </a:lnTo>
                <a:lnTo>
                  <a:pt x="1521265" y="413984"/>
                </a:lnTo>
                <a:lnTo>
                  <a:pt x="1544811" y="380015"/>
                </a:lnTo>
                <a:lnTo>
                  <a:pt x="1553676" y="371143"/>
                </a:lnTo>
                <a:lnTo>
                  <a:pt x="1558706" y="367443"/>
                </a:lnTo>
                <a:lnTo>
                  <a:pt x="1566836" y="358252"/>
                </a:lnTo>
                <a:lnTo>
                  <a:pt x="1600283" y="315207"/>
                </a:lnTo>
                <a:lnTo>
                  <a:pt x="1656826" y="263383"/>
                </a:lnTo>
                <a:lnTo>
                  <a:pt x="1676531" y="242752"/>
                </a:lnTo>
                <a:lnTo>
                  <a:pt x="1682703" y="232984"/>
                </a:lnTo>
                <a:lnTo>
                  <a:pt x="1691160" y="224833"/>
                </a:lnTo>
                <a:lnTo>
                  <a:pt x="1733204" y="194343"/>
                </a:lnTo>
                <a:lnTo>
                  <a:pt x="1739641" y="186069"/>
                </a:lnTo>
                <a:lnTo>
                  <a:pt x="1742691" y="181196"/>
                </a:lnTo>
                <a:lnTo>
                  <a:pt x="1745676" y="177947"/>
                </a:lnTo>
                <a:lnTo>
                  <a:pt x="1748619" y="175781"/>
                </a:lnTo>
                <a:lnTo>
                  <a:pt x="1754429" y="172422"/>
                </a:lnTo>
                <a:lnTo>
                  <a:pt x="1777363" y="151373"/>
                </a:lnTo>
                <a:lnTo>
                  <a:pt x="1779269" y="148540"/>
                </a:lnTo>
                <a:lnTo>
                  <a:pt x="1782904" y="140002"/>
                </a:lnTo>
                <a:lnTo>
                  <a:pt x="1792183" y="128584"/>
                </a:lnTo>
                <a:lnTo>
                  <a:pt x="1851740" y="68499"/>
                </a:lnTo>
                <a:lnTo>
                  <a:pt x="1855823" y="64416"/>
                </a:lnTo>
                <a:lnTo>
                  <a:pt x="1857294" y="61994"/>
                </a:lnTo>
                <a:lnTo>
                  <a:pt x="1858926" y="56762"/>
                </a:lnTo>
                <a:lnTo>
                  <a:pt x="1860315" y="54986"/>
                </a:lnTo>
                <a:lnTo>
                  <a:pt x="1862193" y="53802"/>
                </a:lnTo>
                <a:lnTo>
                  <a:pt x="1864397" y="53013"/>
                </a:lnTo>
                <a:lnTo>
                  <a:pt x="1869386" y="49596"/>
                </a:lnTo>
                <a:lnTo>
                  <a:pt x="1881461" y="38705"/>
                </a:lnTo>
                <a:lnTo>
                  <a:pt x="1883910" y="37233"/>
                </a:lnTo>
                <a:lnTo>
                  <a:pt x="1889171" y="35598"/>
                </a:lnTo>
                <a:lnTo>
                  <a:pt x="1890955" y="34209"/>
                </a:lnTo>
                <a:lnTo>
                  <a:pt x="1892144" y="32331"/>
                </a:lnTo>
                <a:lnTo>
                  <a:pt x="1892938" y="30126"/>
                </a:lnTo>
                <a:lnTo>
                  <a:pt x="1894419" y="28656"/>
                </a:lnTo>
                <a:lnTo>
                  <a:pt x="1896359" y="27676"/>
                </a:lnTo>
                <a:lnTo>
                  <a:pt x="1901765" y="26104"/>
                </a:lnTo>
                <a:lnTo>
                  <a:pt x="1902209" y="25022"/>
                </a:lnTo>
                <a:lnTo>
                  <a:pt x="1902701" y="21280"/>
                </a:lnTo>
                <a:lnTo>
                  <a:pt x="1903785" y="19902"/>
                </a:lnTo>
                <a:lnTo>
                  <a:pt x="1905460" y="18982"/>
                </a:lnTo>
                <a:lnTo>
                  <a:pt x="1907530" y="18370"/>
                </a:lnTo>
                <a:lnTo>
                  <a:pt x="1908909" y="17009"/>
                </a:lnTo>
                <a:lnTo>
                  <a:pt x="1909829" y="15149"/>
                </a:lnTo>
                <a:lnTo>
                  <a:pt x="1911667" y="8576"/>
                </a:lnTo>
                <a:lnTo>
                  <a:pt x="1911667" y="8574"/>
                </a:lnTo>
                <a:lnTo>
                  <a:pt x="1920239" y="0"/>
                </a:lnTo>
                <a:lnTo>
                  <a:pt x="1920240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60"/>
          <p:cNvSpPr/>
          <p:nvPr/>
        </p:nvSpPr>
        <p:spPr bwMode="auto">
          <a:xfrm>
            <a:off x="5463552" y="4174924"/>
            <a:ext cx="154259" cy="94178"/>
          </a:xfrm>
          <a:custGeom>
            <a:avLst/>
            <a:gdLst/>
            <a:ahLst/>
            <a:cxnLst/>
            <a:rect l="0" t="0" r="0" b="0"/>
            <a:pathLst>
              <a:path w="154259" h="94178">
                <a:moveTo>
                  <a:pt x="59995" y="25601"/>
                </a:moveTo>
                <a:lnTo>
                  <a:pt x="106070" y="25601"/>
                </a:lnTo>
                <a:lnTo>
                  <a:pt x="108809" y="26553"/>
                </a:lnTo>
                <a:lnTo>
                  <a:pt x="111587" y="28141"/>
                </a:lnTo>
                <a:lnTo>
                  <a:pt x="114392" y="30151"/>
                </a:lnTo>
                <a:lnTo>
                  <a:pt x="117215" y="31492"/>
                </a:lnTo>
                <a:lnTo>
                  <a:pt x="120049" y="32386"/>
                </a:lnTo>
                <a:lnTo>
                  <a:pt x="126891" y="33820"/>
                </a:lnTo>
                <a:lnTo>
                  <a:pt x="130367" y="36556"/>
                </a:lnTo>
                <a:lnTo>
                  <a:pt x="132627" y="38619"/>
                </a:lnTo>
                <a:lnTo>
                  <a:pt x="137678" y="43452"/>
                </a:lnTo>
                <a:lnTo>
                  <a:pt x="149801" y="55409"/>
                </a:lnTo>
                <a:lnTo>
                  <a:pt x="151297" y="57855"/>
                </a:lnTo>
                <a:lnTo>
                  <a:pt x="152296" y="60439"/>
                </a:lnTo>
                <a:lnTo>
                  <a:pt x="154176" y="67994"/>
                </a:lnTo>
                <a:lnTo>
                  <a:pt x="154241" y="70794"/>
                </a:lnTo>
                <a:lnTo>
                  <a:pt x="154258" y="72875"/>
                </a:lnTo>
                <a:lnTo>
                  <a:pt x="153317" y="74262"/>
                </a:lnTo>
                <a:lnTo>
                  <a:pt x="151737" y="75187"/>
                </a:lnTo>
                <a:lnTo>
                  <a:pt x="149732" y="75803"/>
                </a:lnTo>
                <a:lnTo>
                  <a:pt x="147442" y="77166"/>
                </a:lnTo>
                <a:lnTo>
                  <a:pt x="144963" y="79028"/>
                </a:lnTo>
                <a:lnTo>
                  <a:pt x="142358" y="81221"/>
                </a:lnTo>
                <a:lnTo>
                  <a:pt x="139668" y="82683"/>
                </a:lnTo>
                <a:lnTo>
                  <a:pt x="136923" y="83658"/>
                </a:lnTo>
                <a:lnTo>
                  <a:pt x="134141" y="84309"/>
                </a:lnTo>
                <a:lnTo>
                  <a:pt x="131333" y="84741"/>
                </a:lnTo>
                <a:lnTo>
                  <a:pt x="128508" y="85031"/>
                </a:lnTo>
                <a:lnTo>
                  <a:pt x="125673" y="85223"/>
                </a:lnTo>
                <a:lnTo>
                  <a:pt x="122831" y="85352"/>
                </a:lnTo>
                <a:lnTo>
                  <a:pt x="117132" y="85494"/>
                </a:lnTo>
                <a:lnTo>
                  <a:pt x="104018" y="85574"/>
                </a:lnTo>
                <a:lnTo>
                  <a:pt x="99821" y="84633"/>
                </a:lnTo>
                <a:lnTo>
                  <a:pt x="96071" y="83053"/>
                </a:lnTo>
                <a:lnTo>
                  <a:pt x="92618" y="81047"/>
                </a:lnTo>
                <a:lnTo>
                  <a:pt x="89364" y="79710"/>
                </a:lnTo>
                <a:lnTo>
                  <a:pt x="86242" y="78819"/>
                </a:lnTo>
                <a:lnTo>
                  <a:pt x="83208" y="78224"/>
                </a:lnTo>
                <a:lnTo>
                  <a:pt x="79280" y="77828"/>
                </a:lnTo>
                <a:lnTo>
                  <a:pt x="74757" y="77564"/>
                </a:lnTo>
                <a:lnTo>
                  <a:pt x="69836" y="77388"/>
                </a:lnTo>
                <a:lnTo>
                  <a:pt x="65603" y="76318"/>
                </a:lnTo>
                <a:lnTo>
                  <a:pt x="61829" y="74652"/>
                </a:lnTo>
                <a:lnTo>
                  <a:pt x="58360" y="72589"/>
                </a:lnTo>
                <a:lnTo>
                  <a:pt x="56048" y="70261"/>
                </a:lnTo>
                <a:lnTo>
                  <a:pt x="54506" y="67757"/>
                </a:lnTo>
                <a:lnTo>
                  <a:pt x="53478" y="65135"/>
                </a:lnTo>
                <a:lnTo>
                  <a:pt x="51841" y="63387"/>
                </a:lnTo>
                <a:lnTo>
                  <a:pt x="49796" y="62222"/>
                </a:lnTo>
                <a:lnTo>
                  <a:pt x="47480" y="61444"/>
                </a:lnTo>
                <a:lnTo>
                  <a:pt x="45937" y="59974"/>
                </a:lnTo>
                <a:lnTo>
                  <a:pt x="44908" y="58041"/>
                </a:lnTo>
                <a:lnTo>
                  <a:pt x="44222" y="55800"/>
                </a:lnTo>
                <a:lnTo>
                  <a:pt x="43764" y="53354"/>
                </a:lnTo>
                <a:lnTo>
                  <a:pt x="43460" y="50770"/>
                </a:lnTo>
                <a:lnTo>
                  <a:pt x="43257" y="48095"/>
                </a:lnTo>
                <a:lnTo>
                  <a:pt x="43121" y="45360"/>
                </a:lnTo>
                <a:lnTo>
                  <a:pt x="42971" y="39780"/>
                </a:lnTo>
                <a:lnTo>
                  <a:pt x="43883" y="36958"/>
                </a:lnTo>
                <a:lnTo>
                  <a:pt x="45444" y="34125"/>
                </a:lnTo>
                <a:lnTo>
                  <a:pt x="50242" y="27285"/>
                </a:lnTo>
                <a:lnTo>
                  <a:pt x="51588" y="25771"/>
                </a:lnTo>
                <a:lnTo>
                  <a:pt x="55623" y="21549"/>
                </a:lnTo>
                <a:lnTo>
                  <a:pt x="63250" y="13817"/>
                </a:lnTo>
                <a:lnTo>
                  <a:pt x="65975" y="12030"/>
                </a:lnTo>
                <a:lnTo>
                  <a:pt x="68744" y="10838"/>
                </a:lnTo>
                <a:lnTo>
                  <a:pt x="71543" y="10044"/>
                </a:lnTo>
                <a:lnTo>
                  <a:pt x="75314" y="8562"/>
                </a:lnTo>
                <a:lnTo>
                  <a:pt x="79732" y="6622"/>
                </a:lnTo>
                <a:lnTo>
                  <a:pt x="84583" y="4375"/>
                </a:lnTo>
                <a:lnTo>
                  <a:pt x="88770" y="2878"/>
                </a:lnTo>
                <a:lnTo>
                  <a:pt x="92513" y="1880"/>
                </a:lnTo>
                <a:lnTo>
                  <a:pt x="95961" y="1214"/>
                </a:lnTo>
                <a:lnTo>
                  <a:pt x="100165" y="771"/>
                </a:lnTo>
                <a:lnTo>
                  <a:pt x="104872" y="475"/>
                </a:lnTo>
                <a:lnTo>
                  <a:pt x="114231" y="146"/>
                </a:lnTo>
                <a:lnTo>
                  <a:pt x="121565" y="0"/>
                </a:lnTo>
                <a:lnTo>
                  <a:pt x="124854" y="914"/>
                </a:lnTo>
                <a:lnTo>
                  <a:pt x="128000" y="2475"/>
                </a:lnTo>
                <a:lnTo>
                  <a:pt x="135340" y="7274"/>
                </a:lnTo>
                <a:lnTo>
                  <a:pt x="136895" y="8621"/>
                </a:lnTo>
                <a:lnTo>
                  <a:pt x="138885" y="10470"/>
                </a:lnTo>
                <a:lnTo>
                  <a:pt x="146235" y="17625"/>
                </a:lnTo>
                <a:lnTo>
                  <a:pt x="148920" y="20284"/>
                </a:lnTo>
                <a:lnTo>
                  <a:pt x="150711" y="23008"/>
                </a:lnTo>
                <a:lnTo>
                  <a:pt x="151905" y="25778"/>
                </a:lnTo>
                <a:lnTo>
                  <a:pt x="153821" y="32515"/>
                </a:lnTo>
                <a:lnTo>
                  <a:pt x="153978" y="34020"/>
                </a:lnTo>
                <a:lnTo>
                  <a:pt x="154083" y="35976"/>
                </a:lnTo>
                <a:lnTo>
                  <a:pt x="154153" y="38233"/>
                </a:lnTo>
                <a:lnTo>
                  <a:pt x="154251" y="50510"/>
                </a:lnTo>
                <a:lnTo>
                  <a:pt x="152360" y="54589"/>
                </a:lnTo>
                <a:lnTo>
                  <a:pt x="149194" y="58262"/>
                </a:lnTo>
                <a:lnTo>
                  <a:pt x="139527" y="66448"/>
                </a:lnTo>
                <a:lnTo>
                  <a:pt x="136829" y="68072"/>
                </a:lnTo>
                <a:lnTo>
                  <a:pt x="133126" y="70107"/>
                </a:lnTo>
                <a:lnTo>
                  <a:pt x="128752" y="72417"/>
                </a:lnTo>
                <a:lnTo>
                  <a:pt x="124883" y="74909"/>
                </a:lnTo>
                <a:lnTo>
                  <a:pt x="121351" y="77523"/>
                </a:lnTo>
                <a:lnTo>
                  <a:pt x="118044" y="80218"/>
                </a:lnTo>
                <a:lnTo>
                  <a:pt x="113934" y="82015"/>
                </a:lnTo>
                <a:lnTo>
                  <a:pt x="109290" y="83212"/>
                </a:lnTo>
                <a:lnTo>
                  <a:pt x="104288" y="84011"/>
                </a:lnTo>
                <a:lnTo>
                  <a:pt x="100001" y="84543"/>
                </a:lnTo>
                <a:lnTo>
                  <a:pt x="96191" y="84898"/>
                </a:lnTo>
                <a:lnTo>
                  <a:pt x="92698" y="85135"/>
                </a:lnTo>
                <a:lnTo>
                  <a:pt x="89417" y="85293"/>
                </a:lnTo>
                <a:lnTo>
                  <a:pt x="83231" y="85468"/>
                </a:lnTo>
                <a:lnTo>
                  <a:pt x="69843" y="85567"/>
                </a:lnTo>
                <a:lnTo>
                  <a:pt x="65608" y="84628"/>
                </a:lnTo>
                <a:lnTo>
                  <a:pt x="61832" y="83050"/>
                </a:lnTo>
                <a:lnTo>
                  <a:pt x="58362" y="81045"/>
                </a:lnTo>
                <a:lnTo>
                  <a:pt x="54144" y="79708"/>
                </a:lnTo>
                <a:lnTo>
                  <a:pt x="49427" y="78818"/>
                </a:lnTo>
                <a:lnTo>
                  <a:pt x="44377" y="78224"/>
                </a:lnTo>
                <a:lnTo>
                  <a:pt x="40058" y="76875"/>
                </a:lnTo>
                <a:lnTo>
                  <a:pt x="36227" y="75023"/>
                </a:lnTo>
                <a:lnTo>
                  <a:pt x="32719" y="72837"/>
                </a:lnTo>
                <a:lnTo>
                  <a:pt x="29429" y="71379"/>
                </a:lnTo>
                <a:lnTo>
                  <a:pt x="26283" y="70407"/>
                </a:lnTo>
                <a:lnTo>
                  <a:pt x="23233" y="69759"/>
                </a:lnTo>
                <a:lnTo>
                  <a:pt x="20247" y="68375"/>
                </a:lnTo>
                <a:lnTo>
                  <a:pt x="17304" y="66499"/>
                </a:lnTo>
                <a:lnTo>
                  <a:pt x="14389" y="64296"/>
                </a:lnTo>
                <a:lnTo>
                  <a:pt x="11494" y="61875"/>
                </a:lnTo>
                <a:lnTo>
                  <a:pt x="8611" y="59309"/>
                </a:lnTo>
                <a:lnTo>
                  <a:pt x="1691" y="52897"/>
                </a:lnTo>
                <a:lnTo>
                  <a:pt x="1123" y="51418"/>
                </a:lnTo>
                <a:lnTo>
                  <a:pt x="745" y="49480"/>
                </a:lnTo>
                <a:lnTo>
                  <a:pt x="492" y="47235"/>
                </a:lnTo>
                <a:lnTo>
                  <a:pt x="324" y="44786"/>
                </a:lnTo>
                <a:lnTo>
                  <a:pt x="212" y="42201"/>
                </a:lnTo>
                <a:lnTo>
                  <a:pt x="32" y="35759"/>
                </a:lnTo>
                <a:lnTo>
                  <a:pt x="0" y="30092"/>
                </a:lnTo>
                <a:lnTo>
                  <a:pt x="949" y="27643"/>
                </a:lnTo>
                <a:lnTo>
                  <a:pt x="2534" y="25057"/>
                </a:lnTo>
                <a:lnTo>
                  <a:pt x="4542" y="22381"/>
                </a:lnTo>
                <a:lnTo>
                  <a:pt x="6834" y="19644"/>
                </a:lnTo>
                <a:lnTo>
                  <a:pt x="9315" y="16867"/>
                </a:lnTo>
                <a:lnTo>
                  <a:pt x="11921" y="14063"/>
                </a:lnTo>
                <a:lnTo>
                  <a:pt x="14610" y="12194"/>
                </a:lnTo>
                <a:lnTo>
                  <a:pt x="17356" y="10948"/>
                </a:lnTo>
                <a:lnTo>
                  <a:pt x="20139" y="10117"/>
                </a:lnTo>
                <a:lnTo>
                  <a:pt x="23899" y="8611"/>
                </a:lnTo>
                <a:lnTo>
                  <a:pt x="28311" y="6654"/>
                </a:lnTo>
                <a:lnTo>
                  <a:pt x="33158" y="4397"/>
                </a:lnTo>
                <a:lnTo>
                  <a:pt x="38293" y="2893"/>
                </a:lnTo>
                <a:lnTo>
                  <a:pt x="43622" y="1890"/>
                </a:lnTo>
                <a:lnTo>
                  <a:pt x="49080" y="1221"/>
                </a:lnTo>
                <a:lnTo>
                  <a:pt x="54623" y="775"/>
                </a:lnTo>
                <a:lnTo>
                  <a:pt x="60224" y="478"/>
                </a:lnTo>
                <a:lnTo>
                  <a:pt x="71527" y="147"/>
                </a:lnTo>
                <a:lnTo>
                  <a:pt x="82900" y="1"/>
                </a:lnTo>
                <a:lnTo>
                  <a:pt x="87648" y="914"/>
                </a:lnTo>
                <a:lnTo>
                  <a:pt x="91765" y="2476"/>
                </a:lnTo>
                <a:lnTo>
                  <a:pt x="95463" y="4469"/>
                </a:lnTo>
                <a:lnTo>
                  <a:pt x="99833" y="5798"/>
                </a:lnTo>
                <a:lnTo>
                  <a:pt x="104651" y="6684"/>
                </a:lnTo>
                <a:lnTo>
                  <a:pt x="109768" y="7274"/>
                </a:lnTo>
                <a:lnTo>
                  <a:pt x="114132" y="8621"/>
                </a:lnTo>
                <a:lnTo>
                  <a:pt x="117994" y="10470"/>
                </a:lnTo>
                <a:lnTo>
                  <a:pt x="121521" y="12657"/>
                </a:lnTo>
                <a:lnTo>
                  <a:pt x="124825" y="15066"/>
                </a:lnTo>
                <a:lnTo>
                  <a:pt x="127980" y="17625"/>
                </a:lnTo>
                <a:lnTo>
                  <a:pt x="131036" y="20284"/>
                </a:lnTo>
                <a:lnTo>
                  <a:pt x="134026" y="23008"/>
                </a:lnTo>
                <a:lnTo>
                  <a:pt x="139888" y="28576"/>
                </a:lnTo>
                <a:lnTo>
                  <a:pt x="141832" y="31394"/>
                </a:lnTo>
                <a:lnTo>
                  <a:pt x="143128" y="34226"/>
                </a:lnTo>
                <a:lnTo>
                  <a:pt x="143992" y="37066"/>
                </a:lnTo>
                <a:lnTo>
                  <a:pt x="145520" y="39912"/>
                </a:lnTo>
                <a:lnTo>
                  <a:pt x="147492" y="42761"/>
                </a:lnTo>
                <a:lnTo>
                  <a:pt x="149759" y="45614"/>
                </a:lnTo>
                <a:lnTo>
                  <a:pt x="150318" y="49420"/>
                </a:lnTo>
                <a:lnTo>
                  <a:pt x="149738" y="53863"/>
                </a:lnTo>
                <a:lnTo>
                  <a:pt x="148398" y="58729"/>
                </a:lnTo>
                <a:lnTo>
                  <a:pt x="147506" y="62927"/>
                </a:lnTo>
                <a:lnTo>
                  <a:pt x="146910" y="66677"/>
                </a:lnTo>
                <a:lnTo>
                  <a:pt x="146514" y="70130"/>
                </a:lnTo>
                <a:lnTo>
                  <a:pt x="145297" y="73384"/>
                </a:lnTo>
                <a:lnTo>
                  <a:pt x="143533" y="76507"/>
                </a:lnTo>
                <a:lnTo>
                  <a:pt x="141405" y="79540"/>
                </a:lnTo>
                <a:lnTo>
                  <a:pt x="139033" y="81563"/>
                </a:lnTo>
                <a:lnTo>
                  <a:pt x="136500" y="82911"/>
                </a:lnTo>
                <a:lnTo>
                  <a:pt x="133858" y="83810"/>
                </a:lnTo>
                <a:lnTo>
                  <a:pt x="131144" y="85362"/>
                </a:lnTo>
                <a:lnTo>
                  <a:pt x="128383" y="87349"/>
                </a:lnTo>
                <a:lnTo>
                  <a:pt x="125589" y="89626"/>
                </a:lnTo>
                <a:lnTo>
                  <a:pt x="122774" y="91144"/>
                </a:lnTo>
                <a:lnTo>
                  <a:pt x="119945" y="92157"/>
                </a:lnTo>
                <a:lnTo>
                  <a:pt x="117107" y="92831"/>
                </a:lnTo>
                <a:lnTo>
                  <a:pt x="113310" y="93281"/>
                </a:lnTo>
                <a:lnTo>
                  <a:pt x="108874" y="93581"/>
                </a:lnTo>
                <a:lnTo>
                  <a:pt x="99816" y="93914"/>
                </a:lnTo>
                <a:lnTo>
                  <a:pt x="89362" y="94102"/>
                </a:lnTo>
                <a:lnTo>
                  <a:pt x="65741" y="94177"/>
                </a:lnTo>
                <a:lnTo>
                  <a:pt x="62873" y="93226"/>
                </a:lnTo>
                <a:lnTo>
                  <a:pt x="60009" y="91639"/>
                </a:lnTo>
                <a:lnTo>
                  <a:pt x="57147" y="89629"/>
                </a:lnTo>
                <a:lnTo>
                  <a:pt x="55239" y="87336"/>
                </a:lnTo>
                <a:lnTo>
                  <a:pt x="53967" y="84855"/>
                </a:lnTo>
                <a:lnTo>
                  <a:pt x="53119" y="82249"/>
                </a:lnTo>
                <a:lnTo>
                  <a:pt x="52553" y="79558"/>
                </a:lnTo>
                <a:lnTo>
                  <a:pt x="52176" y="76812"/>
                </a:lnTo>
                <a:lnTo>
                  <a:pt x="51925" y="74029"/>
                </a:lnTo>
                <a:lnTo>
                  <a:pt x="51757" y="71221"/>
                </a:lnTo>
                <a:lnTo>
                  <a:pt x="51466" y="61571"/>
                </a:lnTo>
                <a:lnTo>
                  <a:pt x="51436" y="51287"/>
                </a:lnTo>
                <a:lnTo>
                  <a:pt x="52384" y="48440"/>
                </a:lnTo>
                <a:lnTo>
                  <a:pt x="53968" y="46542"/>
                </a:lnTo>
                <a:lnTo>
                  <a:pt x="55977" y="45276"/>
                </a:lnTo>
                <a:lnTo>
                  <a:pt x="59222" y="43480"/>
                </a:lnTo>
                <a:lnTo>
                  <a:pt x="67906" y="38945"/>
                </a:lnTo>
                <a:lnTo>
                  <a:pt x="71936" y="37354"/>
                </a:lnTo>
                <a:lnTo>
                  <a:pt x="75576" y="36294"/>
                </a:lnTo>
                <a:lnTo>
                  <a:pt x="78955" y="35587"/>
                </a:lnTo>
                <a:lnTo>
                  <a:pt x="82160" y="34163"/>
                </a:lnTo>
                <a:lnTo>
                  <a:pt x="85249" y="32261"/>
                </a:lnTo>
                <a:lnTo>
                  <a:pt x="88261" y="30041"/>
                </a:lnTo>
                <a:lnTo>
                  <a:pt x="91222" y="28561"/>
                </a:lnTo>
                <a:lnTo>
                  <a:pt x="94148" y="27574"/>
                </a:lnTo>
                <a:lnTo>
                  <a:pt x="97051" y="26916"/>
                </a:lnTo>
                <a:lnTo>
                  <a:pt x="99939" y="26478"/>
                </a:lnTo>
                <a:lnTo>
                  <a:pt x="102817" y="26185"/>
                </a:lnTo>
                <a:lnTo>
                  <a:pt x="105688" y="25991"/>
                </a:lnTo>
                <a:lnTo>
                  <a:pt x="108554" y="26813"/>
                </a:lnTo>
                <a:lnTo>
                  <a:pt x="111418" y="28314"/>
                </a:lnTo>
                <a:lnTo>
                  <a:pt x="114280" y="30267"/>
                </a:lnTo>
                <a:lnTo>
                  <a:pt x="117139" y="31569"/>
                </a:lnTo>
                <a:lnTo>
                  <a:pt x="119999" y="32437"/>
                </a:lnTo>
                <a:lnTo>
                  <a:pt x="122858" y="33016"/>
                </a:lnTo>
                <a:lnTo>
                  <a:pt x="124763" y="34354"/>
                </a:lnTo>
                <a:lnTo>
                  <a:pt x="126034" y="36199"/>
                </a:lnTo>
                <a:lnTo>
                  <a:pt x="126881" y="38381"/>
                </a:lnTo>
                <a:lnTo>
                  <a:pt x="127445" y="40788"/>
                </a:lnTo>
                <a:lnTo>
                  <a:pt x="127822" y="43346"/>
                </a:lnTo>
                <a:lnTo>
                  <a:pt x="128073" y="46003"/>
                </a:lnTo>
                <a:lnTo>
                  <a:pt x="128240" y="48727"/>
                </a:lnTo>
                <a:lnTo>
                  <a:pt x="128426" y="54294"/>
                </a:lnTo>
                <a:lnTo>
                  <a:pt x="128562" y="66780"/>
                </a:lnTo>
                <a:lnTo>
                  <a:pt x="128575" y="7703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61"/>
          <p:cNvSpPr/>
          <p:nvPr/>
        </p:nvSpPr>
        <p:spPr bwMode="auto">
          <a:xfrm>
            <a:off x="6517957" y="2932265"/>
            <a:ext cx="135353" cy="92479"/>
          </a:xfrm>
          <a:custGeom>
            <a:avLst/>
            <a:gdLst/>
            <a:ahLst/>
            <a:cxnLst/>
            <a:rect l="0" t="0" r="0" b="0"/>
            <a:pathLst>
              <a:path w="135353" h="92479">
                <a:moveTo>
                  <a:pt x="34290" y="68110"/>
                </a:moveTo>
                <a:lnTo>
                  <a:pt x="34290" y="52261"/>
                </a:lnTo>
                <a:lnTo>
                  <a:pt x="35243" y="50876"/>
                </a:lnTo>
                <a:lnTo>
                  <a:pt x="36830" y="49001"/>
                </a:lnTo>
                <a:lnTo>
                  <a:pt x="38841" y="46798"/>
                </a:lnTo>
                <a:lnTo>
                  <a:pt x="43616" y="41810"/>
                </a:lnTo>
                <a:lnTo>
                  <a:pt x="46222" y="39147"/>
                </a:lnTo>
                <a:lnTo>
                  <a:pt x="49864" y="37371"/>
                </a:lnTo>
                <a:lnTo>
                  <a:pt x="54198" y="36187"/>
                </a:lnTo>
                <a:lnTo>
                  <a:pt x="58992" y="35398"/>
                </a:lnTo>
                <a:lnTo>
                  <a:pt x="63141" y="34872"/>
                </a:lnTo>
                <a:lnTo>
                  <a:pt x="66858" y="34521"/>
                </a:lnTo>
                <a:lnTo>
                  <a:pt x="70290" y="34287"/>
                </a:lnTo>
                <a:lnTo>
                  <a:pt x="73530" y="34131"/>
                </a:lnTo>
                <a:lnTo>
                  <a:pt x="79670" y="33958"/>
                </a:lnTo>
                <a:lnTo>
                  <a:pt x="88482" y="33861"/>
                </a:lnTo>
                <a:lnTo>
                  <a:pt x="91372" y="34800"/>
                </a:lnTo>
                <a:lnTo>
                  <a:pt x="94253" y="36378"/>
                </a:lnTo>
                <a:lnTo>
                  <a:pt x="97126" y="38383"/>
                </a:lnTo>
                <a:lnTo>
                  <a:pt x="99040" y="40671"/>
                </a:lnTo>
                <a:lnTo>
                  <a:pt x="100317" y="43150"/>
                </a:lnTo>
                <a:lnTo>
                  <a:pt x="101168" y="45755"/>
                </a:lnTo>
                <a:lnTo>
                  <a:pt x="102688" y="47491"/>
                </a:lnTo>
                <a:lnTo>
                  <a:pt x="104654" y="48649"/>
                </a:lnTo>
                <a:lnTo>
                  <a:pt x="106916" y="49421"/>
                </a:lnTo>
                <a:lnTo>
                  <a:pt x="107473" y="50888"/>
                </a:lnTo>
                <a:lnTo>
                  <a:pt x="106891" y="52819"/>
                </a:lnTo>
                <a:lnTo>
                  <a:pt x="105551" y="55058"/>
                </a:lnTo>
                <a:lnTo>
                  <a:pt x="104658" y="57504"/>
                </a:lnTo>
                <a:lnTo>
                  <a:pt x="104062" y="60086"/>
                </a:lnTo>
                <a:lnTo>
                  <a:pt x="103664" y="62761"/>
                </a:lnTo>
                <a:lnTo>
                  <a:pt x="102447" y="64544"/>
                </a:lnTo>
                <a:lnTo>
                  <a:pt x="100683" y="65732"/>
                </a:lnTo>
                <a:lnTo>
                  <a:pt x="98554" y="66525"/>
                </a:lnTo>
                <a:lnTo>
                  <a:pt x="96183" y="68005"/>
                </a:lnTo>
                <a:lnTo>
                  <a:pt x="93650" y="69945"/>
                </a:lnTo>
                <a:lnTo>
                  <a:pt x="91008" y="72191"/>
                </a:lnTo>
                <a:lnTo>
                  <a:pt x="88294" y="73688"/>
                </a:lnTo>
                <a:lnTo>
                  <a:pt x="85533" y="74686"/>
                </a:lnTo>
                <a:lnTo>
                  <a:pt x="82740" y="75351"/>
                </a:lnTo>
                <a:lnTo>
                  <a:pt x="79924" y="75795"/>
                </a:lnTo>
                <a:lnTo>
                  <a:pt x="77096" y="76091"/>
                </a:lnTo>
                <a:lnTo>
                  <a:pt x="74257" y="76288"/>
                </a:lnTo>
                <a:lnTo>
                  <a:pt x="71412" y="76419"/>
                </a:lnTo>
                <a:lnTo>
                  <a:pt x="65711" y="76565"/>
                </a:lnTo>
                <a:lnTo>
                  <a:pt x="62858" y="75652"/>
                </a:lnTo>
                <a:lnTo>
                  <a:pt x="60003" y="74090"/>
                </a:lnTo>
                <a:lnTo>
                  <a:pt x="57147" y="72096"/>
                </a:lnTo>
                <a:lnTo>
                  <a:pt x="54290" y="70767"/>
                </a:lnTo>
                <a:lnTo>
                  <a:pt x="51434" y="69882"/>
                </a:lnTo>
                <a:lnTo>
                  <a:pt x="48577" y="69291"/>
                </a:lnTo>
                <a:lnTo>
                  <a:pt x="45719" y="67945"/>
                </a:lnTo>
                <a:lnTo>
                  <a:pt x="42862" y="66095"/>
                </a:lnTo>
                <a:lnTo>
                  <a:pt x="40005" y="63909"/>
                </a:lnTo>
                <a:lnTo>
                  <a:pt x="38100" y="61499"/>
                </a:lnTo>
                <a:lnTo>
                  <a:pt x="36830" y="58940"/>
                </a:lnTo>
                <a:lnTo>
                  <a:pt x="35984" y="56282"/>
                </a:lnTo>
                <a:lnTo>
                  <a:pt x="34467" y="53557"/>
                </a:lnTo>
                <a:lnTo>
                  <a:pt x="32502" y="50788"/>
                </a:lnTo>
                <a:lnTo>
                  <a:pt x="30240" y="47989"/>
                </a:lnTo>
                <a:lnTo>
                  <a:pt x="28734" y="45171"/>
                </a:lnTo>
                <a:lnTo>
                  <a:pt x="27728" y="42340"/>
                </a:lnTo>
                <a:lnTo>
                  <a:pt x="27058" y="39500"/>
                </a:lnTo>
                <a:lnTo>
                  <a:pt x="27563" y="37606"/>
                </a:lnTo>
                <a:lnTo>
                  <a:pt x="28853" y="36344"/>
                </a:lnTo>
                <a:lnTo>
                  <a:pt x="30665" y="35503"/>
                </a:lnTo>
                <a:lnTo>
                  <a:pt x="31874" y="33989"/>
                </a:lnTo>
                <a:lnTo>
                  <a:pt x="32679" y="32028"/>
                </a:lnTo>
                <a:lnTo>
                  <a:pt x="33215" y="29767"/>
                </a:lnTo>
                <a:lnTo>
                  <a:pt x="34526" y="27308"/>
                </a:lnTo>
                <a:lnTo>
                  <a:pt x="36353" y="24716"/>
                </a:lnTo>
                <a:lnTo>
                  <a:pt x="41577" y="18263"/>
                </a:lnTo>
                <a:lnTo>
                  <a:pt x="42958" y="17734"/>
                </a:lnTo>
                <a:lnTo>
                  <a:pt x="47032" y="17145"/>
                </a:lnTo>
                <a:lnTo>
                  <a:pt x="49452" y="16036"/>
                </a:lnTo>
                <a:lnTo>
                  <a:pt x="52018" y="14344"/>
                </a:lnTo>
                <a:lnTo>
                  <a:pt x="54682" y="12263"/>
                </a:lnTo>
                <a:lnTo>
                  <a:pt x="57409" y="11829"/>
                </a:lnTo>
                <a:lnTo>
                  <a:pt x="60181" y="12491"/>
                </a:lnTo>
                <a:lnTo>
                  <a:pt x="62980" y="13886"/>
                </a:lnTo>
                <a:lnTo>
                  <a:pt x="65800" y="14815"/>
                </a:lnTo>
                <a:lnTo>
                  <a:pt x="68631" y="15435"/>
                </a:lnTo>
                <a:lnTo>
                  <a:pt x="71472" y="15848"/>
                </a:lnTo>
                <a:lnTo>
                  <a:pt x="74318" y="17076"/>
                </a:lnTo>
                <a:lnTo>
                  <a:pt x="77168" y="18847"/>
                </a:lnTo>
                <a:lnTo>
                  <a:pt x="80020" y="20981"/>
                </a:lnTo>
                <a:lnTo>
                  <a:pt x="82874" y="23355"/>
                </a:lnTo>
                <a:lnTo>
                  <a:pt x="85729" y="25891"/>
                </a:lnTo>
                <a:lnTo>
                  <a:pt x="88586" y="28534"/>
                </a:lnTo>
                <a:lnTo>
                  <a:pt x="90490" y="31248"/>
                </a:lnTo>
                <a:lnTo>
                  <a:pt x="91759" y="34010"/>
                </a:lnTo>
                <a:lnTo>
                  <a:pt x="92606" y="36804"/>
                </a:lnTo>
                <a:lnTo>
                  <a:pt x="94122" y="39620"/>
                </a:lnTo>
                <a:lnTo>
                  <a:pt x="96085" y="42448"/>
                </a:lnTo>
                <a:lnTo>
                  <a:pt x="98346" y="45287"/>
                </a:lnTo>
                <a:lnTo>
                  <a:pt x="100807" y="48132"/>
                </a:lnTo>
                <a:lnTo>
                  <a:pt x="103400" y="50981"/>
                </a:lnTo>
                <a:lnTo>
                  <a:pt x="106081" y="53833"/>
                </a:lnTo>
                <a:lnTo>
                  <a:pt x="106916" y="56687"/>
                </a:lnTo>
                <a:lnTo>
                  <a:pt x="106520" y="59542"/>
                </a:lnTo>
                <a:lnTo>
                  <a:pt x="105303" y="62398"/>
                </a:lnTo>
                <a:lnTo>
                  <a:pt x="103540" y="65254"/>
                </a:lnTo>
                <a:lnTo>
                  <a:pt x="101411" y="68111"/>
                </a:lnTo>
                <a:lnTo>
                  <a:pt x="99040" y="70968"/>
                </a:lnTo>
                <a:lnTo>
                  <a:pt x="97460" y="73825"/>
                </a:lnTo>
                <a:lnTo>
                  <a:pt x="96405" y="76683"/>
                </a:lnTo>
                <a:lnTo>
                  <a:pt x="95703" y="79540"/>
                </a:lnTo>
                <a:lnTo>
                  <a:pt x="94282" y="81445"/>
                </a:lnTo>
                <a:lnTo>
                  <a:pt x="92382" y="82715"/>
                </a:lnTo>
                <a:lnTo>
                  <a:pt x="90163" y="83561"/>
                </a:lnTo>
                <a:lnTo>
                  <a:pt x="87732" y="84126"/>
                </a:lnTo>
                <a:lnTo>
                  <a:pt x="85158" y="84502"/>
                </a:lnTo>
                <a:lnTo>
                  <a:pt x="82489" y="84753"/>
                </a:lnTo>
                <a:lnTo>
                  <a:pt x="79758" y="84920"/>
                </a:lnTo>
                <a:lnTo>
                  <a:pt x="74184" y="85106"/>
                </a:lnTo>
                <a:lnTo>
                  <a:pt x="70410" y="84203"/>
                </a:lnTo>
                <a:lnTo>
                  <a:pt x="65990" y="82649"/>
                </a:lnTo>
                <a:lnTo>
                  <a:pt x="61139" y="80660"/>
                </a:lnTo>
                <a:lnTo>
                  <a:pt x="56952" y="79334"/>
                </a:lnTo>
                <a:lnTo>
                  <a:pt x="53208" y="78450"/>
                </a:lnTo>
                <a:lnTo>
                  <a:pt x="49759" y="77861"/>
                </a:lnTo>
                <a:lnTo>
                  <a:pt x="46508" y="76515"/>
                </a:lnTo>
                <a:lnTo>
                  <a:pt x="43388" y="74666"/>
                </a:lnTo>
                <a:lnTo>
                  <a:pt x="40355" y="72481"/>
                </a:lnTo>
                <a:lnTo>
                  <a:pt x="38334" y="70071"/>
                </a:lnTo>
                <a:lnTo>
                  <a:pt x="36986" y="67512"/>
                </a:lnTo>
                <a:lnTo>
                  <a:pt x="36087" y="64854"/>
                </a:lnTo>
                <a:lnTo>
                  <a:pt x="34536" y="62129"/>
                </a:lnTo>
                <a:lnTo>
                  <a:pt x="32549" y="59360"/>
                </a:lnTo>
                <a:lnTo>
                  <a:pt x="30271" y="56562"/>
                </a:lnTo>
                <a:lnTo>
                  <a:pt x="28754" y="53743"/>
                </a:lnTo>
                <a:lnTo>
                  <a:pt x="27742" y="50912"/>
                </a:lnTo>
                <a:lnTo>
                  <a:pt x="27067" y="48072"/>
                </a:lnTo>
                <a:lnTo>
                  <a:pt x="26617" y="45226"/>
                </a:lnTo>
                <a:lnTo>
                  <a:pt x="26317" y="42377"/>
                </a:lnTo>
                <a:lnTo>
                  <a:pt x="26117" y="39524"/>
                </a:lnTo>
                <a:lnTo>
                  <a:pt x="25984" y="36670"/>
                </a:lnTo>
                <a:lnTo>
                  <a:pt x="25836" y="30959"/>
                </a:lnTo>
                <a:lnTo>
                  <a:pt x="26748" y="28103"/>
                </a:lnTo>
                <a:lnTo>
                  <a:pt x="28310" y="25246"/>
                </a:lnTo>
                <a:lnTo>
                  <a:pt x="30303" y="22389"/>
                </a:lnTo>
                <a:lnTo>
                  <a:pt x="32585" y="20484"/>
                </a:lnTo>
                <a:lnTo>
                  <a:pt x="35059" y="19214"/>
                </a:lnTo>
                <a:lnTo>
                  <a:pt x="37659" y="18368"/>
                </a:lnTo>
                <a:lnTo>
                  <a:pt x="40346" y="16851"/>
                </a:lnTo>
                <a:lnTo>
                  <a:pt x="43090" y="14887"/>
                </a:lnTo>
                <a:lnTo>
                  <a:pt x="45872" y="12625"/>
                </a:lnTo>
                <a:lnTo>
                  <a:pt x="49632" y="10165"/>
                </a:lnTo>
                <a:lnTo>
                  <a:pt x="54043" y="7572"/>
                </a:lnTo>
                <a:lnTo>
                  <a:pt x="58888" y="4891"/>
                </a:lnTo>
                <a:lnTo>
                  <a:pt x="63072" y="3104"/>
                </a:lnTo>
                <a:lnTo>
                  <a:pt x="66813" y="1913"/>
                </a:lnTo>
                <a:lnTo>
                  <a:pt x="70260" y="1118"/>
                </a:lnTo>
                <a:lnTo>
                  <a:pt x="74462" y="589"/>
                </a:lnTo>
                <a:lnTo>
                  <a:pt x="79169" y="236"/>
                </a:lnTo>
                <a:lnTo>
                  <a:pt x="84212" y="0"/>
                </a:lnTo>
                <a:lnTo>
                  <a:pt x="88526" y="796"/>
                </a:lnTo>
                <a:lnTo>
                  <a:pt x="92355" y="2279"/>
                </a:lnTo>
                <a:lnTo>
                  <a:pt x="95861" y="4220"/>
                </a:lnTo>
                <a:lnTo>
                  <a:pt x="104834" y="8917"/>
                </a:lnTo>
                <a:lnTo>
                  <a:pt x="109895" y="11503"/>
                </a:lnTo>
                <a:lnTo>
                  <a:pt x="114221" y="14179"/>
                </a:lnTo>
                <a:lnTo>
                  <a:pt x="118057" y="16916"/>
                </a:lnTo>
                <a:lnTo>
                  <a:pt x="121567" y="19693"/>
                </a:lnTo>
                <a:lnTo>
                  <a:pt x="124860" y="22497"/>
                </a:lnTo>
                <a:lnTo>
                  <a:pt x="128007" y="25319"/>
                </a:lnTo>
                <a:lnTo>
                  <a:pt x="131058" y="28152"/>
                </a:lnTo>
                <a:lnTo>
                  <a:pt x="133092" y="30994"/>
                </a:lnTo>
                <a:lnTo>
                  <a:pt x="134448" y="33841"/>
                </a:lnTo>
                <a:lnTo>
                  <a:pt x="135352" y="36691"/>
                </a:lnTo>
                <a:lnTo>
                  <a:pt x="135002" y="39544"/>
                </a:lnTo>
                <a:lnTo>
                  <a:pt x="133816" y="42398"/>
                </a:lnTo>
                <a:lnTo>
                  <a:pt x="132074" y="45254"/>
                </a:lnTo>
                <a:lnTo>
                  <a:pt x="129959" y="49062"/>
                </a:lnTo>
                <a:lnTo>
                  <a:pt x="125070" y="58374"/>
                </a:lnTo>
                <a:lnTo>
                  <a:pt x="122433" y="62572"/>
                </a:lnTo>
                <a:lnTo>
                  <a:pt x="119722" y="66323"/>
                </a:lnTo>
                <a:lnTo>
                  <a:pt x="116962" y="69776"/>
                </a:lnTo>
                <a:lnTo>
                  <a:pt x="113218" y="73031"/>
                </a:lnTo>
                <a:lnTo>
                  <a:pt x="108816" y="76153"/>
                </a:lnTo>
                <a:lnTo>
                  <a:pt x="103976" y="79187"/>
                </a:lnTo>
                <a:lnTo>
                  <a:pt x="98845" y="81209"/>
                </a:lnTo>
                <a:lnTo>
                  <a:pt x="93520" y="82558"/>
                </a:lnTo>
                <a:lnTo>
                  <a:pt x="88064" y="83457"/>
                </a:lnTo>
                <a:lnTo>
                  <a:pt x="83474" y="85008"/>
                </a:lnTo>
                <a:lnTo>
                  <a:pt x="79462" y="86996"/>
                </a:lnTo>
                <a:lnTo>
                  <a:pt x="75835" y="89273"/>
                </a:lnTo>
                <a:lnTo>
                  <a:pt x="71512" y="90791"/>
                </a:lnTo>
                <a:lnTo>
                  <a:pt x="66724" y="91803"/>
                </a:lnTo>
                <a:lnTo>
                  <a:pt x="61628" y="92478"/>
                </a:lnTo>
                <a:lnTo>
                  <a:pt x="57278" y="91975"/>
                </a:lnTo>
                <a:lnTo>
                  <a:pt x="53425" y="90687"/>
                </a:lnTo>
                <a:lnTo>
                  <a:pt x="49904" y="88876"/>
                </a:lnTo>
                <a:lnTo>
                  <a:pt x="46605" y="87669"/>
                </a:lnTo>
                <a:lnTo>
                  <a:pt x="43452" y="86864"/>
                </a:lnTo>
                <a:lnTo>
                  <a:pt x="40398" y="86328"/>
                </a:lnTo>
                <a:lnTo>
                  <a:pt x="37410" y="85018"/>
                </a:lnTo>
                <a:lnTo>
                  <a:pt x="34465" y="83192"/>
                </a:lnTo>
                <a:lnTo>
                  <a:pt x="31550" y="81022"/>
                </a:lnTo>
                <a:lnTo>
                  <a:pt x="28653" y="79575"/>
                </a:lnTo>
                <a:lnTo>
                  <a:pt x="25769" y="78611"/>
                </a:lnTo>
                <a:lnTo>
                  <a:pt x="22894" y="77968"/>
                </a:lnTo>
                <a:lnTo>
                  <a:pt x="20026" y="76587"/>
                </a:lnTo>
                <a:lnTo>
                  <a:pt x="17161" y="74714"/>
                </a:lnTo>
                <a:lnTo>
                  <a:pt x="10269" y="69414"/>
                </a:lnTo>
                <a:lnTo>
                  <a:pt x="6787" y="68689"/>
                </a:lnTo>
                <a:lnTo>
                  <a:pt x="0" y="6811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62"/>
          <p:cNvSpPr/>
          <p:nvPr/>
        </p:nvSpPr>
        <p:spPr bwMode="auto">
          <a:xfrm>
            <a:off x="4554899" y="5512224"/>
            <a:ext cx="128420" cy="126861"/>
          </a:xfrm>
          <a:custGeom>
            <a:avLst/>
            <a:gdLst/>
            <a:ahLst/>
            <a:cxnLst/>
            <a:rect l="0" t="0" r="0" b="0"/>
            <a:pathLst>
              <a:path w="128420" h="126861">
                <a:moveTo>
                  <a:pt x="59963" y="25611"/>
                </a:moveTo>
                <a:lnTo>
                  <a:pt x="55413" y="25611"/>
                </a:lnTo>
                <a:lnTo>
                  <a:pt x="54071" y="24658"/>
                </a:lnTo>
                <a:lnTo>
                  <a:pt x="53178" y="23071"/>
                </a:lnTo>
                <a:lnTo>
                  <a:pt x="51421" y="17143"/>
                </a:lnTo>
                <a:lnTo>
                  <a:pt x="53944" y="14545"/>
                </a:lnTo>
                <a:lnTo>
                  <a:pt x="64409" y="4020"/>
                </a:lnTo>
                <a:lnTo>
                  <a:pt x="67690" y="2645"/>
                </a:lnTo>
                <a:lnTo>
                  <a:pt x="71782" y="1728"/>
                </a:lnTo>
                <a:lnTo>
                  <a:pt x="76415" y="1116"/>
                </a:lnTo>
                <a:lnTo>
                  <a:pt x="80456" y="708"/>
                </a:lnTo>
                <a:lnTo>
                  <a:pt x="84103" y="437"/>
                </a:lnTo>
                <a:lnTo>
                  <a:pt x="87486" y="256"/>
                </a:lnTo>
                <a:lnTo>
                  <a:pt x="93786" y="54"/>
                </a:lnTo>
                <a:lnTo>
                  <a:pt x="96799" y="0"/>
                </a:lnTo>
                <a:lnTo>
                  <a:pt x="98808" y="917"/>
                </a:lnTo>
                <a:lnTo>
                  <a:pt x="100147" y="2481"/>
                </a:lnTo>
                <a:lnTo>
                  <a:pt x="101040" y="4476"/>
                </a:lnTo>
                <a:lnTo>
                  <a:pt x="103540" y="6758"/>
                </a:lnTo>
                <a:lnTo>
                  <a:pt x="107112" y="9233"/>
                </a:lnTo>
                <a:lnTo>
                  <a:pt x="111398" y="11835"/>
                </a:lnTo>
                <a:lnTo>
                  <a:pt x="114255" y="15474"/>
                </a:lnTo>
                <a:lnTo>
                  <a:pt x="116160" y="19805"/>
                </a:lnTo>
                <a:lnTo>
                  <a:pt x="117431" y="24598"/>
                </a:lnTo>
                <a:lnTo>
                  <a:pt x="119230" y="28746"/>
                </a:lnTo>
                <a:lnTo>
                  <a:pt x="121382" y="32463"/>
                </a:lnTo>
                <a:lnTo>
                  <a:pt x="123768" y="35894"/>
                </a:lnTo>
                <a:lnTo>
                  <a:pt x="125360" y="40086"/>
                </a:lnTo>
                <a:lnTo>
                  <a:pt x="126421" y="44786"/>
                </a:lnTo>
                <a:lnTo>
                  <a:pt x="127129" y="49824"/>
                </a:lnTo>
                <a:lnTo>
                  <a:pt x="127600" y="54136"/>
                </a:lnTo>
                <a:lnTo>
                  <a:pt x="127915" y="57963"/>
                </a:lnTo>
                <a:lnTo>
                  <a:pt x="128124" y="61466"/>
                </a:lnTo>
                <a:lnTo>
                  <a:pt x="128357" y="67898"/>
                </a:lnTo>
                <a:lnTo>
                  <a:pt x="128419" y="70948"/>
                </a:lnTo>
                <a:lnTo>
                  <a:pt x="127507" y="74885"/>
                </a:lnTo>
                <a:lnTo>
                  <a:pt x="125948" y="79415"/>
                </a:lnTo>
                <a:lnTo>
                  <a:pt x="123955" y="84340"/>
                </a:lnTo>
                <a:lnTo>
                  <a:pt x="121675" y="88576"/>
                </a:lnTo>
                <a:lnTo>
                  <a:pt x="119202" y="92353"/>
                </a:lnTo>
                <a:lnTo>
                  <a:pt x="116600" y="95823"/>
                </a:lnTo>
                <a:lnTo>
                  <a:pt x="114866" y="99088"/>
                </a:lnTo>
                <a:lnTo>
                  <a:pt x="113710" y="102218"/>
                </a:lnTo>
                <a:lnTo>
                  <a:pt x="112939" y="105257"/>
                </a:lnTo>
                <a:lnTo>
                  <a:pt x="111473" y="107284"/>
                </a:lnTo>
                <a:lnTo>
                  <a:pt x="109543" y="108634"/>
                </a:lnTo>
                <a:lnTo>
                  <a:pt x="107304" y="109535"/>
                </a:lnTo>
                <a:lnTo>
                  <a:pt x="103906" y="111088"/>
                </a:lnTo>
                <a:lnTo>
                  <a:pt x="95051" y="115353"/>
                </a:lnTo>
                <a:lnTo>
                  <a:pt x="90975" y="116871"/>
                </a:lnTo>
                <a:lnTo>
                  <a:pt x="87305" y="117884"/>
                </a:lnTo>
                <a:lnTo>
                  <a:pt x="83906" y="118559"/>
                </a:lnTo>
                <a:lnTo>
                  <a:pt x="80687" y="119008"/>
                </a:lnTo>
                <a:lnTo>
                  <a:pt x="77589" y="119309"/>
                </a:lnTo>
                <a:lnTo>
                  <a:pt x="74571" y="119508"/>
                </a:lnTo>
                <a:lnTo>
                  <a:pt x="70655" y="118689"/>
                </a:lnTo>
                <a:lnTo>
                  <a:pt x="66138" y="117190"/>
                </a:lnTo>
                <a:lnTo>
                  <a:pt x="61222" y="115239"/>
                </a:lnTo>
                <a:lnTo>
                  <a:pt x="56993" y="113938"/>
                </a:lnTo>
                <a:lnTo>
                  <a:pt x="53220" y="113071"/>
                </a:lnTo>
                <a:lnTo>
                  <a:pt x="49753" y="112492"/>
                </a:lnTo>
                <a:lnTo>
                  <a:pt x="46489" y="111154"/>
                </a:lnTo>
                <a:lnTo>
                  <a:pt x="43360" y="109309"/>
                </a:lnTo>
                <a:lnTo>
                  <a:pt x="40322" y="107127"/>
                </a:lnTo>
                <a:lnTo>
                  <a:pt x="37344" y="104721"/>
                </a:lnTo>
                <a:lnTo>
                  <a:pt x="34406" y="102163"/>
                </a:lnTo>
                <a:lnTo>
                  <a:pt x="31495" y="99505"/>
                </a:lnTo>
                <a:lnTo>
                  <a:pt x="25721" y="94013"/>
                </a:lnTo>
                <a:lnTo>
                  <a:pt x="22847" y="91214"/>
                </a:lnTo>
                <a:lnTo>
                  <a:pt x="20932" y="87444"/>
                </a:lnTo>
                <a:lnTo>
                  <a:pt x="19655" y="83025"/>
                </a:lnTo>
                <a:lnTo>
                  <a:pt x="18803" y="78175"/>
                </a:lnTo>
                <a:lnTo>
                  <a:pt x="18236" y="73988"/>
                </a:lnTo>
                <a:lnTo>
                  <a:pt x="17857" y="70245"/>
                </a:lnTo>
                <a:lnTo>
                  <a:pt x="17605" y="66797"/>
                </a:lnTo>
                <a:lnTo>
                  <a:pt x="17437" y="63546"/>
                </a:lnTo>
                <a:lnTo>
                  <a:pt x="17250" y="57393"/>
                </a:lnTo>
                <a:lnTo>
                  <a:pt x="17145" y="48574"/>
                </a:lnTo>
                <a:lnTo>
                  <a:pt x="18083" y="45682"/>
                </a:lnTo>
                <a:lnTo>
                  <a:pt x="19660" y="42802"/>
                </a:lnTo>
                <a:lnTo>
                  <a:pt x="21665" y="39928"/>
                </a:lnTo>
                <a:lnTo>
                  <a:pt x="23953" y="37061"/>
                </a:lnTo>
                <a:lnTo>
                  <a:pt x="26432" y="34197"/>
                </a:lnTo>
                <a:lnTo>
                  <a:pt x="29036" y="31335"/>
                </a:lnTo>
                <a:lnTo>
                  <a:pt x="31725" y="29426"/>
                </a:lnTo>
                <a:lnTo>
                  <a:pt x="34470" y="28154"/>
                </a:lnTo>
                <a:lnTo>
                  <a:pt x="37253" y="27307"/>
                </a:lnTo>
                <a:lnTo>
                  <a:pt x="41013" y="25789"/>
                </a:lnTo>
                <a:lnTo>
                  <a:pt x="45425" y="23824"/>
                </a:lnTo>
                <a:lnTo>
                  <a:pt x="57091" y="18379"/>
                </a:lnTo>
                <a:lnTo>
                  <a:pt x="59001" y="18884"/>
                </a:lnTo>
                <a:lnTo>
                  <a:pt x="61226" y="20174"/>
                </a:lnTo>
                <a:lnTo>
                  <a:pt x="63663" y="21986"/>
                </a:lnTo>
                <a:lnTo>
                  <a:pt x="66240" y="23194"/>
                </a:lnTo>
                <a:lnTo>
                  <a:pt x="68910" y="24000"/>
                </a:lnTo>
                <a:lnTo>
                  <a:pt x="71643" y="24536"/>
                </a:lnTo>
                <a:lnTo>
                  <a:pt x="75369" y="24895"/>
                </a:lnTo>
                <a:lnTo>
                  <a:pt x="79759" y="25133"/>
                </a:lnTo>
                <a:lnTo>
                  <a:pt x="84591" y="25293"/>
                </a:lnTo>
                <a:lnTo>
                  <a:pt x="87811" y="26351"/>
                </a:lnTo>
                <a:lnTo>
                  <a:pt x="89958" y="28009"/>
                </a:lnTo>
                <a:lnTo>
                  <a:pt x="91390" y="30067"/>
                </a:lnTo>
                <a:lnTo>
                  <a:pt x="93297" y="32392"/>
                </a:lnTo>
                <a:lnTo>
                  <a:pt x="95521" y="34893"/>
                </a:lnTo>
                <a:lnTo>
                  <a:pt x="97955" y="37515"/>
                </a:lnTo>
                <a:lnTo>
                  <a:pt x="99579" y="40214"/>
                </a:lnTo>
                <a:lnTo>
                  <a:pt x="100661" y="42967"/>
                </a:lnTo>
                <a:lnTo>
                  <a:pt x="101383" y="45754"/>
                </a:lnTo>
                <a:lnTo>
                  <a:pt x="101863" y="48564"/>
                </a:lnTo>
                <a:lnTo>
                  <a:pt x="102184" y="51391"/>
                </a:lnTo>
                <a:lnTo>
                  <a:pt x="102398" y="54227"/>
                </a:lnTo>
                <a:lnTo>
                  <a:pt x="102540" y="58023"/>
                </a:lnTo>
                <a:lnTo>
                  <a:pt x="102769" y="75264"/>
                </a:lnTo>
                <a:lnTo>
                  <a:pt x="102788" y="78715"/>
                </a:lnTo>
                <a:lnTo>
                  <a:pt x="101848" y="81969"/>
                </a:lnTo>
                <a:lnTo>
                  <a:pt x="100269" y="85090"/>
                </a:lnTo>
                <a:lnTo>
                  <a:pt x="98263" y="88124"/>
                </a:lnTo>
                <a:lnTo>
                  <a:pt x="95974" y="92051"/>
                </a:lnTo>
                <a:lnTo>
                  <a:pt x="93495" y="96574"/>
                </a:lnTo>
                <a:lnTo>
                  <a:pt x="90890" y="101495"/>
                </a:lnTo>
                <a:lnTo>
                  <a:pt x="88201" y="104775"/>
                </a:lnTo>
                <a:lnTo>
                  <a:pt x="85456" y="106962"/>
                </a:lnTo>
                <a:lnTo>
                  <a:pt x="82674" y="108420"/>
                </a:lnTo>
                <a:lnTo>
                  <a:pt x="79866" y="110344"/>
                </a:lnTo>
                <a:lnTo>
                  <a:pt x="77041" y="112580"/>
                </a:lnTo>
                <a:lnTo>
                  <a:pt x="74206" y="115023"/>
                </a:lnTo>
                <a:lnTo>
                  <a:pt x="71363" y="117604"/>
                </a:lnTo>
                <a:lnTo>
                  <a:pt x="65665" y="123011"/>
                </a:lnTo>
                <a:lnTo>
                  <a:pt x="61859" y="124835"/>
                </a:lnTo>
                <a:lnTo>
                  <a:pt x="57417" y="126050"/>
                </a:lnTo>
                <a:lnTo>
                  <a:pt x="52551" y="126860"/>
                </a:lnTo>
                <a:lnTo>
                  <a:pt x="48354" y="126448"/>
                </a:lnTo>
                <a:lnTo>
                  <a:pt x="44604" y="125221"/>
                </a:lnTo>
                <a:lnTo>
                  <a:pt x="41151" y="123450"/>
                </a:lnTo>
                <a:lnTo>
                  <a:pt x="37897" y="122269"/>
                </a:lnTo>
                <a:lnTo>
                  <a:pt x="34775" y="121482"/>
                </a:lnTo>
                <a:lnTo>
                  <a:pt x="31741" y="120957"/>
                </a:lnTo>
                <a:lnTo>
                  <a:pt x="28766" y="119655"/>
                </a:lnTo>
                <a:lnTo>
                  <a:pt x="25830" y="117835"/>
                </a:lnTo>
                <a:lnTo>
                  <a:pt x="22920" y="115668"/>
                </a:lnTo>
                <a:lnTo>
                  <a:pt x="20028" y="114224"/>
                </a:lnTo>
                <a:lnTo>
                  <a:pt x="17147" y="113261"/>
                </a:lnTo>
                <a:lnTo>
                  <a:pt x="14274" y="112619"/>
                </a:lnTo>
                <a:lnTo>
                  <a:pt x="11406" y="111239"/>
                </a:lnTo>
                <a:lnTo>
                  <a:pt x="8542" y="109366"/>
                </a:lnTo>
                <a:lnTo>
                  <a:pt x="5680" y="107165"/>
                </a:lnTo>
                <a:lnTo>
                  <a:pt x="3772" y="103793"/>
                </a:lnTo>
                <a:lnTo>
                  <a:pt x="2500" y="99640"/>
                </a:lnTo>
                <a:lnTo>
                  <a:pt x="1652" y="94966"/>
                </a:lnTo>
                <a:lnTo>
                  <a:pt x="1086" y="90897"/>
                </a:lnTo>
                <a:lnTo>
                  <a:pt x="709" y="87233"/>
                </a:lnTo>
                <a:lnTo>
                  <a:pt x="458" y="83837"/>
                </a:lnTo>
                <a:lnTo>
                  <a:pt x="290" y="79668"/>
                </a:lnTo>
                <a:lnTo>
                  <a:pt x="55" y="65652"/>
                </a:lnTo>
                <a:lnTo>
                  <a:pt x="0" y="58329"/>
                </a:lnTo>
                <a:lnTo>
                  <a:pt x="938" y="55043"/>
                </a:lnTo>
                <a:lnTo>
                  <a:pt x="2515" y="51900"/>
                </a:lnTo>
                <a:lnTo>
                  <a:pt x="4519" y="48852"/>
                </a:lnTo>
                <a:lnTo>
                  <a:pt x="6808" y="43962"/>
                </a:lnTo>
                <a:lnTo>
                  <a:pt x="9287" y="37845"/>
                </a:lnTo>
                <a:lnTo>
                  <a:pt x="11891" y="30909"/>
                </a:lnTo>
                <a:lnTo>
                  <a:pt x="14580" y="26285"/>
                </a:lnTo>
                <a:lnTo>
                  <a:pt x="17325" y="23203"/>
                </a:lnTo>
                <a:lnTo>
                  <a:pt x="20108" y="21148"/>
                </a:lnTo>
                <a:lnTo>
                  <a:pt x="22916" y="18826"/>
                </a:lnTo>
                <a:lnTo>
                  <a:pt x="25740" y="16325"/>
                </a:lnTo>
                <a:lnTo>
                  <a:pt x="28575" y="13705"/>
                </a:lnTo>
                <a:lnTo>
                  <a:pt x="32370" y="12911"/>
                </a:lnTo>
                <a:lnTo>
                  <a:pt x="36805" y="13334"/>
                </a:lnTo>
                <a:lnTo>
                  <a:pt x="41667" y="14569"/>
                </a:lnTo>
                <a:lnTo>
                  <a:pt x="45860" y="15392"/>
                </a:lnTo>
                <a:lnTo>
                  <a:pt x="49609" y="15941"/>
                </a:lnTo>
                <a:lnTo>
                  <a:pt x="53061" y="16307"/>
                </a:lnTo>
                <a:lnTo>
                  <a:pt x="56314" y="17503"/>
                </a:lnTo>
                <a:lnTo>
                  <a:pt x="59435" y="19253"/>
                </a:lnTo>
                <a:lnTo>
                  <a:pt x="62469" y="21372"/>
                </a:lnTo>
                <a:lnTo>
                  <a:pt x="65443" y="23738"/>
                </a:lnTo>
                <a:lnTo>
                  <a:pt x="68379" y="26267"/>
                </a:lnTo>
                <a:lnTo>
                  <a:pt x="71289" y="28906"/>
                </a:lnTo>
                <a:lnTo>
                  <a:pt x="77062" y="34378"/>
                </a:lnTo>
                <a:lnTo>
                  <a:pt x="79935" y="37170"/>
                </a:lnTo>
                <a:lnTo>
                  <a:pt x="81850" y="39985"/>
                </a:lnTo>
                <a:lnTo>
                  <a:pt x="83127" y="42813"/>
                </a:lnTo>
                <a:lnTo>
                  <a:pt x="83978" y="45652"/>
                </a:lnTo>
                <a:lnTo>
                  <a:pt x="85498" y="47544"/>
                </a:lnTo>
                <a:lnTo>
                  <a:pt x="87464" y="48805"/>
                </a:lnTo>
                <a:lnTo>
                  <a:pt x="89727" y="49646"/>
                </a:lnTo>
                <a:lnTo>
                  <a:pt x="90283" y="51159"/>
                </a:lnTo>
                <a:lnTo>
                  <a:pt x="89701" y="53121"/>
                </a:lnTo>
                <a:lnTo>
                  <a:pt x="88361" y="55381"/>
                </a:lnTo>
                <a:lnTo>
                  <a:pt x="87467" y="57840"/>
                </a:lnTo>
                <a:lnTo>
                  <a:pt x="86872" y="60432"/>
                </a:lnTo>
                <a:lnTo>
                  <a:pt x="86475" y="63112"/>
                </a:lnTo>
                <a:lnTo>
                  <a:pt x="85258" y="64899"/>
                </a:lnTo>
                <a:lnTo>
                  <a:pt x="83493" y="66090"/>
                </a:lnTo>
                <a:lnTo>
                  <a:pt x="81365" y="66885"/>
                </a:lnTo>
                <a:lnTo>
                  <a:pt x="79946" y="68367"/>
                </a:lnTo>
                <a:lnTo>
                  <a:pt x="79000" y="70307"/>
                </a:lnTo>
                <a:lnTo>
                  <a:pt x="78370" y="72553"/>
                </a:lnTo>
                <a:lnTo>
                  <a:pt x="76996" y="74051"/>
                </a:lnTo>
                <a:lnTo>
                  <a:pt x="75129" y="75049"/>
                </a:lnTo>
                <a:lnTo>
                  <a:pt x="72931" y="75715"/>
                </a:lnTo>
                <a:lnTo>
                  <a:pt x="70513" y="76158"/>
                </a:lnTo>
                <a:lnTo>
                  <a:pt x="67949" y="76454"/>
                </a:lnTo>
                <a:lnTo>
                  <a:pt x="65287" y="76651"/>
                </a:lnTo>
                <a:lnTo>
                  <a:pt x="62560" y="76783"/>
                </a:lnTo>
                <a:lnTo>
                  <a:pt x="56990" y="76929"/>
                </a:lnTo>
                <a:lnTo>
                  <a:pt x="54171" y="76015"/>
                </a:lnTo>
                <a:lnTo>
                  <a:pt x="51339" y="74453"/>
                </a:lnTo>
                <a:lnTo>
                  <a:pt x="48499" y="72460"/>
                </a:lnTo>
                <a:lnTo>
                  <a:pt x="45653" y="71131"/>
                </a:lnTo>
                <a:lnTo>
                  <a:pt x="42803" y="70245"/>
                </a:lnTo>
                <a:lnTo>
                  <a:pt x="39950" y="69655"/>
                </a:lnTo>
                <a:lnTo>
                  <a:pt x="37096" y="68308"/>
                </a:lnTo>
                <a:lnTo>
                  <a:pt x="34241" y="66458"/>
                </a:lnTo>
                <a:lnTo>
                  <a:pt x="31385" y="64273"/>
                </a:lnTo>
                <a:lnTo>
                  <a:pt x="28528" y="62815"/>
                </a:lnTo>
                <a:lnTo>
                  <a:pt x="25672" y="61844"/>
                </a:lnTo>
                <a:lnTo>
                  <a:pt x="22814" y="61196"/>
                </a:lnTo>
                <a:lnTo>
                  <a:pt x="20910" y="59812"/>
                </a:lnTo>
                <a:lnTo>
                  <a:pt x="19640" y="57936"/>
                </a:lnTo>
                <a:lnTo>
                  <a:pt x="17101" y="5132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3"/>
          <p:cNvSpPr/>
          <p:nvPr/>
        </p:nvSpPr>
        <p:spPr bwMode="auto">
          <a:xfrm>
            <a:off x="5218671" y="3557589"/>
            <a:ext cx="1273570" cy="1825789"/>
          </a:xfrm>
          <a:custGeom>
            <a:avLst/>
            <a:gdLst/>
            <a:ahLst/>
            <a:cxnLst/>
            <a:rect l="0" t="0" r="0" b="0"/>
            <a:pathLst>
              <a:path w="1273570" h="1825789">
                <a:moveTo>
                  <a:pt x="253441" y="1543048"/>
                </a:moveTo>
                <a:lnTo>
                  <a:pt x="248891" y="1547599"/>
                </a:lnTo>
                <a:lnTo>
                  <a:pt x="246597" y="1548940"/>
                </a:lnTo>
                <a:lnTo>
                  <a:pt x="241510" y="1550429"/>
                </a:lnTo>
                <a:lnTo>
                  <a:pt x="224822" y="1551516"/>
                </a:lnTo>
                <a:lnTo>
                  <a:pt x="221979" y="1552503"/>
                </a:lnTo>
                <a:lnTo>
                  <a:pt x="198970" y="1565284"/>
                </a:lnTo>
                <a:lnTo>
                  <a:pt x="177806" y="1572858"/>
                </a:lnTo>
                <a:lnTo>
                  <a:pt x="152119" y="1588877"/>
                </a:lnTo>
                <a:lnTo>
                  <a:pt x="148746" y="1591698"/>
                </a:lnTo>
                <a:lnTo>
                  <a:pt x="146497" y="1594531"/>
                </a:lnTo>
                <a:lnTo>
                  <a:pt x="143045" y="1600220"/>
                </a:lnTo>
                <a:lnTo>
                  <a:pt x="133069" y="1614172"/>
                </a:lnTo>
                <a:lnTo>
                  <a:pt x="130330" y="1619039"/>
                </a:lnTo>
                <a:lnTo>
                  <a:pt x="127287" y="1629527"/>
                </a:lnTo>
                <a:lnTo>
                  <a:pt x="124983" y="1640538"/>
                </a:lnTo>
                <a:lnTo>
                  <a:pt x="119283" y="1657447"/>
                </a:lnTo>
                <a:lnTo>
                  <a:pt x="117615" y="1668822"/>
                </a:lnTo>
                <a:lnTo>
                  <a:pt x="119414" y="1680228"/>
                </a:lnTo>
                <a:lnTo>
                  <a:pt x="122436" y="1692599"/>
                </a:lnTo>
                <a:lnTo>
                  <a:pt x="124535" y="1727595"/>
                </a:lnTo>
                <a:lnTo>
                  <a:pt x="126546" y="1733707"/>
                </a:lnTo>
                <a:lnTo>
                  <a:pt x="137526" y="1750458"/>
                </a:lnTo>
                <a:lnTo>
                  <a:pt x="150252" y="1767674"/>
                </a:lnTo>
                <a:lnTo>
                  <a:pt x="157096" y="1778137"/>
                </a:lnTo>
                <a:lnTo>
                  <a:pt x="166489" y="1789137"/>
                </a:lnTo>
                <a:lnTo>
                  <a:pt x="182486" y="1801489"/>
                </a:lnTo>
                <a:lnTo>
                  <a:pt x="216336" y="1820086"/>
                </a:lnTo>
                <a:lnTo>
                  <a:pt x="227742" y="1823339"/>
                </a:lnTo>
                <a:lnTo>
                  <a:pt x="262015" y="1825712"/>
                </a:lnTo>
                <a:lnTo>
                  <a:pt x="267730" y="1825788"/>
                </a:lnTo>
                <a:lnTo>
                  <a:pt x="279159" y="1823333"/>
                </a:lnTo>
                <a:lnTo>
                  <a:pt x="302019" y="1813995"/>
                </a:lnTo>
                <a:lnTo>
                  <a:pt x="318035" y="1803931"/>
                </a:lnTo>
                <a:lnTo>
                  <a:pt x="324377" y="1801871"/>
                </a:lnTo>
                <a:lnTo>
                  <a:pt x="326449" y="1799417"/>
                </a:lnTo>
                <a:lnTo>
                  <a:pt x="327831" y="1795876"/>
                </a:lnTo>
                <a:lnTo>
                  <a:pt x="330318" y="1786861"/>
                </a:lnTo>
                <a:lnTo>
                  <a:pt x="336121" y="1771076"/>
                </a:lnTo>
                <a:lnTo>
                  <a:pt x="338765" y="1742997"/>
                </a:lnTo>
                <a:lnTo>
                  <a:pt x="336448" y="1731610"/>
                </a:lnTo>
                <a:lnTo>
                  <a:pt x="327199" y="1708777"/>
                </a:lnTo>
                <a:lnTo>
                  <a:pt x="294272" y="1652480"/>
                </a:lnTo>
                <a:lnTo>
                  <a:pt x="256180" y="1601746"/>
                </a:lnTo>
                <a:lnTo>
                  <a:pt x="220922" y="1569346"/>
                </a:lnTo>
                <a:lnTo>
                  <a:pt x="184918" y="1540267"/>
                </a:lnTo>
                <a:lnTo>
                  <a:pt x="149262" y="1511626"/>
                </a:lnTo>
                <a:lnTo>
                  <a:pt x="121914" y="1489710"/>
                </a:lnTo>
                <a:lnTo>
                  <a:pt x="86155" y="1472112"/>
                </a:lnTo>
                <a:lnTo>
                  <a:pt x="50674" y="1454510"/>
                </a:lnTo>
                <a:lnTo>
                  <a:pt x="34565" y="1443997"/>
                </a:lnTo>
                <a:lnTo>
                  <a:pt x="28211" y="1441875"/>
                </a:lnTo>
                <a:lnTo>
                  <a:pt x="13479" y="1440402"/>
                </a:lnTo>
                <a:lnTo>
                  <a:pt x="438" y="1440182"/>
                </a:lnTo>
                <a:lnTo>
                  <a:pt x="0" y="1441134"/>
                </a:lnTo>
                <a:lnTo>
                  <a:pt x="660" y="1442720"/>
                </a:lnTo>
                <a:lnTo>
                  <a:pt x="8564" y="1452110"/>
                </a:lnTo>
                <a:lnTo>
                  <a:pt x="16526" y="1460329"/>
                </a:lnTo>
                <a:lnTo>
                  <a:pt x="33641" y="1472592"/>
                </a:lnTo>
                <a:lnTo>
                  <a:pt x="54763" y="1497834"/>
                </a:lnTo>
                <a:lnTo>
                  <a:pt x="67985" y="1506443"/>
                </a:lnTo>
                <a:lnTo>
                  <a:pt x="82434" y="1514397"/>
                </a:lnTo>
                <a:lnTo>
                  <a:pt x="102230" y="1528632"/>
                </a:lnTo>
                <a:lnTo>
                  <a:pt x="134038" y="1544998"/>
                </a:lnTo>
                <a:lnTo>
                  <a:pt x="178130" y="1570724"/>
                </a:lnTo>
                <a:lnTo>
                  <a:pt x="202552" y="1583951"/>
                </a:lnTo>
                <a:lnTo>
                  <a:pt x="219393" y="1589803"/>
                </a:lnTo>
                <a:lnTo>
                  <a:pt x="253489" y="1596098"/>
                </a:lnTo>
                <a:lnTo>
                  <a:pt x="287740" y="1606232"/>
                </a:lnTo>
                <a:lnTo>
                  <a:pt x="321070" y="1616454"/>
                </a:lnTo>
                <a:lnTo>
                  <a:pt x="357503" y="1619707"/>
                </a:lnTo>
                <a:lnTo>
                  <a:pt x="377831" y="1620055"/>
                </a:lnTo>
                <a:lnTo>
                  <a:pt x="383040" y="1619151"/>
                </a:lnTo>
                <a:lnTo>
                  <a:pt x="405963" y="1608256"/>
                </a:lnTo>
                <a:lnTo>
                  <a:pt x="417801" y="1600046"/>
                </a:lnTo>
                <a:lnTo>
                  <a:pt x="436200" y="1583040"/>
                </a:lnTo>
                <a:lnTo>
                  <a:pt x="444858" y="1569926"/>
                </a:lnTo>
                <a:lnTo>
                  <a:pt x="448052" y="1559438"/>
                </a:lnTo>
                <a:lnTo>
                  <a:pt x="450103" y="1537184"/>
                </a:lnTo>
                <a:lnTo>
                  <a:pt x="447844" y="1525837"/>
                </a:lnTo>
                <a:lnTo>
                  <a:pt x="444618" y="1514444"/>
                </a:lnTo>
                <a:lnTo>
                  <a:pt x="437825" y="1481343"/>
                </a:lnTo>
                <a:lnTo>
                  <a:pt x="421915" y="1438838"/>
                </a:lnTo>
                <a:lnTo>
                  <a:pt x="413726" y="1424977"/>
                </a:lnTo>
                <a:lnTo>
                  <a:pt x="376389" y="1377389"/>
                </a:lnTo>
                <a:lnTo>
                  <a:pt x="345274" y="1336147"/>
                </a:lnTo>
                <a:lnTo>
                  <a:pt x="336801" y="1329490"/>
                </a:lnTo>
                <a:lnTo>
                  <a:pt x="317123" y="1315499"/>
                </a:lnTo>
                <a:lnTo>
                  <a:pt x="310954" y="1313328"/>
                </a:lnTo>
                <a:lnTo>
                  <a:pt x="296317" y="1311592"/>
                </a:lnTo>
                <a:lnTo>
                  <a:pt x="308236" y="1323523"/>
                </a:lnTo>
                <a:lnTo>
                  <a:pt x="332303" y="1340210"/>
                </a:lnTo>
                <a:lnTo>
                  <a:pt x="338656" y="1348440"/>
                </a:lnTo>
                <a:lnTo>
                  <a:pt x="341684" y="1353302"/>
                </a:lnTo>
                <a:lnTo>
                  <a:pt x="350127" y="1361244"/>
                </a:lnTo>
                <a:lnTo>
                  <a:pt x="371071" y="1374104"/>
                </a:lnTo>
                <a:lnTo>
                  <a:pt x="418409" y="1394438"/>
                </a:lnTo>
                <a:lnTo>
                  <a:pt x="453399" y="1410649"/>
                </a:lnTo>
                <a:lnTo>
                  <a:pt x="470591" y="1413331"/>
                </a:lnTo>
                <a:lnTo>
                  <a:pt x="499183" y="1414312"/>
                </a:lnTo>
                <a:lnTo>
                  <a:pt x="503947" y="1413409"/>
                </a:lnTo>
                <a:lnTo>
                  <a:pt x="526095" y="1402516"/>
                </a:lnTo>
                <a:lnTo>
                  <a:pt x="530460" y="1398877"/>
                </a:lnTo>
                <a:lnTo>
                  <a:pt x="537851" y="1389755"/>
                </a:lnTo>
                <a:lnTo>
                  <a:pt x="541770" y="1379350"/>
                </a:lnTo>
                <a:lnTo>
                  <a:pt x="544465" y="1368376"/>
                </a:lnTo>
                <a:lnTo>
                  <a:pt x="548837" y="1357148"/>
                </a:lnTo>
                <a:lnTo>
                  <a:pt x="552103" y="1331016"/>
                </a:lnTo>
                <a:lnTo>
                  <a:pt x="552255" y="1294896"/>
                </a:lnTo>
                <a:lnTo>
                  <a:pt x="542880" y="1231924"/>
                </a:lnTo>
                <a:lnTo>
                  <a:pt x="530123" y="1177502"/>
                </a:lnTo>
                <a:lnTo>
                  <a:pt x="525921" y="1155656"/>
                </a:lnTo>
                <a:lnTo>
                  <a:pt x="507651" y="1101734"/>
                </a:lnTo>
                <a:lnTo>
                  <a:pt x="503877" y="1096438"/>
                </a:lnTo>
                <a:lnTo>
                  <a:pt x="465000" y="1060187"/>
                </a:lnTo>
                <a:lnTo>
                  <a:pt x="462108" y="1058263"/>
                </a:lnTo>
                <a:lnTo>
                  <a:pt x="456354" y="1056125"/>
                </a:lnTo>
                <a:lnTo>
                  <a:pt x="444899" y="1054754"/>
                </a:lnTo>
                <a:lnTo>
                  <a:pt x="430607" y="1054460"/>
                </a:lnTo>
                <a:lnTo>
                  <a:pt x="428702" y="1055398"/>
                </a:lnTo>
                <a:lnTo>
                  <a:pt x="427431" y="1056975"/>
                </a:lnTo>
                <a:lnTo>
                  <a:pt x="426585" y="1058979"/>
                </a:lnTo>
                <a:lnTo>
                  <a:pt x="425393" y="1066352"/>
                </a:lnTo>
                <a:lnTo>
                  <a:pt x="424904" y="1096127"/>
                </a:lnTo>
                <a:lnTo>
                  <a:pt x="427437" y="1106609"/>
                </a:lnTo>
                <a:lnTo>
                  <a:pt x="436824" y="1128860"/>
                </a:lnTo>
                <a:lnTo>
                  <a:pt x="474194" y="1185864"/>
                </a:lnTo>
                <a:lnTo>
                  <a:pt x="499658" y="1214436"/>
                </a:lnTo>
                <a:lnTo>
                  <a:pt x="521187" y="1231405"/>
                </a:lnTo>
                <a:lnTo>
                  <a:pt x="528966" y="1241345"/>
                </a:lnTo>
                <a:lnTo>
                  <a:pt x="533327" y="1244758"/>
                </a:lnTo>
                <a:lnTo>
                  <a:pt x="538139" y="1247033"/>
                </a:lnTo>
                <a:lnTo>
                  <a:pt x="571893" y="1258698"/>
                </a:lnTo>
                <a:lnTo>
                  <a:pt x="593317" y="1260027"/>
                </a:lnTo>
                <a:lnTo>
                  <a:pt x="595277" y="1259118"/>
                </a:lnTo>
                <a:lnTo>
                  <a:pt x="599996" y="1255567"/>
                </a:lnTo>
                <a:lnTo>
                  <a:pt x="601635" y="1253286"/>
                </a:lnTo>
                <a:lnTo>
                  <a:pt x="609033" y="1235450"/>
                </a:lnTo>
                <a:lnTo>
                  <a:pt x="609565" y="1231303"/>
                </a:lnTo>
                <a:lnTo>
                  <a:pt x="608967" y="1227585"/>
                </a:lnTo>
                <a:lnTo>
                  <a:pt x="607616" y="1224155"/>
                </a:lnTo>
                <a:lnTo>
                  <a:pt x="602729" y="1192761"/>
                </a:lnTo>
                <a:lnTo>
                  <a:pt x="584784" y="1151640"/>
                </a:lnTo>
                <a:lnTo>
                  <a:pt x="546420" y="1100137"/>
                </a:lnTo>
                <a:lnTo>
                  <a:pt x="530530" y="1078229"/>
                </a:lnTo>
                <a:lnTo>
                  <a:pt x="509064" y="1060632"/>
                </a:lnTo>
                <a:lnTo>
                  <a:pt x="482075" y="1026207"/>
                </a:lnTo>
                <a:lnTo>
                  <a:pt x="479206" y="1024180"/>
                </a:lnTo>
                <a:lnTo>
                  <a:pt x="467797" y="1020140"/>
                </a:lnTo>
                <a:lnTo>
                  <a:pt x="472318" y="1020130"/>
                </a:lnTo>
                <a:lnTo>
                  <a:pt x="473654" y="1021081"/>
                </a:lnTo>
                <a:lnTo>
                  <a:pt x="474545" y="1022667"/>
                </a:lnTo>
                <a:lnTo>
                  <a:pt x="475138" y="1024678"/>
                </a:lnTo>
                <a:lnTo>
                  <a:pt x="477439" y="1026971"/>
                </a:lnTo>
                <a:lnTo>
                  <a:pt x="514446" y="1051588"/>
                </a:lnTo>
                <a:lnTo>
                  <a:pt x="548801" y="1068706"/>
                </a:lnTo>
                <a:lnTo>
                  <a:pt x="583731" y="1082991"/>
                </a:lnTo>
                <a:lnTo>
                  <a:pt x="619098" y="1100136"/>
                </a:lnTo>
                <a:lnTo>
                  <a:pt x="630585" y="1103311"/>
                </a:lnTo>
                <a:lnTo>
                  <a:pt x="648931" y="1105349"/>
                </a:lnTo>
                <a:lnTo>
                  <a:pt x="658132" y="1103087"/>
                </a:lnTo>
                <a:lnTo>
                  <a:pt x="667619" y="1098907"/>
                </a:lnTo>
                <a:lnTo>
                  <a:pt x="675010" y="1093875"/>
                </a:lnTo>
                <a:lnTo>
                  <a:pt x="677362" y="1091199"/>
                </a:lnTo>
                <a:lnTo>
                  <a:pt x="678930" y="1088463"/>
                </a:lnTo>
                <a:lnTo>
                  <a:pt x="680672" y="1082883"/>
                </a:lnTo>
                <a:lnTo>
                  <a:pt x="681882" y="1064138"/>
                </a:lnTo>
                <a:lnTo>
                  <a:pt x="681103" y="1017010"/>
                </a:lnTo>
                <a:lnTo>
                  <a:pt x="670133" y="976853"/>
                </a:lnTo>
                <a:lnTo>
                  <a:pt x="646066" y="925792"/>
                </a:lnTo>
                <a:lnTo>
                  <a:pt x="632762" y="892483"/>
                </a:lnTo>
                <a:lnTo>
                  <a:pt x="620045" y="872662"/>
                </a:lnTo>
                <a:lnTo>
                  <a:pt x="612242" y="851438"/>
                </a:lnTo>
                <a:lnTo>
                  <a:pt x="608171" y="844188"/>
                </a:lnTo>
                <a:lnTo>
                  <a:pt x="606361" y="837791"/>
                </a:lnTo>
                <a:lnTo>
                  <a:pt x="604951" y="823474"/>
                </a:lnTo>
                <a:lnTo>
                  <a:pt x="609476" y="823111"/>
                </a:lnTo>
                <a:lnTo>
                  <a:pt x="611765" y="824013"/>
                </a:lnTo>
                <a:lnTo>
                  <a:pt x="650997" y="846873"/>
                </a:lnTo>
                <a:lnTo>
                  <a:pt x="683807" y="872051"/>
                </a:lnTo>
                <a:lnTo>
                  <a:pt x="722618" y="897638"/>
                </a:lnTo>
                <a:lnTo>
                  <a:pt x="772179" y="927349"/>
                </a:lnTo>
                <a:lnTo>
                  <a:pt x="784346" y="931266"/>
                </a:lnTo>
                <a:lnTo>
                  <a:pt x="790258" y="932311"/>
                </a:lnTo>
                <a:lnTo>
                  <a:pt x="799367" y="936012"/>
                </a:lnTo>
                <a:lnTo>
                  <a:pt x="806590" y="939879"/>
                </a:lnTo>
                <a:lnTo>
                  <a:pt x="819178" y="942963"/>
                </a:lnTo>
                <a:lnTo>
                  <a:pt x="807290" y="931040"/>
                </a:lnTo>
                <a:lnTo>
                  <a:pt x="778675" y="909803"/>
                </a:lnTo>
                <a:lnTo>
                  <a:pt x="740136" y="863656"/>
                </a:lnTo>
                <a:lnTo>
                  <a:pt x="706265" y="809889"/>
                </a:lnTo>
                <a:lnTo>
                  <a:pt x="702346" y="797782"/>
                </a:lnTo>
                <a:lnTo>
                  <a:pt x="699486" y="769783"/>
                </a:lnTo>
                <a:lnTo>
                  <a:pt x="699395" y="764648"/>
                </a:lnTo>
                <a:lnTo>
                  <a:pt x="701833" y="753863"/>
                </a:lnTo>
                <a:lnTo>
                  <a:pt x="706091" y="743672"/>
                </a:lnTo>
                <a:lnTo>
                  <a:pt x="713844" y="732579"/>
                </a:lnTo>
                <a:lnTo>
                  <a:pt x="719367" y="726275"/>
                </a:lnTo>
                <a:lnTo>
                  <a:pt x="732382" y="717370"/>
                </a:lnTo>
                <a:lnTo>
                  <a:pt x="742846" y="714118"/>
                </a:lnTo>
                <a:lnTo>
                  <a:pt x="748304" y="713250"/>
                </a:lnTo>
                <a:lnTo>
                  <a:pt x="752895" y="713625"/>
                </a:lnTo>
                <a:lnTo>
                  <a:pt x="756908" y="714826"/>
                </a:lnTo>
                <a:lnTo>
                  <a:pt x="760536" y="716580"/>
                </a:lnTo>
                <a:lnTo>
                  <a:pt x="798398" y="724331"/>
                </a:lnTo>
                <a:lnTo>
                  <a:pt x="810287" y="731817"/>
                </a:lnTo>
                <a:lnTo>
                  <a:pt x="844911" y="756443"/>
                </a:lnTo>
                <a:lnTo>
                  <a:pt x="876040" y="784604"/>
                </a:lnTo>
                <a:lnTo>
                  <a:pt x="886068" y="788133"/>
                </a:lnTo>
                <a:lnTo>
                  <a:pt x="891842" y="788510"/>
                </a:lnTo>
                <a:lnTo>
                  <a:pt x="892402" y="787610"/>
                </a:lnTo>
                <a:lnTo>
                  <a:pt x="891822" y="786058"/>
                </a:lnTo>
                <a:lnTo>
                  <a:pt x="886456" y="779322"/>
                </a:lnTo>
                <a:lnTo>
                  <a:pt x="876109" y="768513"/>
                </a:lnTo>
                <a:lnTo>
                  <a:pt x="846720" y="715309"/>
                </a:lnTo>
                <a:lnTo>
                  <a:pt x="821170" y="651088"/>
                </a:lnTo>
                <a:lnTo>
                  <a:pt x="805195" y="601147"/>
                </a:lnTo>
                <a:lnTo>
                  <a:pt x="797395" y="574674"/>
                </a:lnTo>
                <a:lnTo>
                  <a:pt x="793660" y="529652"/>
                </a:lnTo>
                <a:lnTo>
                  <a:pt x="794562" y="526455"/>
                </a:lnTo>
                <a:lnTo>
                  <a:pt x="798105" y="520364"/>
                </a:lnTo>
                <a:lnTo>
                  <a:pt x="800382" y="518359"/>
                </a:lnTo>
                <a:lnTo>
                  <a:pt x="802854" y="517022"/>
                </a:lnTo>
                <a:lnTo>
                  <a:pt x="805454" y="516131"/>
                </a:lnTo>
                <a:lnTo>
                  <a:pt x="808139" y="516489"/>
                </a:lnTo>
                <a:lnTo>
                  <a:pt x="810883" y="517680"/>
                </a:lnTo>
                <a:lnTo>
                  <a:pt x="819294" y="523908"/>
                </a:lnTo>
                <a:lnTo>
                  <a:pt x="825924" y="529075"/>
                </a:lnTo>
                <a:lnTo>
                  <a:pt x="845702" y="542692"/>
                </a:lnTo>
                <a:lnTo>
                  <a:pt x="879300" y="572046"/>
                </a:lnTo>
                <a:lnTo>
                  <a:pt x="896398" y="584784"/>
                </a:lnTo>
                <a:lnTo>
                  <a:pt x="913529" y="598083"/>
                </a:lnTo>
                <a:lnTo>
                  <a:pt x="936208" y="613146"/>
                </a:lnTo>
                <a:lnTo>
                  <a:pt x="946148" y="615408"/>
                </a:lnTo>
                <a:lnTo>
                  <a:pt x="962454" y="616682"/>
                </a:lnTo>
                <a:lnTo>
                  <a:pt x="967099" y="615908"/>
                </a:lnTo>
                <a:lnTo>
                  <a:pt x="981398" y="610362"/>
                </a:lnTo>
                <a:lnTo>
                  <a:pt x="984491" y="609790"/>
                </a:lnTo>
                <a:lnTo>
                  <a:pt x="987505" y="607504"/>
                </a:lnTo>
                <a:lnTo>
                  <a:pt x="1002065" y="589433"/>
                </a:lnTo>
                <a:lnTo>
                  <a:pt x="1003984" y="585360"/>
                </a:lnTo>
                <a:lnTo>
                  <a:pt x="1014382" y="548446"/>
                </a:lnTo>
                <a:lnTo>
                  <a:pt x="1016315" y="493228"/>
                </a:lnTo>
                <a:lnTo>
                  <a:pt x="1015418" y="464698"/>
                </a:lnTo>
                <a:lnTo>
                  <a:pt x="1009543" y="438677"/>
                </a:lnTo>
                <a:lnTo>
                  <a:pt x="993434" y="395490"/>
                </a:lnTo>
                <a:lnTo>
                  <a:pt x="979233" y="370685"/>
                </a:lnTo>
                <a:lnTo>
                  <a:pt x="976380" y="367138"/>
                </a:lnTo>
                <a:lnTo>
                  <a:pt x="973525" y="364773"/>
                </a:lnTo>
                <a:lnTo>
                  <a:pt x="970670" y="363196"/>
                </a:lnTo>
                <a:lnTo>
                  <a:pt x="964957" y="361445"/>
                </a:lnTo>
                <a:lnTo>
                  <a:pt x="952337" y="360125"/>
                </a:lnTo>
                <a:lnTo>
                  <a:pt x="950829" y="361050"/>
                </a:lnTo>
                <a:lnTo>
                  <a:pt x="949824" y="362620"/>
                </a:lnTo>
                <a:lnTo>
                  <a:pt x="949154" y="364618"/>
                </a:lnTo>
                <a:lnTo>
                  <a:pt x="945869" y="369379"/>
                </a:lnTo>
                <a:lnTo>
                  <a:pt x="943660" y="371982"/>
                </a:lnTo>
                <a:lnTo>
                  <a:pt x="942187" y="375623"/>
                </a:lnTo>
                <a:lnTo>
                  <a:pt x="940551" y="384747"/>
                </a:lnTo>
                <a:lnTo>
                  <a:pt x="942363" y="395153"/>
                </a:lnTo>
                <a:lnTo>
                  <a:pt x="945391" y="406127"/>
                </a:lnTo>
                <a:lnTo>
                  <a:pt x="948049" y="423016"/>
                </a:lnTo>
                <a:lnTo>
                  <a:pt x="952045" y="434386"/>
                </a:lnTo>
                <a:lnTo>
                  <a:pt x="955398" y="439132"/>
                </a:lnTo>
                <a:lnTo>
                  <a:pt x="964202" y="446947"/>
                </a:lnTo>
                <a:lnTo>
                  <a:pt x="1002229" y="473469"/>
                </a:lnTo>
                <a:lnTo>
                  <a:pt x="1013591" y="477130"/>
                </a:lnTo>
                <a:lnTo>
                  <a:pt x="1026147" y="479190"/>
                </a:lnTo>
                <a:lnTo>
                  <a:pt x="1045001" y="479801"/>
                </a:lnTo>
                <a:lnTo>
                  <a:pt x="1050705" y="478934"/>
                </a:lnTo>
                <a:lnTo>
                  <a:pt x="1069244" y="473239"/>
                </a:lnTo>
                <a:lnTo>
                  <a:pt x="1074487" y="472654"/>
                </a:lnTo>
                <a:lnTo>
                  <a:pt x="1079888" y="470360"/>
                </a:lnTo>
                <a:lnTo>
                  <a:pt x="1107916" y="452276"/>
                </a:lnTo>
                <a:lnTo>
                  <a:pt x="1116760" y="443581"/>
                </a:lnTo>
                <a:lnTo>
                  <a:pt x="1123866" y="432413"/>
                </a:lnTo>
                <a:lnTo>
                  <a:pt x="1144916" y="376908"/>
                </a:lnTo>
                <a:lnTo>
                  <a:pt x="1156398" y="338292"/>
                </a:lnTo>
                <a:lnTo>
                  <a:pt x="1161372" y="285200"/>
                </a:lnTo>
                <a:lnTo>
                  <a:pt x="1160838" y="265820"/>
                </a:lnTo>
                <a:lnTo>
                  <a:pt x="1150151" y="211087"/>
                </a:lnTo>
                <a:lnTo>
                  <a:pt x="1138206" y="172505"/>
                </a:lnTo>
                <a:lnTo>
                  <a:pt x="1114333" y="120106"/>
                </a:lnTo>
                <a:lnTo>
                  <a:pt x="1104256" y="95276"/>
                </a:lnTo>
                <a:lnTo>
                  <a:pt x="1069975" y="40103"/>
                </a:lnTo>
                <a:lnTo>
                  <a:pt x="1049049" y="15992"/>
                </a:lnTo>
                <a:lnTo>
                  <a:pt x="1027958" y="1841"/>
                </a:lnTo>
                <a:lnTo>
                  <a:pt x="1023756" y="817"/>
                </a:lnTo>
                <a:lnTo>
                  <a:pt x="1008302" y="12"/>
                </a:lnTo>
                <a:lnTo>
                  <a:pt x="1019795" y="0"/>
                </a:lnTo>
                <a:lnTo>
                  <a:pt x="1021519" y="951"/>
                </a:lnTo>
                <a:lnTo>
                  <a:pt x="1022668" y="2539"/>
                </a:lnTo>
                <a:lnTo>
                  <a:pt x="1023434" y="4549"/>
                </a:lnTo>
                <a:lnTo>
                  <a:pt x="1029063" y="11930"/>
                </a:lnTo>
                <a:lnTo>
                  <a:pt x="1065560" y="51676"/>
                </a:lnTo>
                <a:lnTo>
                  <a:pt x="1069174" y="57310"/>
                </a:lnTo>
                <a:lnTo>
                  <a:pt x="1107011" y="91452"/>
                </a:lnTo>
                <a:lnTo>
                  <a:pt x="1146602" y="130280"/>
                </a:lnTo>
                <a:lnTo>
                  <a:pt x="1181272" y="162346"/>
                </a:lnTo>
                <a:lnTo>
                  <a:pt x="1215553" y="191381"/>
                </a:lnTo>
                <a:lnTo>
                  <a:pt x="1244741" y="218890"/>
                </a:lnTo>
                <a:lnTo>
                  <a:pt x="1259100" y="227309"/>
                </a:lnTo>
                <a:lnTo>
                  <a:pt x="1273569" y="23145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64"/>
          <p:cNvSpPr/>
          <p:nvPr/>
        </p:nvSpPr>
        <p:spPr bwMode="auto">
          <a:xfrm>
            <a:off x="6235065" y="3248977"/>
            <a:ext cx="530144" cy="480061"/>
          </a:xfrm>
          <a:custGeom>
            <a:avLst/>
            <a:gdLst/>
            <a:ahLst/>
            <a:cxnLst/>
            <a:rect l="0" t="0" r="0" b="0"/>
            <a:pathLst>
              <a:path w="530144" h="480061">
                <a:moveTo>
                  <a:pt x="0" y="480060"/>
                </a:moveTo>
                <a:lnTo>
                  <a:pt x="0" y="475510"/>
                </a:lnTo>
                <a:lnTo>
                  <a:pt x="952" y="473216"/>
                </a:lnTo>
                <a:lnTo>
                  <a:pt x="7381" y="464460"/>
                </a:lnTo>
                <a:lnTo>
                  <a:pt x="22025" y="450485"/>
                </a:lnTo>
                <a:lnTo>
                  <a:pt x="37747" y="440605"/>
                </a:lnTo>
                <a:lnTo>
                  <a:pt x="48844" y="434585"/>
                </a:lnTo>
                <a:lnTo>
                  <a:pt x="65801" y="425840"/>
                </a:lnTo>
                <a:lnTo>
                  <a:pt x="79727" y="417545"/>
                </a:lnTo>
                <a:lnTo>
                  <a:pt x="94489" y="407508"/>
                </a:lnTo>
                <a:lnTo>
                  <a:pt x="107400" y="396697"/>
                </a:lnTo>
                <a:lnTo>
                  <a:pt x="122028" y="385543"/>
                </a:lnTo>
                <a:lnTo>
                  <a:pt x="137102" y="375187"/>
                </a:lnTo>
                <a:lnTo>
                  <a:pt x="150151" y="367410"/>
                </a:lnTo>
                <a:lnTo>
                  <a:pt x="162301" y="358238"/>
                </a:lnTo>
                <a:lnTo>
                  <a:pt x="174051" y="347812"/>
                </a:lnTo>
                <a:lnTo>
                  <a:pt x="185623" y="336828"/>
                </a:lnTo>
                <a:lnTo>
                  <a:pt x="194577" y="325597"/>
                </a:lnTo>
                <a:lnTo>
                  <a:pt x="202683" y="314255"/>
                </a:lnTo>
                <a:lnTo>
                  <a:pt x="212636" y="302864"/>
                </a:lnTo>
                <a:lnTo>
                  <a:pt x="216052" y="297159"/>
                </a:lnTo>
                <a:lnTo>
                  <a:pt x="221813" y="280981"/>
                </a:lnTo>
                <a:lnTo>
                  <a:pt x="234550" y="258840"/>
                </a:lnTo>
                <a:lnTo>
                  <a:pt x="237594" y="250613"/>
                </a:lnTo>
                <a:lnTo>
                  <a:pt x="238947" y="242828"/>
                </a:lnTo>
                <a:lnTo>
                  <a:pt x="239709" y="228689"/>
                </a:lnTo>
                <a:lnTo>
                  <a:pt x="239966" y="214894"/>
                </a:lnTo>
                <a:lnTo>
                  <a:pt x="239988" y="211843"/>
                </a:lnTo>
                <a:lnTo>
                  <a:pt x="239049" y="208856"/>
                </a:lnTo>
                <a:lnTo>
                  <a:pt x="234130" y="200102"/>
                </a:lnTo>
                <a:lnTo>
                  <a:pt x="231296" y="191475"/>
                </a:lnTo>
                <a:lnTo>
                  <a:pt x="224181" y="181719"/>
                </a:lnTo>
                <a:lnTo>
                  <a:pt x="222796" y="181153"/>
                </a:lnTo>
                <a:lnTo>
                  <a:pt x="215618" y="180172"/>
                </a:lnTo>
                <a:lnTo>
                  <a:pt x="212352" y="182629"/>
                </a:lnTo>
                <a:lnTo>
                  <a:pt x="202495" y="191968"/>
                </a:lnTo>
                <a:lnTo>
                  <a:pt x="200719" y="195606"/>
                </a:lnTo>
                <a:lnTo>
                  <a:pt x="198220" y="208876"/>
                </a:lnTo>
                <a:lnTo>
                  <a:pt x="197479" y="220216"/>
                </a:lnTo>
                <a:lnTo>
                  <a:pt x="197260" y="235218"/>
                </a:lnTo>
                <a:lnTo>
                  <a:pt x="197208" y="246146"/>
                </a:lnTo>
                <a:lnTo>
                  <a:pt x="199725" y="257353"/>
                </a:lnTo>
                <a:lnTo>
                  <a:pt x="206498" y="276913"/>
                </a:lnTo>
                <a:lnTo>
                  <a:pt x="211792" y="291665"/>
                </a:lnTo>
                <a:lnTo>
                  <a:pt x="217319" y="304571"/>
                </a:lnTo>
                <a:lnTo>
                  <a:pt x="222951" y="316658"/>
                </a:lnTo>
                <a:lnTo>
                  <a:pt x="229582" y="328379"/>
                </a:lnTo>
                <a:lnTo>
                  <a:pt x="238878" y="339939"/>
                </a:lnTo>
                <a:lnTo>
                  <a:pt x="249361" y="351426"/>
                </a:lnTo>
                <a:lnTo>
                  <a:pt x="267061" y="369773"/>
                </a:lnTo>
                <a:lnTo>
                  <a:pt x="281271" y="379543"/>
                </a:lnTo>
                <a:lnTo>
                  <a:pt x="292014" y="382998"/>
                </a:lnTo>
                <a:lnTo>
                  <a:pt x="306232" y="384943"/>
                </a:lnTo>
                <a:lnTo>
                  <a:pt x="319018" y="385520"/>
                </a:lnTo>
                <a:lnTo>
                  <a:pt x="340404" y="385715"/>
                </a:lnTo>
                <a:lnTo>
                  <a:pt x="345046" y="384778"/>
                </a:lnTo>
                <a:lnTo>
                  <a:pt x="352743" y="381198"/>
                </a:lnTo>
                <a:lnTo>
                  <a:pt x="366983" y="369276"/>
                </a:lnTo>
                <a:lnTo>
                  <a:pt x="375193" y="359068"/>
                </a:lnTo>
                <a:lnTo>
                  <a:pt x="382017" y="347228"/>
                </a:lnTo>
                <a:lnTo>
                  <a:pt x="388226" y="332441"/>
                </a:lnTo>
                <a:lnTo>
                  <a:pt x="394159" y="316344"/>
                </a:lnTo>
                <a:lnTo>
                  <a:pt x="397075" y="308051"/>
                </a:lnTo>
                <a:lnTo>
                  <a:pt x="402855" y="293757"/>
                </a:lnTo>
                <a:lnTo>
                  <a:pt x="405730" y="287278"/>
                </a:lnTo>
                <a:lnTo>
                  <a:pt x="408924" y="272459"/>
                </a:lnTo>
                <a:lnTo>
                  <a:pt x="409776" y="264507"/>
                </a:lnTo>
                <a:lnTo>
                  <a:pt x="410344" y="256348"/>
                </a:lnTo>
                <a:lnTo>
                  <a:pt x="410723" y="248051"/>
                </a:lnTo>
                <a:lnTo>
                  <a:pt x="411255" y="225262"/>
                </a:lnTo>
                <a:lnTo>
                  <a:pt x="411435" y="195944"/>
                </a:lnTo>
                <a:lnTo>
                  <a:pt x="408593" y="188732"/>
                </a:lnTo>
                <a:lnTo>
                  <a:pt x="397814" y="175639"/>
                </a:lnTo>
                <a:lnTo>
                  <a:pt x="388578" y="163469"/>
                </a:lnTo>
                <a:lnTo>
                  <a:pt x="381299" y="152663"/>
                </a:lnTo>
                <a:lnTo>
                  <a:pt x="368865" y="137965"/>
                </a:lnTo>
                <a:lnTo>
                  <a:pt x="361787" y="130440"/>
                </a:lnTo>
                <a:lnTo>
                  <a:pt x="360254" y="129822"/>
                </a:lnTo>
                <a:lnTo>
                  <a:pt x="356010" y="129136"/>
                </a:lnTo>
                <a:lnTo>
                  <a:pt x="354497" y="128001"/>
                </a:lnTo>
                <a:lnTo>
                  <a:pt x="353489" y="126292"/>
                </a:lnTo>
                <a:lnTo>
                  <a:pt x="352817" y="124199"/>
                </a:lnTo>
                <a:lnTo>
                  <a:pt x="352368" y="123757"/>
                </a:lnTo>
                <a:lnTo>
                  <a:pt x="352070" y="124415"/>
                </a:lnTo>
                <a:lnTo>
                  <a:pt x="351591" y="127763"/>
                </a:lnTo>
                <a:lnTo>
                  <a:pt x="363414" y="140447"/>
                </a:lnTo>
                <a:lnTo>
                  <a:pt x="376177" y="148717"/>
                </a:lnTo>
                <a:lnTo>
                  <a:pt x="384042" y="156901"/>
                </a:lnTo>
                <a:lnTo>
                  <a:pt x="387473" y="161751"/>
                </a:lnTo>
                <a:lnTo>
                  <a:pt x="394523" y="165937"/>
                </a:lnTo>
                <a:lnTo>
                  <a:pt x="403985" y="169679"/>
                </a:lnTo>
                <a:lnTo>
                  <a:pt x="415056" y="173127"/>
                </a:lnTo>
                <a:lnTo>
                  <a:pt x="424341" y="177330"/>
                </a:lnTo>
                <a:lnTo>
                  <a:pt x="439738" y="187081"/>
                </a:lnTo>
                <a:lnTo>
                  <a:pt x="463668" y="203281"/>
                </a:lnTo>
                <a:lnTo>
                  <a:pt x="475314" y="214490"/>
                </a:lnTo>
                <a:lnTo>
                  <a:pt x="484618" y="224869"/>
                </a:lnTo>
                <a:lnTo>
                  <a:pt x="503574" y="239293"/>
                </a:lnTo>
                <a:lnTo>
                  <a:pt x="507165" y="242396"/>
                </a:lnTo>
                <a:lnTo>
                  <a:pt x="516771" y="255866"/>
                </a:lnTo>
                <a:lnTo>
                  <a:pt x="522660" y="264748"/>
                </a:lnTo>
                <a:lnTo>
                  <a:pt x="530143" y="272871"/>
                </a:lnTo>
                <a:lnTo>
                  <a:pt x="529641" y="273354"/>
                </a:lnTo>
                <a:lnTo>
                  <a:pt x="523995" y="274193"/>
                </a:lnTo>
                <a:lnTo>
                  <a:pt x="523637" y="273283"/>
                </a:lnTo>
                <a:lnTo>
                  <a:pt x="523240" y="269732"/>
                </a:lnTo>
                <a:lnTo>
                  <a:pt x="522182" y="267451"/>
                </a:lnTo>
                <a:lnTo>
                  <a:pt x="518466" y="262377"/>
                </a:lnTo>
                <a:lnTo>
                  <a:pt x="506468" y="254166"/>
                </a:lnTo>
                <a:lnTo>
                  <a:pt x="490847" y="241149"/>
                </a:lnTo>
                <a:lnTo>
                  <a:pt x="479774" y="230685"/>
                </a:lnTo>
                <a:lnTo>
                  <a:pt x="457143" y="208445"/>
                </a:lnTo>
                <a:lnTo>
                  <a:pt x="440664" y="194560"/>
                </a:lnTo>
                <a:lnTo>
                  <a:pt x="430936" y="186857"/>
                </a:lnTo>
                <a:lnTo>
                  <a:pt x="423499" y="178864"/>
                </a:lnTo>
                <a:lnTo>
                  <a:pt x="417587" y="170677"/>
                </a:lnTo>
                <a:lnTo>
                  <a:pt x="412694" y="162362"/>
                </a:lnTo>
                <a:lnTo>
                  <a:pt x="408479" y="153962"/>
                </a:lnTo>
                <a:lnTo>
                  <a:pt x="404717" y="145504"/>
                </a:lnTo>
                <a:lnTo>
                  <a:pt x="401257" y="137008"/>
                </a:lnTo>
                <a:lnTo>
                  <a:pt x="398949" y="128486"/>
                </a:lnTo>
                <a:lnTo>
                  <a:pt x="397411" y="119947"/>
                </a:lnTo>
                <a:lnTo>
                  <a:pt x="396386" y="111398"/>
                </a:lnTo>
                <a:lnTo>
                  <a:pt x="395702" y="102840"/>
                </a:lnTo>
                <a:lnTo>
                  <a:pt x="395246" y="94278"/>
                </a:lnTo>
                <a:lnTo>
                  <a:pt x="394739" y="78096"/>
                </a:lnTo>
                <a:lnTo>
                  <a:pt x="394514" y="64554"/>
                </a:lnTo>
                <a:lnTo>
                  <a:pt x="396954" y="52186"/>
                </a:lnTo>
                <a:lnTo>
                  <a:pt x="401215" y="40339"/>
                </a:lnTo>
                <a:lnTo>
                  <a:pt x="406282" y="28724"/>
                </a:lnTo>
                <a:lnTo>
                  <a:pt x="414491" y="16025"/>
                </a:lnTo>
                <a:lnTo>
                  <a:pt x="417297" y="13541"/>
                </a:lnTo>
                <a:lnTo>
                  <a:pt x="420121" y="11885"/>
                </a:lnTo>
                <a:lnTo>
                  <a:pt x="422955" y="10781"/>
                </a:lnTo>
                <a:lnTo>
                  <a:pt x="428645" y="7014"/>
                </a:lnTo>
                <a:lnTo>
                  <a:pt x="43719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5"/>
          <p:cNvSpPr/>
          <p:nvPr/>
        </p:nvSpPr>
        <p:spPr bwMode="auto">
          <a:xfrm>
            <a:off x="4614862" y="4320540"/>
            <a:ext cx="702946" cy="1088708"/>
          </a:xfrm>
          <a:custGeom>
            <a:avLst/>
            <a:gdLst/>
            <a:ahLst/>
            <a:cxnLst/>
            <a:rect l="0" t="0" r="0" b="0"/>
            <a:pathLst>
              <a:path w="702946" h="1088708">
                <a:moveTo>
                  <a:pt x="0" y="1088707"/>
                </a:moveTo>
                <a:lnTo>
                  <a:pt x="4551" y="1088707"/>
                </a:lnTo>
                <a:lnTo>
                  <a:pt x="5892" y="1087755"/>
                </a:lnTo>
                <a:lnTo>
                  <a:pt x="6785" y="1086167"/>
                </a:lnTo>
                <a:lnTo>
                  <a:pt x="7381" y="1084157"/>
                </a:lnTo>
                <a:lnTo>
                  <a:pt x="8730" y="1082816"/>
                </a:lnTo>
                <a:lnTo>
                  <a:pt x="10583" y="1081922"/>
                </a:lnTo>
                <a:lnTo>
                  <a:pt x="12770" y="1081326"/>
                </a:lnTo>
                <a:lnTo>
                  <a:pt x="14229" y="1079977"/>
                </a:lnTo>
                <a:lnTo>
                  <a:pt x="15201" y="1078125"/>
                </a:lnTo>
                <a:lnTo>
                  <a:pt x="15849" y="1075937"/>
                </a:lnTo>
                <a:lnTo>
                  <a:pt x="19109" y="1070967"/>
                </a:lnTo>
                <a:lnTo>
                  <a:pt x="21312" y="1068308"/>
                </a:lnTo>
                <a:lnTo>
                  <a:pt x="22781" y="1065582"/>
                </a:lnTo>
                <a:lnTo>
                  <a:pt x="25800" y="1057196"/>
                </a:lnTo>
                <a:lnTo>
                  <a:pt x="29882" y="1051525"/>
                </a:lnTo>
                <a:lnTo>
                  <a:pt x="32304" y="1049632"/>
                </a:lnTo>
                <a:lnTo>
                  <a:pt x="34871" y="1048369"/>
                </a:lnTo>
                <a:lnTo>
                  <a:pt x="37535" y="1047528"/>
                </a:lnTo>
                <a:lnTo>
                  <a:pt x="39311" y="1046014"/>
                </a:lnTo>
                <a:lnTo>
                  <a:pt x="40495" y="1044053"/>
                </a:lnTo>
                <a:lnTo>
                  <a:pt x="46946" y="1029510"/>
                </a:lnTo>
                <a:lnTo>
                  <a:pt x="54656" y="1018356"/>
                </a:lnTo>
                <a:lnTo>
                  <a:pt x="68628" y="1000585"/>
                </a:lnTo>
                <a:lnTo>
                  <a:pt x="77167" y="987667"/>
                </a:lnTo>
                <a:lnTo>
                  <a:pt x="85729" y="975267"/>
                </a:lnTo>
                <a:lnTo>
                  <a:pt x="94299" y="962068"/>
                </a:lnTo>
                <a:lnTo>
                  <a:pt x="102870" y="949584"/>
                </a:lnTo>
                <a:lnTo>
                  <a:pt x="111442" y="936360"/>
                </a:lnTo>
                <a:lnTo>
                  <a:pt x="120015" y="923870"/>
                </a:lnTo>
                <a:lnTo>
                  <a:pt x="124777" y="914481"/>
                </a:lnTo>
                <a:lnTo>
                  <a:pt x="126894" y="907133"/>
                </a:lnTo>
                <a:lnTo>
                  <a:pt x="129364" y="903841"/>
                </a:lnTo>
                <a:lnTo>
                  <a:pt x="140988" y="893702"/>
                </a:lnTo>
                <a:lnTo>
                  <a:pt x="153932" y="873693"/>
                </a:lnTo>
                <a:lnTo>
                  <a:pt x="171417" y="842583"/>
                </a:lnTo>
                <a:lnTo>
                  <a:pt x="180013" y="829727"/>
                </a:lnTo>
                <a:lnTo>
                  <a:pt x="197167" y="797084"/>
                </a:lnTo>
                <a:lnTo>
                  <a:pt x="212408" y="768646"/>
                </a:lnTo>
                <a:lnTo>
                  <a:pt x="233123" y="740089"/>
                </a:lnTo>
                <a:lnTo>
                  <a:pt x="254248" y="707865"/>
                </a:lnTo>
                <a:lnTo>
                  <a:pt x="272409" y="674300"/>
                </a:lnTo>
                <a:lnTo>
                  <a:pt x="293130" y="645785"/>
                </a:lnTo>
                <a:lnTo>
                  <a:pt x="308453" y="617219"/>
                </a:lnTo>
                <a:lnTo>
                  <a:pt x="323829" y="588644"/>
                </a:lnTo>
                <a:lnTo>
                  <a:pt x="336403" y="571500"/>
                </a:lnTo>
                <a:lnTo>
                  <a:pt x="340012" y="560069"/>
                </a:lnTo>
                <a:lnTo>
                  <a:pt x="342880" y="555307"/>
                </a:lnTo>
                <a:lnTo>
                  <a:pt x="358630" y="538280"/>
                </a:lnTo>
                <a:lnTo>
                  <a:pt x="370738" y="522393"/>
                </a:lnTo>
                <a:lnTo>
                  <a:pt x="383851" y="505620"/>
                </a:lnTo>
                <a:lnTo>
                  <a:pt x="393769" y="486046"/>
                </a:lnTo>
                <a:lnTo>
                  <a:pt x="400751" y="471290"/>
                </a:lnTo>
                <a:lnTo>
                  <a:pt x="421686" y="440405"/>
                </a:lnTo>
                <a:lnTo>
                  <a:pt x="437037" y="411526"/>
                </a:lnTo>
                <a:lnTo>
                  <a:pt x="443793" y="400070"/>
                </a:lnTo>
                <a:lnTo>
                  <a:pt x="464572" y="371477"/>
                </a:lnTo>
                <a:lnTo>
                  <a:pt x="479902" y="342900"/>
                </a:lnTo>
                <a:lnTo>
                  <a:pt x="496010" y="315489"/>
                </a:lnTo>
                <a:lnTo>
                  <a:pt x="516356" y="283422"/>
                </a:lnTo>
                <a:lnTo>
                  <a:pt x="529549" y="265904"/>
                </a:lnTo>
                <a:lnTo>
                  <a:pt x="546479" y="237193"/>
                </a:lnTo>
                <a:lnTo>
                  <a:pt x="567417" y="208600"/>
                </a:lnTo>
                <a:lnTo>
                  <a:pt x="580783" y="191629"/>
                </a:lnTo>
                <a:lnTo>
                  <a:pt x="594464" y="176371"/>
                </a:lnTo>
                <a:lnTo>
                  <a:pt x="614121" y="148696"/>
                </a:lnTo>
                <a:lnTo>
                  <a:pt x="631486" y="116915"/>
                </a:lnTo>
                <a:lnTo>
                  <a:pt x="642933" y="96790"/>
                </a:lnTo>
                <a:lnTo>
                  <a:pt x="651509" y="83923"/>
                </a:lnTo>
                <a:lnTo>
                  <a:pt x="660082" y="70586"/>
                </a:lnTo>
                <a:lnTo>
                  <a:pt x="671513" y="57546"/>
                </a:lnTo>
                <a:lnTo>
                  <a:pt x="673417" y="53604"/>
                </a:lnTo>
                <a:lnTo>
                  <a:pt x="675534" y="44143"/>
                </a:lnTo>
                <a:lnTo>
                  <a:pt x="677051" y="40859"/>
                </a:lnTo>
                <a:lnTo>
                  <a:pt x="679015" y="38669"/>
                </a:lnTo>
                <a:lnTo>
                  <a:pt x="681277" y="37209"/>
                </a:lnTo>
                <a:lnTo>
                  <a:pt x="682785" y="35284"/>
                </a:lnTo>
                <a:lnTo>
                  <a:pt x="683790" y="33047"/>
                </a:lnTo>
                <a:lnTo>
                  <a:pt x="684906" y="28022"/>
                </a:lnTo>
                <a:lnTo>
                  <a:pt x="685403" y="22614"/>
                </a:lnTo>
                <a:lnTo>
                  <a:pt x="686488" y="19839"/>
                </a:lnTo>
                <a:lnTo>
                  <a:pt x="693146" y="10244"/>
                </a:lnTo>
                <a:lnTo>
                  <a:pt x="70294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66"/>
          <p:cNvSpPr/>
          <p:nvPr/>
        </p:nvSpPr>
        <p:spPr bwMode="auto">
          <a:xfrm>
            <a:off x="4443412" y="4834890"/>
            <a:ext cx="179871" cy="188490"/>
          </a:xfrm>
          <a:custGeom>
            <a:avLst/>
            <a:gdLst/>
            <a:ahLst/>
            <a:cxnLst/>
            <a:rect l="0" t="0" r="0" b="0"/>
            <a:pathLst>
              <a:path w="179871" h="188490">
                <a:moveTo>
                  <a:pt x="0" y="162877"/>
                </a:moveTo>
                <a:lnTo>
                  <a:pt x="28715" y="162877"/>
                </a:lnTo>
                <a:lnTo>
                  <a:pt x="31526" y="163830"/>
                </a:lnTo>
                <a:lnTo>
                  <a:pt x="34352" y="165417"/>
                </a:lnTo>
                <a:lnTo>
                  <a:pt x="37189" y="167428"/>
                </a:lnTo>
                <a:lnTo>
                  <a:pt x="40985" y="168768"/>
                </a:lnTo>
                <a:lnTo>
                  <a:pt x="45421" y="169662"/>
                </a:lnTo>
                <a:lnTo>
                  <a:pt x="50283" y="170258"/>
                </a:lnTo>
                <a:lnTo>
                  <a:pt x="55430" y="170656"/>
                </a:lnTo>
                <a:lnTo>
                  <a:pt x="60766" y="170920"/>
                </a:lnTo>
                <a:lnTo>
                  <a:pt x="66228" y="171097"/>
                </a:lnTo>
                <a:lnTo>
                  <a:pt x="70822" y="172167"/>
                </a:lnTo>
                <a:lnTo>
                  <a:pt x="74837" y="173833"/>
                </a:lnTo>
                <a:lnTo>
                  <a:pt x="78466" y="175896"/>
                </a:lnTo>
                <a:lnTo>
                  <a:pt x="82791" y="177271"/>
                </a:lnTo>
                <a:lnTo>
                  <a:pt x="87579" y="178188"/>
                </a:lnTo>
                <a:lnTo>
                  <a:pt x="92676" y="178799"/>
                </a:lnTo>
                <a:lnTo>
                  <a:pt x="97979" y="180160"/>
                </a:lnTo>
                <a:lnTo>
                  <a:pt x="103419" y="182019"/>
                </a:lnTo>
                <a:lnTo>
                  <a:pt x="108951" y="184211"/>
                </a:lnTo>
                <a:lnTo>
                  <a:pt x="114544" y="183767"/>
                </a:lnTo>
                <a:lnTo>
                  <a:pt x="120178" y="181566"/>
                </a:lnTo>
                <a:lnTo>
                  <a:pt x="125838" y="178194"/>
                </a:lnTo>
                <a:lnTo>
                  <a:pt x="131518" y="176899"/>
                </a:lnTo>
                <a:lnTo>
                  <a:pt x="137208" y="176987"/>
                </a:lnTo>
                <a:lnTo>
                  <a:pt x="142907" y="177999"/>
                </a:lnTo>
                <a:lnTo>
                  <a:pt x="147659" y="178673"/>
                </a:lnTo>
                <a:lnTo>
                  <a:pt x="151779" y="179123"/>
                </a:lnTo>
                <a:lnTo>
                  <a:pt x="155479" y="179422"/>
                </a:lnTo>
                <a:lnTo>
                  <a:pt x="158898" y="179622"/>
                </a:lnTo>
                <a:lnTo>
                  <a:pt x="165236" y="179845"/>
                </a:lnTo>
                <a:lnTo>
                  <a:pt x="174160" y="179969"/>
                </a:lnTo>
                <a:lnTo>
                  <a:pt x="176114" y="180939"/>
                </a:lnTo>
                <a:lnTo>
                  <a:pt x="177417" y="182539"/>
                </a:lnTo>
                <a:lnTo>
                  <a:pt x="179870" y="188240"/>
                </a:lnTo>
                <a:lnTo>
                  <a:pt x="175427" y="188489"/>
                </a:lnTo>
                <a:lnTo>
                  <a:pt x="174101" y="187572"/>
                </a:lnTo>
                <a:lnTo>
                  <a:pt x="173217" y="186008"/>
                </a:lnTo>
                <a:lnTo>
                  <a:pt x="172628" y="184013"/>
                </a:lnTo>
                <a:lnTo>
                  <a:pt x="170330" y="182683"/>
                </a:lnTo>
                <a:lnTo>
                  <a:pt x="166894" y="181796"/>
                </a:lnTo>
                <a:lnTo>
                  <a:pt x="162697" y="181204"/>
                </a:lnTo>
                <a:lnTo>
                  <a:pt x="158948" y="179858"/>
                </a:lnTo>
                <a:lnTo>
                  <a:pt x="155495" y="178008"/>
                </a:lnTo>
                <a:lnTo>
                  <a:pt x="152241" y="175821"/>
                </a:lnTo>
                <a:lnTo>
                  <a:pt x="148167" y="173412"/>
                </a:lnTo>
                <a:lnTo>
                  <a:pt x="143546" y="170852"/>
                </a:lnTo>
                <a:lnTo>
                  <a:pt x="138559" y="168194"/>
                </a:lnTo>
                <a:lnTo>
                  <a:pt x="133331" y="168327"/>
                </a:lnTo>
                <a:lnTo>
                  <a:pt x="127940" y="170321"/>
                </a:lnTo>
                <a:lnTo>
                  <a:pt x="122441" y="173555"/>
                </a:lnTo>
                <a:lnTo>
                  <a:pt x="117822" y="173805"/>
                </a:lnTo>
                <a:lnTo>
                  <a:pt x="113791" y="172067"/>
                </a:lnTo>
                <a:lnTo>
                  <a:pt x="110151" y="169004"/>
                </a:lnTo>
                <a:lnTo>
                  <a:pt x="105819" y="166009"/>
                </a:lnTo>
                <a:lnTo>
                  <a:pt x="101026" y="163060"/>
                </a:lnTo>
                <a:lnTo>
                  <a:pt x="95926" y="160142"/>
                </a:lnTo>
                <a:lnTo>
                  <a:pt x="91573" y="156291"/>
                </a:lnTo>
                <a:lnTo>
                  <a:pt x="87718" y="151819"/>
                </a:lnTo>
                <a:lnTo>
                  <a:pt x="84197" y="146933"/>
                </a:lnTo>
                <a:lnTo>
                  <a:pt x="79944" y="141770"/>
                </a:lnTo>
                <a:lnTo>
                  <a:pt x="75204" y="136423"/>
                </a:lnTo>
                <a:lnTo>
                  <a:pt x="70138" y="130954"/>
                </a:lnTo>
                <a:lnTo>
                  <a:pt x="65808" y="125402"/>
                </a:lnTo>
                <a:lnTo>
                  <a:pt x="61970" y="119796"/>
                </a:lnTo>
                <a:lnTo>
                  <a:pt x="58458" y="114154"/>
                </a:lnTo>
                <a:lnTo>
                  <a:pt x="55165" y="108488"/>
                </a:lnTo>
                <a:lnTo>
                  <a:pt x="48965" y="97112"/>
                </a:lnTo>
                <a:lnTo>
                  <a:pt x="46931" y="91411"/>
                </a:lnTo>
                <a:lnTo>
                  <a:pt x="45575" y="85706"/>
                </a:lnTo>
                <a:lnTo>
                  <a:pt x="44671" y="79997"/>
                </a:lnTo>
                <a:lnTo>
                  <a:pt x="44068" y="74286"/>
                </a:lnTo>
                <a:lnTo>
                  <a:pt x="43666" y="68574"/>
                </a:lnTo>
                <a:lnTo>
                  <a:pt x="43220" y="58100"/>
                </a:lnTo>
                <a:lnTo>
                  <a:pt x="43021" y="50269"/>
                </a:lnTo>
                <a:lnTo>
                  <a:pt x="42909" y="35955"/>
                </a:lnTo>
                <a:lnTo>
                  <a:pt x="43847" y="31590"/>
                </a:lnTo>
                <a:lnTo>
                  <a:pt x="45424" y="27727"/>
                </a:lnTo>
                <a:lnTo>
                  <a:pt x="47427" y="24200"/>
                </a:lnTo>
                <a:lnTo>
                  <a:pt x="48763" y="20896"/>
                </a:lnTo>
                <a:lnTo>
                  <a:pt x="49654" y="17740"/>
                </a:lnTo>
                <a:lnTo>
                  <a:pt x="50247" y="14684"/>
                </a:lnTo>
                <a:lnTo>
                  <a:pt x="51596" y="11694"/>
                </a:lnTo>
                <a:lnTo>
                  <a:pt x="53447" y="8749"/>
                </a:lnTo>
                <a:lnTo>
                  <a:pt x="60008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67"/>
          <p:cNvSpPr/>
          <p:nvPr/>
        </p:nvSpPr>
        <p:spPr bwMode="auto">
          <a:xfrm>
            <a:off x="4563461" y="4732065"/>
            <a:ext cx="171417" cy="154109"/>
          </a:xfrm>
          <a:custGeom>
            <a:avLst/>
            <a:gdLst/>
            <a:ahLst/>
            <a:cxnLst/>
            <a:rect l="0" t="0" r="0" b="0"/>
            <a:pathLst>
              <a:path w="171417" h="154109">
                <a:moveTo>
                  <a:pt x="17111" y="17100"/>
                </a:moveTo>
                <a:lnTo>
                  <a:pt x="17111" y="24481"/>
                </a:lnTo>
                <a:lnTo>
                  <a:pt x="16159" y="24878"/>
                </a:lnTo>
                <a:lnTo>
                  <a:pt x="11219" y="25437"/>
                </a:lnTo>
                <a:lnTo>
                  <a:pt x="9730" y="25567"/>
                </a:lnTo>
                <a:lnTo>
                  <a:pt x="8380" y="28460"/>
                </a:lnTo>
                <a:lnTo>
                  <a:pt x="6528" y="33246"/>
                </a:lnTo>
                <a:lnTo>
                  <a:pt x="4341" y="39294"/>
                </a:lnTo>
                <a:lnTo>
                  <a:pt x="2882" y="44278"/>
                </a:lnTo>
                <a:lnTo>
                  <a:pt x="1910" y="48554"/>
                </a:lnTo>
                <a:lnTo>
                  <a:pt x="1263" y="52356"/>
                </a:lnTo>
                <a:lnTo>
                  <a:pt x="830" y="55844"/>
                </a:lnTo>
                <a:lnTo>
                  <a:pt x="542" y="59122"/>
                </a:lnTo>
                <a:lnTo>
                  <a:pt x="350" y="62260"/>
                </a:lnTo>
                <a:lnTo>
                  <a:pt x="137" y="68286"/>
                </a:lnTo>
                <a:lnTo>
                  <a:pt x="17" y="79574"/>
                </a:lnTo>
                <a:lnTo>
                  <a:pt x="0" y="84466"/>
                </a:lnTo>
                <a:lnTo>
                  <a:pt x="941" y="86776"/>
                </a:lnTo>
                <a:lnTo>
                  <a:pt x="2521" y="87363"/>
                </a:lnTo>
                <a:lnTo>
                  <a:pt x="4527" y="86802"/>
                </a:lnTo>
                <a:lnTo>
                  <a:pt x="6817" y="87380"/>
                </a:lnTo>
                <a:lnTo>
                  <a:pt x="11901" y="90563"/>
                </a:lnTo>
                <a:lnTo>
                  <a:pt x="14590" y="93698"/>
                </a:lnTo>
                <a:lnTo>
                  <a:pt x="17335" y="97693"/>
                </a:lnTo>
                <a:lnTo>
                  <a:pt x="20118" y="102261"/>
                </a:lnTo>
                <a:lnTo>
                  <a:pt x="23878" y="107211"/>
                </a:lnTo>
                <a:lnTo>
                  <a:pt x="28290" y="112416"/>
                </a:lnTo>
                <a:lnTo>
                  <a:pt x="37319" y="122328"/>
                </a:lnTo>
                <a:lnTo>
                  <a:pt x="44508" y="129908"/>
                </a:lnTo>
                <a:lnTo>
                  <a:pt x="48710" y="133263"/>
                </a:lnTo>
                <a:lnTo>
                  <a:pt x="53418" y="136452"/>
                </a:lnTo>
                <a:lnTo>
                  <a:pt x="58460" y="139530"/>
                </a:lnTo>
                <a:lnTo>
                  <a:pt x="63727" y="142535"/>
                </a:lnTo>
                <a:lnTo>
                  <a:pt x="74659" y="148414"/>
                </a:lnTo>
                <a:lnTo>
                  <a:pt x="79289" y="150362"/>
                </a:lnTo>
                <a:lnTo>
                  <a:pt x="83328" y="151661"/>
                </a:lnTo>
                <a:lnTo>
                  <a:pt x="86973" y="152528"/>
                </a:lnTo>
                <a:lnTo>
                  <a:pt x="90356" y="153105"/>
                </a:lnTo>
                <a:lnTo>
                  <a:pt x="93564" y="153490"/>
                </a:lnTo>
                <a:lnTo>
                  <a:pt x="96654" y="153746"/>
                </a:lnTo>
                <a:lnTo>
                  <a:pt x="99667" y="153917"/>
                </a:lnTo>
                <a:lnTo>
                  <a:pt x="105555" y="154108"/>
                </a:lnTo>
                <a:lnTo>
                  <a:pt x="108459" y="153206"/>
                </a:lnTo>
                <a:lnTo>
                  <a:pt x="111347" y="151652"/>
                </a:lnTo>
                <a:lnTo>
                  <a:pt x="118276" y="146865"/>
                </a:lnTo>
                <a:lnTo>
                  <a:pt x="119797" y="144567"/>
                </a:lnTo>
                <a:lnTo>
                  <a:pt x="121763" y="141131"/>
                </a:lnTo>
                <a:lnTo>
                  <a:pt x="124026" y="136935"/>
                </a:lnTo>
                <a:lnTo>
                  <a:pt x="124583" y="133185"/>
                </a:lnTo>
                <a:lnTo>
                  <a:pt x="124002" y="129732"/>
                </a:lnTo>
                <a:lnTo>
                  <a:pt x="122661" y="126478"/>
                </a:lnTo>
                <a:lnTo>
                  <a:pt x="121768" y="122404"/>
                </a:lnTo>
                <a:lnTo>
                  <a:pt x="121172" y="117783"/>
                </a:lnTo>
                <a:lnTo>
                  <a:pt x="120775" y="112796"/>
                </a:lnTo>
                <a:lnTo>
                  <a:pt x="119558" y="107568"/>
                </a:lnTo>
                <a:lnTo>
                  <a:pt x="117794" y="102176"/>
                </a:lnTo>
                <a:lnTo>
                  <a:pt x="115665" y="96678"/>
                </a:lnTo>
                <a:lnTo>
                  <a:pt x="113294" y="91106"/>
                </a:lnTo>
                <a:lnTo>
                  <a:pt x="108119" y="79837"/>
                </a:lnTo>
                <a:lnTo>
                  <a:pt x="99850" y="62782"/>
                </a:lnTo>
                <a:lnTo>
                  <a:pt x="97035" y="58032"/>
                </a:lnTo>
                <a:lnTo>
                  <a:pt x="94207" y="53913"/>
                </a:lnTo>
                <a:lnTo>
                  <a:pt x="91368" y="50214"/>
                </a:lnTo>
                <a:lnTo>
                  <a:pt x="88523" y="45843"/>
                </a:lnTo>
                <a:lnTo>
                  <a:pt x="85674" y="41025"/>
                </a:lnTo>
                <a:lnTo>
                  <a:pt x="82822" y="35907"/>
                </a:lnTo>
                <a:lnTo>
                  <a:pt x="79016" y="31543"/>
                </a:lnTo>
                <a:lnTo>
                  <a:pt x="74574" y="27681"/>
                </a:lnTo>
                <a:lnTo>
                  <a:pt x="69707" y="24154"/>
                </a:lnTo>
                <a:lnTo>
                  <a:pt x="65510" y="20850"/>
                </a:lnTo>
                <a:lnTo>
                  <a:pt x="61759" y="17695"/>
                </a:lnTo>
                <a:lnTo>
                  <a:pt x="58306" y="14639"/>
                </a:lnTo>
                <a:lnTo>
                  <a:pt x="51930" y="8703"/>
                </a:lnTo>
                <a:lnTo>
                  <a:pt x="48896" y="5787"/>
                </a:lnTo>
                <a:lnTo>
                  <a:pt x="45921" y="3843"/>
                </a:lnTo>
                <a:lnTo>
                  <a:pt x="42986" y="2547"/>
                </a:lnTo>
                <a:lnTo>
                  <a:pt x="35980" y="467"/>
                </a:lnTo>
                <a:lnTo>
                  <a:pt x="32482" y="182"/>
                </a:lnTo>
                <a:lnTo>
                  <a:pt x="27027" y="0"/>
                </a:lnTo>
                <a:lnTo>
                  <a:pt x="27532" y="937"/>
                </a:lnTo>
                <a:lnTo>
                  <a:pt x="30632" y="4519"/>
                </a:lnTo>
                <a:lnTo>
                  <a:pt x="34492" y="8688"/>
                </a:lnTo>
                <a:lnTo>
                  <a:pt x="46094" y="20354"/>
                </a:lnTo>
                <a:lnTo>
                  <a:pt x="48815" y="22127"/>
                </a:lnTo>
                <a:lnTo>
                  <a:pt x="51582" y="23309"/>
                </a:lnTo>
                <a:lnTo>
                  <a:pt x="54379" y="24097"/>
                </a:lnTo>
                <a:lnTo>
                  <a:pt x="58149" y="25574"/>
                </a:lnTo>
                <a:lnTo>
                  <a:pt x="62567" y="27512"/>
                </a:lnTo>
                <a:lnTo>
                  <a:pt x="72556" y="32205"/>
                </a:lnTo>
                <a:lnTo>
                  <a:pt x="83346" y="37465"/>
                </a:lnTo>
                <a:lnTo>
                  <a:pt x="88890" y="39249"/>
                </a:lnTo>
                <a:lnTo>
                  <a:pt x="94492" y="40439"/>
                </a:lnTo>
                <a:lnTo>
                  <a:pt x="100130" y="41232"/>
                </a:lnTo>
                <a:lnTo>
                  <a:pt x="105795" y="41760"/>
                </a:lnTo>
                <a:lnTo>
                  <a:pt x="111476" y="42112"/>
                </a:lnTo>
                <a:lnTo>
                  <a:pt x="122869" y="42504"/>
                </a:lnTo>
                <a:lnTo>
                  <a:pt x="146866" y="42776"/>
                </a:lnTo>
                <a:lnTo>
                  <a:pt x="161178" y="42805"/>
                </a:lnTo>
                <a:lnTo>
                  <a:pt x="164591" y="41856"/>
                </a:lnTo>
                <a:lnTo>
                  <a:pt x="166866" y="40271"/>
                </a:lnTo>
                <a:lnTo>
                  <a:pt x="171416" y="342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68"/>
          <p:cNvSpPr/>
          <p:nvPr/>
        </p:nvSpPr>
        <p:spPr bwMode="auto">
          <a:xfrm>
            <a:off x="4589190" y="4491994"/>
            <a:ext cx="291420" cy="213880"/>
          </a:xfrm>
          <a:custGeom>
            <a:avLst/>
            <a:gdLst/>
            <a:ahLst/>
            <a:cxnLst/>
            <a:rect l="0" t="0" r="0" b="0"/>
            <a:pathLst>
              <a:path w="291420" h="213880">
                <a:moveTo>
                  <a:pt x="77107" y="102866"/>
                </a:moveTo>
                <a:lnTo>
                  <a:pt x="68888" y="102866"/>
                </a:lnTo>
                <a:lnTo>
                  <a:pt x="68639" y="107417"/>
                </a:lnTo>
                <a:lnTo>
                  <a:pt x="67652" y="108757"/>
                </a:lnTo>
                <a:lnTo>
                  <a:pt x="66041" y="109651"/>
                </a:lnTo>
                <a:lnTo>
                  <a:pt x="64015" y="110247"/>
                </a:lnTo>
                <a:lnTo>
                  <a:pt x="62664" y="111596"/>
                </a:lnTo>
                <a:lnTo>
                  <a:pt x="61764" y="113449"/>
                </a:lnTo>
                <a:lnTo>
                  <a:pt x="60762" y="118047"/>
                </a:lnTo>
                <a:lnTo>
                  <a:pt x="60318" y="123266"/>
                </a:lnTo>
                <a:lnTo>
                  <a:pt x="61152" y="126943"/>
                </a:lnTo>
                <a:lnTo>
                  <a:pt x="62660" y="131300"/>
                </a:lnTo>
                <a:lnTo>
                  <a:pt x="64619" y="136109"/>
                </a:lnTo>
                <a:lnTo>
                  <a:pt x="65923" y="140268"/>
                </a:lnTo>
                <a:lnTo>
                  <a:pt x="66794" y="143993"/>
                </a:lnTo>
                <a:lnTo>
                  <a:pt x="67374" y="147429"/>
                </a:lnTo>
                <a:lnTo>
                  <a:pt x="68714" y="151624"/>
                </a:lnTo>
                <a:lnTo>
                  <a:pt x="70559" y="156326"/>
                </a:lnTo>
                <a:lnTo>
                  <a:pt x="72742" y="161366"/>
                </a:lnTo>
                <a:lnTo>
                  <a:pt x="75149" y="165679"/>
                </a:lnTo>
                <a:lnTo>
                  <a:pt x="77707" y="169506"/>
                </a:lnTo>
                <a:lnTo>
                  <a:pt x="80364" y="173010"/>
                </a:lnTo>
                <a:lnTo>
                  <a:pt x="88397" y="179444"/>
                </a:lnTo>
                <a:lnTo>
                  <a:pt x="93207" y="182492"/>
                </a:lnTo>
                <a:lnTo>
                  <a:pt x="97365" y="186430"/>
                </a:lnTo>
                <a:lnTo>
                  <a:pt x="101090" y="190960"/>
                </a:lnTo>
                <a:lnTo>
                  <a:pt x="104525" y="195885"/>
                </a:lnTo>
                <a:lnTo>
                  <a:pt x="108721" y="199169"/>
                </a:lnTo>
                <a:lnTo>
                  <a:pt x="113423" y="201358"/>
                </a:lnTo>
                <a:lnTo>
                  <a:pt x="118462" y="202817"/>
                </a:lnTo>
                <a:lnTo>
                  <a:pt x="123727" y="204742"/>
                </a:lnTo>
                <a:lnTo>
                  <a:pt x="129142" y="206979"/>
                </a:lnTo>
                <a:lnTo>
                  <a:pt x="134658" y="209422"/>
                </a:lnTo>
                <a:lnTo>
                  <a:pt x="143325" y="212136"/>
                </a:lnTo>
                <a:lnTo>
                  <a:pt x="150352" y="213343"/>
                </a:lnTo>
                <a:lnTo>
                  <a:pt x="156650" y="213879"/>
                </a:lnTo>
                <a:lnTo>
                  <a:pt x="159663" y="213069"/>
                </a:lnTo>
                <a:lnTo>
                  <a:pt x="165551" y="209631"/>
                </a:lnTo>
                <a:lnTo>
                  <a:pt x="171343" y="204927"/>
                </a:lnTo>
                <a:lnTo>
                  <a:pt x="178272" y="198697"/>
                </a:lnTo>
                <a:lnTo>
                  <a:pt x="184022" y="193067"/>
                </a:lnTo>
                <a:lnTo>
                  <a:pt x="185532" y="190622"/>
                </a:lnTo>
                <a:lnTo>
                  <a:pt x="187208" y="185366"/>
                </a:lnTo>
                <a:lnTo>
                  <a:pt x="186703" y="181678"/>
                </a:lnTo>
                <a:lnTo>
                  <a:pt x="185413" y="177315"/>
                </a:lnTo>
                <a:lnTo>
                  <a:pt x="183602" y="172501"/>
                </a:lnTo>
                <a:lnTo>
                  <a:pt x="182393" y="168339"/>
                </a:lnTo>
                <a:lnTo>
                  <a:pt x="181588" y="164612"/>
                </a:lnTo>
                <a:lnTo>
                  <a:pt x="180693" y="157931"/>
                </a:lnTo>
                <a:lnTo>
                  <a:pt x="180295" y="151786"/>
                </a:lnTo>
                <a:lnTo>
                  <a:pt x="179237" y="147862"/>
                </a:lnTo>
                <a:lnTo>
                  <a:pt x="177579" y="143341"/>
                </a:lnTo>
                <a:lnTo>
                  <a:pt x="175521" y="138422"/>
                </a:lnTo>
                <a:lnTo>
                  <a:pt x="173196" y="134189"/>
                </a:lnTo>
                <a:lnTo>
                  <a:pt x="170694" y="130416"/>
                </a:lnTo>
                <a:lnTo>
                  <a:pt x="168073" y="126948"/>
                </a:lnTo>
                <a:lnTo>
                  <a:pt x="165374" y="122730"/>
                </a:lnTo>
                <a:lnTo>
                  <a:pt x="162622" y="118014"/>
                </a:lnTo>
                <a:lnTo>
                  <a:pt x="159834" y="112964"/>
                </a:lnTo>
                <a:lnTo>
                  <a:pt x="156071" y="107693"/>
                </a:lnTo>
                <a:lnTo>
                  <a:pt x="151657" y="102274"/>
                </a:lnTo>
                <a:lnTo>
                  <a:pt x="146810" y="96756"/>
                </a:lnTo>
                <a:lnTo>
                  <a:pt x="141673" y="92125"/>
                </a:lnTo>
                <a:lnTo>
                  <a:pt x="136344" y="88086"/>
                </a:lnTo>
                <a:lnTo>
                  <a:pt x="130885" y="84440"/>
                </a:lnTo>
                <a:lnTo>
                  <a:pt x="125342" y="80104"/>
                </a:lnTo>
                <a:lnTo>
                  <a:pt x="119741" y="75309"/>
                </a:lnTo>
                <a:lnTo>
                  <a:pt x="114102" y="70207"/>
                </a:lnTo>
                <a:lnTo>
                  <a:pt x="108438" y="65853"/>
                </a:lnTo>
                <a:lnTo>
                  <a:pt x="102757" y="61998"/>
                </a:lnTo>
                <a:lnTo>
                  <a:pt x="97064" y="58476"/>
                </a:lnTo>
                <a:lnTo>
                  <a:pt x="91364" y="55175"/>
                </a:lnTo>
                <a:lnTo>
                  <a:pt x="79951" y="48967"/>
                </a:lnTo>
                <a:lnTo>
                  <a:pt x="62815" y="40118"/>
                </a:lnTo>
                <a:lnTo>
                  <a:pt x="53928" y="34337"/>
                </a:lnTo>
                <a:lnTo>
                  <a:pt x="50224" y="31463"/>
                </a:lnTo>
                <a:lnTo>
                  <a:pt x="45850" y="29546"/>
                </a:lnTo>
                <a:lnTo>
                  <a:pt x="41029" y="28268"/>
                </a:lnTo>
                <a:lnTo>
                  <a:pt x="35910" y="27417"/>
                </a:lnTo>
                <a:lnTo>
                  <a:pt x="27682" y="26470"/>
                </a:lnTo>
                <a:lnTo>
                  <a:pt x="20851" y="26049"/>
                </a:lnTo>
                <a:lnTo>
                  <a:pt x="14639" y="25863"/>
                </a:lnTo>
                <a:lnTo>
                  <a:pt x="11649" y="24860"/>
                </a:lnTo>
                <a:lnTo>
                  <a:pt x="2547" y="18948"/>
                </a:lnTo>
                <a:lnTo>
                  <a:pt x="467" y="17497"/>
                </a:lnTo>
                <a:lnTo>
                  <a:pt x="182" y="19839"/>
                </a:lnTo>
                <a:lnTo>
                  <a:pt x="0" y="24553"/>
                </a:lnTo>
                <a:lnTo>
                  <a:pt x="9070" y="29920"/>
                </a:lnTo>
                <a:lnTo>
                  <a:pt x="16071" y="32346"/>
                </a:lnTo>
                <a:lnTo>
                  <a:pt x="22357" y="33423"/>
                </a:lnTo>
                <a:lnTo>
                  <a:pt x="28326" y="33903"/>
                </a:lnTo>
                <a:lnTo>
                  <a:pt x="36694" y="36655"/>
                </a:lnTo>
                <a:lnTo>
                  <a:pt x="41593" y="38723"/>
                </a:lnTo>
                <a:lnTo>
                  <a:pt x="46763" y="41054"/>
                </a:lnTo>
                <a:lnTo>
                  <a:pt x="57589" y="46184"/>
                </a:lnTo>
                <a:lnTo>
                  <a:pt x="108552" y="71446"/>
                </a:lnTo>
                <a:lnTo>
                  <a:pt x="114263" y="73346"/>
                </a:lnTo>
                <a:lnTo>
                  <a:pt x="119975" y="74614"/>
                </a:lnTo>
                <a:lnTo>
                  <a:pt x="125688" y="75458"/>
                </a:lnTo>
                <a:lnTo>
                  <a:pt x="131402" y="76974"/>
                </a:lnTo>
                <a:lnTo>
                  <a:pt x="137116" y="78937"/>
                </a:lnTo>
                <a:lnTo>
                  <a:pt x="142831" y="81198"/>
                </a:lnTo>
                <a:lnTo>
                  <a:pt x="148546" y="82706"/>
                </a:lnTo>
                <a:lnTo>
                  <a:pt x="154260" y="83711"/>
                </a:lnTo>
                <a:lnTo>
                  <a:pt x="159975" y="84380"/>
                </a:lnTo>
                <a:lnTo>
                  <a:pt x="165690" y="84827"/>
                </a:lnTo>
                <a:lnTo>
                  <a:pt x="171405" y="85125"/>
                </a:lnTo>
                <a:lnTo>
                  <a:pt x="186010" y="85544"/>
                </a:lnTo>
                <a:lnTo>
                  <a:pt x="205419" y="85714"/>
                </a:lnTo>
                <a:lnTo>
                  <a:pt x="209700" y="85718"/>
                </a:lnTo>
                <a:lnTo>
                  <a:pt x="211222" y="84766"/>
                </a:lnTo>
                <a:lnTo>
                  <a:pt x="212237" y="83179"/>
                </a:lnTo>
                <a:lnTo>
                  <a:pt x="212913" y="81169"/>
                </a:lnTo>
                <a:lnTo>
                  <a:pt x="214317" y="79828"/>
                </a:lnTo>
                <a:lnTo>
                  <a:pt x="216205" y="78935"/>
                </a:lnTo>
                <a:lnTo>
                  <a:pt x="218417" y="78339"/>
                </a:lnTo>
                <a:lnTo>
                  <a:pt x="218938" y="76989"/>
                </a:lnTo>
                <a:lnTo>
                  <a:pt x="218334" y="75137"/>
                </a:lnTo>
                <a:lnTo>
                  <a:pt x="215070" y="69872"/>
                </a:lnTo>
                <a:lnTo>
                  <a:pt x="214505" y="64409"/>
                </a:lnTo>
                <a:lnTo>
                  <a:pt x="213473" y="61988"/>
                </a:lnTo>
                <a:lnTo>
                  <a:pt x="207470" y="53077"/>
                </a:lnTo>
                <a:lnTo>
                  <a:pt x="204973" y="48718"/>
                </a:lnTo>
                <a:lnTo>
                  <a:pt x="202356" y="43907"/>
                </a:lnTo>
                <a:lnTo>
                  <a:pt x="199659" y="39747"/>
                </a:lnTo>
                <a:lnTo>
                  <a:pt x="196908" y="36022"/>
                </a:lnTo>
                <a:lnTo>
                  <a:pt x="194122" y="32586"/>
                </a:lnTo>
                <a:lnTo>
                  <a:pt x="191026" y="26227"/>
                </a:lnTo>
                <a:lnTo>
                  <a:pt x="190201" y="23199"/>
                </a:lnTo>
                <a:lnTo>
                  <a:pt x="186743" y="17293"/>
                </a:lnTo>
                <a:lnTo>
                  <a:pt x="182032" y="11493"/>
                </a:lnTo>
                <a:lnTo>
                  <a:pt x="176763" y="5741"/>
                </a:lnTo>
                <a:lnTo>
                  <a:pt x="174024" y="3826"/>
                </a:lnTo>
                <a:lnTo>
                  <a:pt x="165325" y="752"/>
                </a:lnTo>
                <a:lnTo>
                  <a:pt x="162875" y="9"/>
                </a:lnTo>
                <a:lnTo>
                  <a:pt x="167396" y="0"/>
                </a:lnTo>
                <a:lnTo>
                  <a:pt x="169685" y="951"/>
                </a:lnTo>
                <a:lnTo>
                  <a:pt x="177457" y="5888"/>
                </a:lnTo>
                <a:lnTo>
                  <a:pt x="182984" y="7377"/>
                </a:lnTo>
                <a:lnTo>
                  <a:pt x="191156" y="10579"/>
                </a:lnTo>
                <a:lnTo>
                  <a:pt x="196002" y="12766"/>
                </a:lnTo>
                <a:lnTo>
                  <a:pt x="206467" y="17736"/>
                </a:lnTo>
                <a:lnTo>
                  <a:pt x="211925" y="20396"/>
                </a:lnTo>
                <a:lnTo>
                  <a:pt x="220528" y="25890"/>
                </a:lnTo>
                <a:lnTo>
                  <a:pt x="224156" y="28688"/>
                </a:lnTo>
                <a:lnTo>
                  <a:pt x="228480" y="30554"/>
                </a:lnTo>
                <a:lnTo>
                  <a:pt x="233267" y="31798"/>
                </a:lnTo>
                <a:lnTo>
                  <a:pt x="238364" y="32627"/>
                </a:lnTo>
                <a:lnTo>
                  <a:pt x="246567" y="36089"/>
                </a:lnTo>
                <a:lnTo>
                  <a:pt x="253388" y="39849"/>
                </a:lnTo>
                <a:lnTo>
                  <a:pt x="259594" y="41521"/>
                </a:lnTo>
                <a:lnTo>
                  <a:pt x="268443" y="42462"/>
                </a:lnTo>
                <a:lnTo>
                  <a:pt x="277098" y="42740"/>
                </a:lnTo>
                <a:lnTo>
                  <a:pt x="285163" y="42854"/>
                </a:lnTo>
                <a:lnTo>
                  <a:pt x="291419" y="4285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69"/>
          <p:cNvSpPr/>
          <p:nvPr/>
        </p:nvSpPr>
        <p:spPr bwMode="auto">
          <a:xfrm>
            <a:off x="4786312" y="4320540"/>
            <a:ext cx="153070" cy="111080"/>
          </a:xfrm>
          <a:custGeom>
            <a:avLst/>
            <a:gdLst/>
            <a:ahLst/>
            <a:cxnLst/>
            <a:rect l="0" t="0" r="0" b="0"/>
            <a:pathLst>
              <a:path w="153070" h="111080">
                <a:moveTo>
                  <a:pt x="0" y="85725"/>
                </a:moveTo>
                <a:lnTo>
                  <a:pt x="11931" y="85725"/>
                </a:lnTo>
                <a:lnTo>
                  <a:pt x="14622" y="86677"/>
                </a:lnTo>
                <a:lnTo>
                  <a:pt x="17368" y="88265"/>
                </a:lnTo>
                <a:lnTo>
                  <a:pt x="20151" y="90276"/>
                </a:lnTo>
                <a:lnTo>
                  <a:pt x="23911" y="91616"/>
                </a:lnTo>
                <a:lnTo>
                  <a:pt x="28323" y="92510"/>
                </a:lnTo>
                <a:lnTo>
                  <a:pt x="33170" y="93106"/>
                </a:lnTo>
                <a:lnTo>
                  <a:pt x="37354" y="94455"/>
                </a:lnTo>
                <a:lnTo>
                  <a:pt x="41094" y="96307"/>
                </a:lnTo>
                <a:lnTo>
                  <a:pt x="44541" y="98495"/>
                </a:lnTo>
                <a:lnTo>
                  <a:pt x="48745" y="99953"/>
                </a:lnTo>
                <a:lnTo>
                  <a:pt x="53451" y="100925"/>
                </a:lnTo>
                <a:lnTo>
                  <a:pt x="58494" y="101574"/>
                </a:lnTo>
                <a:lnTo>
                  <a:pt x="62809" y="102006"/>
                </a:lnTo>
                <a:lnTo>
                  <a:pt x="66637" y="102293"/>
                </a:lnTo>
                <a:lnTo>
                  <a:pt x="70142" y="102486"/>
                </a:lnTo>
                <a:lnTo>
                  <a:pt x="74384" y="103566"/>
                </a:lnTo>
                <a:lnTo>
                  <a:pt x="79117" y="105239"/>
                </a:lnTo>
                <a:lnTo>
                  <a:pt x="84177" y="107307"/>
                </a:lnTo>
                <a:lnTo>
                  <a:pt x="89455" y="108685"/>
                </a:lnTo>
                <a:lnTo>
                  <a:pt x="94880" y="109605"/>
                </a:lnTo>
                <a:lnTo>
                  <a:pt x="100401" y="110217"/>
                </a:lnTo>
                <a:lnTo>
                  <a:pt x="105034" y="110625"/>
                </a:lnTo>
                <a:lnTo>
                  <a:pt x="109075" y="110898"/>
                </a:lnTo>
                <a:lnTo>
                  <a:pt x="112722" y="111079"/>
                </a:lnTo>
                <a:lnTo>
                  <a:pt x="116105" y="110248"/>
                </a:lnTo>
                <a:lnTo>
                  <a:pt x="119314" y="108741"/>
                </a:lnTo>
                <a:lnTo>
                  <a:pt x="122405" y="106784"/>
                </a:lnTo>
                <a:lnTo>
                  <a:pt x="125418" y="105479"/>
                </a:lnTo>
                <a:lnTo>
                  <a:pt x="128380" y="104609"/>
                </a:lnTo>
                <a:lnTo>
                  <a:pt x="131307" y="104030"/>
                </a:lnTo>
                <a:lnTo>
                  <a:pt x="134210" y="103643"/>
                </a:lnTo>
                <a:lnTo>
                  <a:pt x="137098" y="103385"/>
                </a:lnTo>
                <a:lnTo>
                  <a:pt x="145227" y="102900"/>
                </a:lnTo>
                <a:lnTo>
                  <a:pt x="148048" y="100343"/>
                </a:lnTo>
                <a:lnTo>
                  <a:pt x="150133" y="98328"/>
                </a:lnTo>
                <a:lnTo>
                  <a:pt x="151524" y="96031"/>
                </a:lnTo>
                <a:lnTo>
                  <a:pt x="152451" y="93548"/>
                </a:lnTo>
                <a:lnTo>
                  <a:pt x="153069" y="90941"/>
                </a:lnTo>
                <a:lnTo>
                  <a:pt x="152529" y="88250"/>
                </a:lnTo>
                <a:lnTo>
                  <a:pt x="151216" y="85503"/>
                </a:lnTo>
                <a:lnTo>
                  <a:pt x="149388" y="82719"/>
                </a:lnTo>
                <a:lnTo>
                  <a:pt x="148170" y="79911"/>
                </a:lnTo>
                <a:lnTo>
                  <a:pt x="147357" y="77086"/>
                </a:lnTo>
                <a:lnTo>
                  <a:pt x="146815" y="74251"/>
                </a:lnTo>
                <a:lnTo>
                  <a:pt x="145502" y="71408"/>
                </a:lnTo>
                <a:lnTo>
                  <a:pt x="143674" y="68560"/>
                </a:lnTo>
                <a:lnTo>
                  <a:pt x="141503" y="65709"/>
                </a:lnTo>
                <a:lnTo>
                  <a:pt x="139103" y="61904"/>
                </a:lnTo>
                <a:lnTo>
                  <a:pt x="136550" y="57461"/>
                </a:lnTo>
                <a:lnTo>
                  <a:pt x="133896" y="52595"/>
                </a:lnTo>
                <a:lnTo>
                  <a:pt x="132126" y="48398"/>
                </a:lnTo>
                <a:lnTo>
                  <a:pt x="130947" y="44648"/>
                </a:lnTo>
                <a:lnTo>
                  <a:pt x="130160" y="41195"/>
                </a:lnTo>
                <a:lnTo>
                  <a:pt x="128684" y="37941"/>
                </a:lnTo>
                <a:lnTo>
                  <a:pt x="126747" y="34818"/>
                </a:lnTo>
                <a:lnTo>
                  <a:pt x="124502" y="31785"/>
                </a:lnTo>
                <a:lnTo>
                  <a:pt x="122055" y="28810"/>
                </a:lnTo>
                <a:lnTo>
                  <a:pt x="119470" y="25874"/>
                </a:lnTo>
                <a:lnTo>
                  <a:pt x="116794" y="22964"/>
                </a:lnTo>
                <a:lnTo>
                  <a:pt x="115010" y="20072"/>
                </a:lnTo>
                <a:lnTo>
                  <a:pt x="113821" y="17191"/>
                </a:lnTo>
                <a:lnTo>
                  <a:pt x="113028" y="14318"/>
                </a:lnTo>
                <a:lnTo>
                  <a:pt x="111547" y="11451"/>
                </a:lnTo>
                <a:lnTo>
                  <a:pt x="109608" y="8586"/>
                </a:lnTo>
                <a:lnTo>
                  <a:pt x="10287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70"/>
          <p:cNvSpPr/>
          <p:nvPr/>
        </p:nvSpPr>
        <p:spPr bwMode="auto">
          <a:xfrm>
            <a:off x="4914900" y="4174807"/>
            <a:ext cx="128577" cy="145734"/>
          </a:xfrm>
          <a:custGeom>
            <a:avLst/>
            <a:gdLst/>
            <a:ahLst/>
            <a:cxnLst/>
            <a:rect l="0" t="0" r="0" b="0"/>
            <a:pathLst>
              <a:path w="128577" h="145734">
                <a:moveTo>
                  <a:pt x="0" y="0"/>
                </a:moveTo>
                <a:lnTo>
                  <a:pt x="0" y="89741"/>
                </a:lnTo>
                <a:lnTo>
                  <a:pt x="952" y="91260"/>
                </a:lnTo>
                <a:lnTo>
                  <a:pt x="2540" y="92272"/>
                </a:lnTo>
                <a:lnTo>
                  <a:pt x="7380" y="93897"/>
                </a:lnTo>
                <a:lnTo>
                  <a:pt x="10583" y="91580"/>
                </a:lnTo>
                <a:lnTo>
                  <a:pt x="15849" y="86882"/>
                </a:lnTo>
                <a:lnTo>
                  <a:pt x="21311" y="81517"/>
                </a:lnTo>
                <a:lnTo>
                  <a:pt x="28962" y="73895"/>
                </a:lnTo>
                <a:lnTo>
                  <a:pt x="31691" y="72123"/>
                </a:lnTo>
                <a:lnTo>
                  <a:pt x="34462" y="70942"/>
                </a:lnTo>
                <a:lnTo>
                  <a:pt x="37262" y="70155"/>
                </a:lnTo>
                <a:lnTo>
                  <a:pt x="41034" y="68677"/>
                </a:lnTo>
                <a:lnTo>
                  <a:pt x="45453" y="66740"/>
                </a:lnTo>
                <a:lnTo>
                  <a:pt x="50304" y="64496"/>
                </a:lnTo>
                <a:lnTo>
                  <a:pt x="54491" y="62047"/>
                </a:lnTo>
                <a:lnTo>
                  <a:pt x="58235" y="59462"/>
                </a:lnTo>
                <a:lnTo>
                  <a:pt x="61683" y="56787"/>
                </a:lnTo>
                <a:lnTo>
                  <a:pt x="64934" y="54050"/>
                </a:lnTo>
                <a:lnTo>
                  <a:pt x="68054" y="51274"/>
                </a:lnTo>
                <a:lnTo>
                  <a:pt x="71087" y="48470"/>
                </a:lnTo>
                <a:lnTo>
                  <a:pt x="74061" y="46601"/>
                </a:lnTo>
                <a:lnTo>
                  <a:pt x="76997" y="45355"/>
                </a:lnTo>
                <a:lnTo>
                  <a:pt x="79906" y="44524"/>
                </a:lnTo>
                <a:lnTo>
                  <a:pt x="82798" y="43970"/>
                </a:lnTo>
                <a:lnTo>
                  <a:pt x="85678" y="43601"/>
                </a:lnTo>
                <a:lnTo>
                  <a:pt x="88551" y="43355"/>
                </a:lnTo>
                <a:lnTo>
                  <a:pt x="91419" y="43191"/>
                </a:lnTo>
                <a:lnTo>
                  <a:pt x="97146" y="43009"/>
                </a:lnTo>
                <a:lnTo>
                  <a:pt x="110275" y="42906"/>
                </a:lnTo>
                <a:lnTo>
                  <a:pt x="113522" y="43844"/>
                </a:lnTo>
                <a:lnTo>
                  <a:pt x="115686" y="45422"/>
                </a:lnTo>
                <a:lnTo>
                  <a:pt x="117129" y="47426"/>
                </a:lnTo>
                <a:lnTo>
                  <a:pt x="119043" y="48763"/>
                </a:lnTo>
                <a:lnTo>
                  <a:pt x="121272" y="49654"/>
                </a:lnTo>
                <a:lnTo>
                  <a:pt x="123711" y="50247"/>
                </a:lnTo>
                <a:lnTo>
                  <a:pt x="125336" y="51596"/>
                </a:lnTo>
                <a:lnTo>
                  <a:pt x="126420" y="53447"/>
                </a:lnTo>
                <a:lnTo>
                  <a:pt x="127143" y="55634"/>
                </a:lnTo>
                <a:lnTo>
                  <a:pt x="127624" y="58045"/>
                </a:lnTo>
                <a:lnTo>
                  <a:pt x="127945" y="60604"/>
                </a:lnTo>
                <a:lnTo>
                  <a:pt x="128159" y="63262"/>
                </a:lnTo>
                <a:lnTo>
                  <a:pt x="128302" y="65988"/>
                </a:lnTo>
                <a:lnTo>
                  <a:pt x="128460" y="71555"/>
                </a:lnTo>
                <a:lnTo>
                  <a:pt x="128576" y="93144"/>
                </a:lnTo>
                <a:lnTo>
                  <a:pt x="127627" y="97339"/>
                </a:lnTo>
                <a:lnTo>
                  <a:pt x="126042" y="101087"/>
                </a:lnTo>
                <a:lnTo>
                  <a:pt x="124033" y="104539"/>
                </a:lnTo>
                <a:lnTo>
                  <a:pt x="121741" y="107793"/>
                </a:lnTo>
                <a:lnTo>
                  <a:pt x="119260" y="110914"/>
                </a:lnTo>
                <a:lnTo>
                  <a:pt x="116654" y="113948"/>
                </a:lnTo>
                <a:lnTo>
                  <a:pt x="113964" y="116923"/>
                </a:lnTo>
                <a:lnTo>
                  <a:pt x="108436" y="122768"/>
                </a:lnTo>
                <a:lnTo>
                  <a:pt x="85725" y="14573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71"/>
          <p:cNvSpPr/>
          <p:nvPr/>
        </p:nvSpPr>
        <p:spPr bwMode="auto">
          <a:xfrm>
            <a:off x="4623434" y="4320540"/>
            <a:ext cx="34292" cy="8573"/>
          </a:xfrm>
          <a:custGeom>
            <a:avLst/>
            <a:gdLst/>
            <a:ahLst/>
            <a:cxnLst/>
            <a:rect l="0" t="0" r="0" b="0"/>
            <a:pathLst>
              <a:path w="34292" h="8573">
                <a:moveTo>
                  <a:pt x="34291" y="8572"/>
                </a:moveTo>
                <a:lnTo>
                  <a:pt x="26909" y="1191"/>
                </a:lnTo>
                <a:lnTo>
                  <a:pt x="25560" y="794"/>
                </a:lnTo>
                <a:lnTo>
                  <a:pt x="23708" y="529"/>
                </a:lnTo>
                <a:lnTo>
                  <a:pt x="21520" y="353"/>
                </a:lnTo>
                <a:lnTo>
                  <a:pt x="19110" y="235"/>
                </a:lnTo>
                <a:lnTo>
                  <a:pt x="13891" y="104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72"/>
          <p:cNvSpPr/>
          <p:nvPr/>
        </p:nvSpPr>
        <p:spPr bwMode="auto">
          <a:xfrm>
            <a:off x="5583554" y="2974657"/>
            <a:ext cx="840106" cy="1045846"/>
          </a:xfrm>
          <a:custGeom>
            <a:avLst/>
            <a:gdLst/>
            <a:ahLst/>
            <a:cxnLst/>
            <a:rect l="0" t="0" r="0" b="0"/>
            <a:pathLst>
              <a:path w="840106" h="1045846">
                <a:moveTo>
                  <a:pt x="0" y="1045845"/>
                </a:moveTo>
                <a:lnTo>
                  <a:pt x="14762" y="1038464"/>
                </a:lnTo>
                <a:lnTo>
                  <a:pt x="15557" y="1036162"/>
                </a:lnTo>
                <a:lnTo>
                  <a:pt x="16440" y="1028524"/>
                </a:lnTo>
                <a:lnTo>
                  <a:pt x="17627" y="1024773"/>
                </a:lnTo>
                <a:lnTo>
                  <a:pt x="21487" y="1018065"/>
                </a:lnTo>
                <a:lnTo>
                  <a:pt x="44659" y="988263"/>
                </a:lnTo>
                <a:lnTo>
                  <a:pt x="57894" y="965750"/>
                </a:lnTo>
                <a:lnTo>
                  <a:pt x="78791" y="937249"/>
                </a:lnTo>
                <a:lnTo>
                  <a:pt x="97091" y="913445"/>
                </a:lnTo>
                <a:lnTo>
                  <a:pt x="110866" y="884755"/>
                </a:lnTo>
                <a:lnTo>
                  <a:pt x="117854" y="872332"/>
                </a:lnTo>
                <a:lnTo>
                  <a:pt x="138793" y="843067"/>
                </a:lnTo>
                <a:lnTo>
                  <a:pt x="158050" y="814232"/>
                </a:lnTo>
                <a:lnTo>
                  <a:pt x="181304" y="783311"/>
                </a:lnTo>
                <a:lnTo>
                  <a:pt x="203745" y="754427"/>
                </a:lnTo>
                <a:lnTo>
                  <a:pt x="216262" y="737249"/>
                </a:lnTo>
                <a:lnTo>
                  <a:pt x="229495" y="720094"/>
                </a:lnTo>
                <a:lnTo>
                  <a:pt x="247051" y="692680"/>
                </a:lnTo>
                <a:lnTo>
                  <a:pt x="268863" y="666592"/>
                </a:lnTo>
                <a:lnTo>
                  <a:pt x="288977" y="643095"/>
                </a:lnTo>
                <a:lnTo>
                  <a:pt x="301841" y="625839"/>
                </a:lnTo>
                <a:lnTo>
                  <a:pt x="306955" y="620108"/>
                </a:lnTo>
                <a:lnTo>
                  <a:pt x="315177" y="606122"/>
                </a:lnTo>
                <a:lnTo>
                  <a:pt x="322959" y="591332"/>
                </a:lnTo>
                <a:lnTo>
                  <a:pt x="349000" y="560424"/>
                </a:lnTo>
                <a:lnTo>
                  <a:pt x="371552" y="531389"/>
                </a:lnTo>
                <a:lnTo>
                  <a:pt x="391810" y="506321"/>
                </a:lnTo>
                <a:lnTo>
                  <a:pt x="400833" y="493637"/>
                </a:lnTo>
                <a:lnTo>
                  <a:pt x="414369" y="478474"/>
                </a:lnTo>
                <a:lnTo>
                  <a:pt x="418168" y="471383"/>
                </a:lnTo>
                <a:lnTo>
                  <a:pt x="419749" y="464750"/>
                </a:lnTo>
                <a:lnTo>
                  <a:pt x="419850" y="458424"/>
                </a:lnTo>
                <a:lnTo>
                  <a:pt x="421823" y="452301"/>
                </a:lnTo>
                <a:lnTo>
                  <a:pt x="429095" y="440417"/>
                </a:lnTo>
                <a:lnTo>
                  <a:pt x="448333" y="416314"/>
                </a:lnTo>
                <a:lnTo>
                  <a:pt x="464833" y="387564"/>
                </a:lnTo>
                <a:lnTo>
                  <a:pt x="486154" y="363259"/>
                </a:lnTo>
                <a:lnTo>
                  <a:pt x="511861" y="334374"/>
                </a:lnTo>
                <a:lnTo>
                  <a:pt x="524725" y="317197"/>
                </a:lnTo>
                <a:lnTo>
                  <a:pt x="546139" y="294325"/>
                </a:lnTo>
                <a:lnTo>
                  <a:pt x="568713" y="270511"/>
                </a:lnTo>
                <a:lnTo>
                  <a:pt x="591517" y="241818"/>
                </a:lnTo>
                <a:lnTo>
                  <a:pt x="615141" y="217582"/>
                </a:lnTo>
                <a:lnTo>
                  <a:pt x="634384" y="202158"/>
                </a:lnTo>
                <a:lnTo>
                  <a:pt x="658168" y="174212"/>
                </a:lnTo>
                <a:lnTo>
                  <a:pt x="680272" y="151429"/>
                </a:lnTo>
                <a:lnTo>
                  <a:pt x="725813" y="105727"/>
                </a:lnTo>
                <a:lnTo>
                  <a:pt x="742776" y="83820"/>
                </a:lnTo>
                <a:lnTo>
                  <a:pt x="758032" y="72567"/>
                </a:lnTo>
                <a:lnTo>
                  <a:pt x="769021" y="66224"/>
                </a:lnTo>
                <a:lnTo>
                  <a:pt x="777715" y="57691"/>
                </a:lnTo>
                <a:lnTo>
                  <a:pt x="781367" y="52748"/>
                </a:lnTo>
                <a:lnTo>
                  <a:pt x="790504" y="44716"/>
                </a:lnTo>
                <a:lnTo>
                  <a:pt x="810643" y="28819"/>
                </a:lnTo>
                <a:lnTo>
                  <a:pt x="835684" y="4420"/>
                </a:lnTo>
                <a:lnTo>
                  <a:pt x="84010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73"/>
          <p:cNvSpPr/>
          <p:nvPr/>
        </p:nvSpPr>
        <p:spPr bwMode="auto">
          <a:xfrm>
            <a:off x="5361070" y="3651885"/>
            <a:ext cx="144830" cy="205344"/>
          </a:xfrm>
          <a:custGeom>
            <a:avLst/>
            <a:gdLst/>
            <a:ahLst/>
            <a:cxnLst/>
            <a:rect l="0" t="0" r="0" b="0"/>
            <a:pathLst>
              <a:path w="144830" h="205344">
                <a:moveTo>
                  <a:pt x="8172" y="128587"/>
                </a:moveTo>
                <a:lnTo>
                  <a:pt x="8172" y="133138"/>
                </a:lnTo>
                <a:lnTo>
                  <a:pt x="9125" y="134479"/>
                </a:lnTo>
                <a:lnTo>
                  <a:pt x="10712" y="135372"/>
                </a:lnTo>
                <a:lnTo>
                  <a:pt x="15553" y="136806"/>
                </a:lnTo>
                <a:lnTo>
                  <a:pt x="17855" y="137877"/>
                </a:lnTo>
                <a:lnTo>
                  <a:pt x="25493" y="141606"/>
                </a:lnTo>
                <a:lnTo>
                  <a:pt x="29244" y="142981"/>
                </a:lnTo>
                <a:lnTo>
                  <a:pt x="32698" y="143898"/>
                </a:lnTo>
                <a:lnTo>
                  <a:pt x="35952" y="144510"/>
                </a:lnTo>
                <a:lnTo>
                  <a:pt x="39075" y="145870"/>
                </a:lnTo>
                <a:lnTo>
                  <a:pt x="42109" y="147729"/>
                </a:lnTo>
                <a:lnTo>
                  <a:pt x="45084" y="149921"/>
                </a:lnTo>
                <a:lnTo>
                  <a:pt x="48973" y="152334"/>
                </a:lnTo>
                <a:lnTo>
                  <a:pt x="53470" y="154896"/>
                </a:lnTo>
                <a:lnTo>
                  <a:pt x="58373" y="157556"/>
                </a:lnTo>
                <a:lnTo>
                  <a:pt x="62595" y="159330"/>
                </a:lnTo>
                <a:lnTo>
                  <a:pt x="66361" y="160512"/>
                </a:lnTo>
                <a:lnTo>
                  <a:pt x="69824" y="161301"/>
                </a:lnTo>
                <a:lnTo>
                  <a:pt x="73086" y="162779"/>
                </a:lnTo>
                <a:lnTo>
                  <a:pt x="76213" y="164716"/>
                </a:lnTo>
                <a:lnTo>
                  <a:pt x="79251" y="166961"/>
                </a:lnTo>
                <a:lnTo>
                  <a:pt x="83180" y="169410"/>
                </a:lnTo>
                <a:lnTo>
                  <a:pt x="87705" y="171995"/>
                </a:lnTo>
                <a:lnTo>
                  <a:pt x="92626" y="174670"/>
                </a:lnTo>
                <a:lnTo>
                  <a:pt x="96860" y="177407"/>
                </a:lnTo>
                <a:lnTo>
                  <a:pt x="100635" y="180184"/>
                </a:lnTo>
                <a:lnTo>
                  <a:pt x="104104" y="182987"/>
                </a:lnTo>
                <a:lnTo>
                  <a:pt x="107369" y="185809"/>
                </a:lnTo>
                <a:lnTo>
                  <a:pt x="110498" y="188642"/>
                </a:lnTo>
                <a:lnTo>
                  <a:pt x="113537" y="191484"/>
                </a:lnTo>
                <a:lnTo>
                  <a:pt x="116515" y="193378"/>
                </a:lnTo>
                <a:lnTo>
                  <a:pt x="119454" y="194641"/>
                </a:lnTo>
                <a:lnTo>
                  <a:pt x="122365" y="195483"/>
                </a:lnTo>
                <a:lnTo>
                  <a:pt x="125258" y="196997"/>
                </a:lnTo>
                <a:lnTo>
                  <a:pt x="128139" y="198959"/>
                </a:lnTo>
                <a:lnTo>
                  <a:pt x="131013" y="201219"/>
                </a:lnTo>
                <a:lnTo>
                  <a:pt x="133881" y="202726"/>
                </a:lnTo>
                <a:lnTo>
                  <a:pt x="136745" y="203730"/>
                </a:lnTo>
                <a:lnTo>
                  <a:pt x="143636" y="205343"/>
                </a:lnTo>
                <a:lnTo>
                  <a:pt x="144201" y="204523"/>
                </a:lnTo>
                <a:lnTo>
                  <a:pt x="144829" y="201071"/>
                </a:lnTo>
                <a:lnTo>
                  <a:pt x="144044" y="199770"/>
                </a:lnTo>
                <a:lnTo>
                  <a:pt x="142569" y="198902"/>
                </a:lnTo>
                <a:lnTo>
                  <a:pt x="140632" y="198324"/>
                </a:lnTo>
                <a:lnTo>
                  <a:pt x="138389" y="196986"/>
                </a:lnTo>
                <a:lnTo>
                  <a:pt x="135940" y="195141"/>
                </a:lnTo>
                <a:lnTo>
                  <a:pt x="133357" y="192959"/>
                </a:lnTo>
                <a:lnTo>
                  <a:pt x="130681" y="190552"/>
                </a:lnTo>
                <a:lnTo>
                  <a:pt x="125168" y="185337"/>
                </a:lnTo>
                <a:lnTo>
                  <a:pt x="112158" y="172495"/>
                </a:lnTo>
                <a:lnTo>
                  <a:pt x="107024" y="168337"/>
                </a:lnTo>
                <a:lnTo>
                  <a:pt x="101696" y="164612"/>
                </a:lnTo>
                <a:lnTo>
                  <a:pt x="96238" y="161176"/>
                </a:lnTo>
                <a:lnTo>
                  <a:pt x="90696" y="156980"/>
                </a:lnTo>
                <a:lnTo>
                  <a:pt x="85095" y="152279"/>
                </a:lnTo>
                <a:lnTo>
                  <a:pt x="79457" y="147239"/>
                </a:lnTo>
                <a:lnTo>
                  <a:pt x="68111" y="136560"/>
                </a:lnTo>
                <a:lnTo>
                  <a:pt x="62419" y="131044"/>
                </a:lnTo>
                <a:lnTo>
                  <a:pt x="57672" y="125463"/>
                </a:lnTo>
                <a:lnTo>
                  <a:pt x="53554" y="119837"/>
                </a:lnTo>
                <a:lnTo>
                  <a:pt x="49857" y="114181"/>
                </a:lnTo>
                <a:lnTo>
                  <a:pt x="45487" y="108506"/>
                </a:lnTo>
                <a:lnTo>
                  <a:pt x="40669" y="102817"/>
                </a:lnTo>
                <a:lnTo>
                  <a:pt x="35551" y="97119"/>
                </a:lnTo>
                <a:lnTo>
                  <a:pt x="31188" y="91416"/>
                </a:lnTo>
                <a:lnTo>
                  <a:pt x="27326" y="85709"/>
                </a:lnTo>
                <a:lnTo>
                  <a:pt x="23798" y="79999"/>
                </a:lnTo>
                <a:lnTo>
                  <a:pt x="20495" y="75240"/>
                </a:lnTo>
                <a:lnTo>
                  <a:pt x="17340" y="71115"/>
                </a:lnTo>
                <a:lnTo>
                  <a:pt x="14284" y="67412"/>
                </a:lnTo>
                <a:lnTo>
                  <a:pt x="12247" y="63039"/>
                </a:lnTo>
                <a:lnTo>
                  <a:pt x="10888" y="58218"/>
                </a:lnTo>
                <a:lnTo>
                  <a:pt x="9983" y="53100"/>
                </a:lnTo>
                <a:lnTo>
                  <a:pt x="8427" y="48735"/>
                </a:lnTo>
                <a:lnTo>
                  <a:pt x="6437" y="44872"/>
                </a:lnTo>
                <a:lnTo>
                  <a:pt x="4158" y="41345"/>
                </a:lnTo>
                <a:lnTo>
                  <a:pt x="2639" y="38040"/>
                </a:lnTo>
                <a:lnTo>
                  <a:pt x="950" y="31829"/>
                </a:lnTo>
                <a:lnTo>
                  <a:pt x="200" y="25894"/>
                </a:lnTo>
                <a:lnTo>
                  <a:pt x="0" y="22977"/>
                </a:lnTo>
                <a:lnTo>
                  <a:pt x="819" y="20081"/>
                </a:lnTo>
                <a:lnTo>
                  <a:pt x="4269" y="14322"/>
                </a:lnTo>
                <a:lnTo>
                  <a:pt x="6522" y="12406"/>
                </a:lnTo>
                <a:lnTo>
                  <a:pt x="8977" y="11128"/>
                </a:lnTo>
                <a:lnTo>
                  <a:pt x="11567" y="10276"/>
                </a:lnTo>
                <a:lnTo>
                  <a:pt x="14245" y="8755"/>
                </a:lnTo>
                <a:lnTo>
                  <a:pt x="16983" y="6789"/>
                </a:lnTo>
                <a:lnTo>
                  <a:pt x="2531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74"/>
          <p:cNvSpPr/>
          <p:nvPr/>
        </p:nvSpPr>
        <p:spPr bwMode="auto">
          <a:xfrm>
            <a:off x="5497873" y="3523447"/>
            <a:ext cx="171407" cy="179860"/>
          </a:xfrm>
          <a:custGeom>
            <a:avLst/>
            <a:gdLst/>
            <a:ahLst/>
            <a:cxnLst/>
            <a:rect l="0" t="0" r="0" b="0"/>
            <a:pathLst>
              <a:path w="171407" h="179860">
                <a:moveTo>
                  <a:pt x="42819" y="25568"/>
                </a:moveTo>
                <a:lnTo>
                  <a:pt x="38268" y="25568"/>
                </a:lnTo>
                <a:lnTo>
                  <a:pt x="35975" y="26520"/>
                </a:lnTo>
                <a:lnTo>
                  <a:pt x="30887" y="30119"/>
                </a:lnTo>
                <a:lnTo>
                  <a:pt x="27219" y="32949"/>
                </a:lnTo>
                <a:lnTo>
                  <a:pt x="23821" y="33611"/>
                </a:lnTo>
                <a:lnTo>
                  <a:pt x="19135" y="33905"/>
                </a:lnTo>
                <a:lnTo>
                  <a:pt x="13878" y="34035"/>
                </a:lnTo>
                <a:lnTo>
                  <a:pt x="11143" y="35023"/>
                </a:lnTo>
                <a:lnTo>
                  <a:pt x="8366" y="36634"/>
                </a:lnTo>
                <a:lnTo>
                  <a:pt x="5563" y="38660"/>
                </a:lnTo>
                <a:lnTo>
                  <a:pt x="3695" y="40964"/>
                </a:lnTo>
                <a:lnTo>
                  <a:pt x="2449" y="43451"/>
                </a:lnTo>
                <a:lnTo>
                  <a:pt x="1618" y="46063"/>
                </a:lnTo>
                <a:lnTo>
                  <a:pt x="1064" y="49708"/>
                </a:lnTo>
                <a:lnTo>
                  <a:pt x="695" y="54044"/>
                </a:lnTo>
                <a:lnTo>
                  <a:pt x="449" y="58839"/>
                </a:lnTo>
                <a:lnTo>
                  <a:pt x="175" y="69248"/>
                </a:lnTo>
                <a:lnTo>
                  <a:pt x="0" y="91452"/>
                </a:lnTo>
                <a:lnTo>
                  <a:pt x="938" y="97113"/>
                </a:lnTo>
                <a:lnTo>
                  <a:pt x="2516" y="102792"/>
                </a:lnTo>
                <a:lnTo>
                  <a:pt x="4520" y="108483"/>
                </a:lnTo>
                <a:lnTo>
                  <a:pt x="6809" y="114182"/>
                </a:lnTo>
                <a:lnTo>
                  <a:pt x="9288" y="119887"/>
                </a:lnTo>
                <a:lnTo>
                  <a:pt x="11892" y="125594"/>
                </a:lnTo>
                <a:lnTo>
                  <a:pt x="14581" y="130352"/>
                </a:lnTo>
                <a:lnTo>
                  <a:pt x="17326" y="134477"/>
                </a:lnTo>
                <a:lnTo>
                  <a:pt x="20109" y="138179"/>
                </a:lnTo>
                <a:lnTo>
                  <a:pt x="22917" y="142552"/>
                </a:lnTo>
                <a:lnTo>
                  <a:pt x="25741" y="147372"/>
                </a:lnTo>
                <a:lnTo>
                  <a:pt x="28576" y="152491"/>
                </a:lnTo>
                <a:lnTo>
                  <a:pt x="31418" y="156855"/>
                </a:lnTo>
                <a:lnTo>
                  <a:pt x="34266" y="160718"/>
                </a:lnTo>
                <a:lnTo>
                  <a:pt x="37117" y="164245"/>
                </a:lnTo>
                <a:lnTo>
                  <a:pt x="40923" y="167549"/>
                </a:lnTo>
                <a:lnTo>
                  <a:pt x="45365" y="170705"/>
                </a:lnTo>
                <a:lnTo>
                  <a:pt x="57080" y="178062"/>
                </a:lnTo>
                <a:lnTo>
                  <a:pt x="61222" y="179068"/>
                </a:lnTo>
                <a:lnTo>
                  <a:pt x="66238" y="179515"/>
                </a:lnTo>
                <a:lnTo>
                  <a:pt x="68910" y="179634"/>
                </a:lnTo>
                <a:lnTo>
                  <a:pt x="74417" y="179767"/>
                </a:lnTo>
                <a:lnTo>
                  <a:pt x="88561" y="179859"/>
                </a:lnTo>
                <a:lnTo>
                  <a:pt x="91411" y="178911"/>
                </a:lnTo>
                <a:lnTo>
                  <a:pt x="94264" y="177326"/>
                </a:lnTo>
                <a:lnTo>
                  <a:pt x="97118" y="175318"/>
                </a:lnTo>
                <a:lnTo>
                  <a:pt x="99021" y="173026"/>
                </a:lnTo>
                <a:lnTo>
                  <a:pt x="100289" y="170546"/>
                </a:lnTo>
                <a:lnTo>
                  <a:pt x="101699" y="165250"/>
                </a:lnTo>
                <a:lnTo>
                  <a:pt x="102325" y="159721"/>
                </a:lnTo>
                <a:lnTo>
                  <a:pt x="102493" y="155961"/>
                </a:lnTo>
                <a:lnTo>
                  <a:pt x="102678" y="146703"/>
                </a:lnTo>
                <a:lnTo>
                  <a:pt x="102823" y="96960"/>
                </a:lnTo>
                <a:lnTo>
                  <a:pt x="101872" y="91260"/>
                </a:lnTo>
                <a:lnTo>
                  <a:pt x="100285" y="85555"/>
                </a:lnTo>
                <a:lnTo>
                  <a:pt x="98274" y="79847"/>
                </a:lnTo>
                <a:lnTo>
                  <a:pt x="96935" y="74136"/>
                </a:lnTo>
                <a:lnTo>
                  <a:pt x="96041" y="68424"/>
                </a:lnTo>
                <a:lnTo>
                  <a:pt x="95446" y="62711"/>
                </a:lnTo>
                <a:lnTo>
                  <a:pt x="94096" y="56998"/>
                </a:lnTo>
                <a:lnTo>
                  <a:pt x="92244" y="51284"/>
                </a:lnTo>
                <a:lnTo>
                  <a:pt x="90056" y="45569"/>
                </a:lnTo>
                <a:lnTo>
                  <a:pt x="86693" y="40807"/>
                </a:lnTo>
                <a:lnTo>
                  <a:pt x="82546" y="36679"/>
                </a:lnTo>
                <a:lnTo>
                  <a:pt x="77876" y="32976"/>
                </a:lnTo>
                <a:lnTo>
                  <a:pt x="73810" y="29554"/>
                </a:lnTo>
                <a:lnTo>
                  <a:pt x="70147" y="26320"/>
                </a:lnTo>
                <a:lnTo>
                  <a:pt x="63537" y="20187"/>
                </a:lnTo>
                <a:lnTo>
                  <a:pt x="54461" y="11379"/>
                </a:lnTo>
                <a:lnTo>
                  <a:pt x="48628" y="5609"/>
                </a:lnTo>
                <a:lnTo>
                  <a:pt x="45740" y="3690"/>
                </a:lnTo>
                <a:lnTo>
                  <a:pt x="42861" y="2410"/>
                </a:lnTo>
                <a:lnTo>
                  <a:pt x="39989" y="1557"/>
                </a:lnTo>
                <a:lnTo>
                  <a:pt x="37123" y="988"/>
                </a:lnTo>
                <a:lnTo>
                  <a:pt x="34259" y="608"/>
                </a:lnTo>
                <a:lnTo>
                  <a:pt x="27370" y="0"/>
                </a:lnTo>
                <a:lnTo>
                  <a:pt x="23888" y="2457"/>
                </a:lnTo>
                <a:lnTo>
                  <a:pt x="18442" y="7244"/>
                </a:lnTo>
                <a:lnTo>
                  <a:pt x="18948" y="8590"/>
                </a:lnTo>
                <a:lnTo>
                  <a:pt x="23258" y="14081"/>
                </a:lnTo>
                <a:lnTo>
                  <a:pt x="27737" y="18960"/>
                </a:lnTo>
                <a:lnTo>
                  <a:pt x="29907" y="21162"/>
                </a:lnTo>
                <a:lnTo>
                  <a:pt x="33258" y="23583"/>
                </a:lnTo>
                <a:lnTo>
                  <a:pt x="37398" y="26150"/>
                </a:lnTo>
                <a:lnTo>
                  <a:pt x="42062" y="28813"/>
                </a:lnTo>
                <a:lnTo>
                  <a:pt x="46125" y="31541"/>
                </a:lnTo>
                <a:lnTo>
                  <a:pt x="49785" y="34312"/>
                </a:lnTo>
                <a:lnTo>
                  <a:pt x="53178" y="37113"/>
                </a:lnTo>
                <a:lnTo>
                  <a:pt x="56393" y="38979"/>
                </a:lnTo>
                <a:lnTo>
                  <a:pt x="59488" y="40224"/>
                </a:lnTo>
                <a:lnTo>
                  <a:pt x="62504" y="41054"/>
                </a:lnTo>
                <a:lnTo>
                  <a:pt x="66420" y="41607"/>
                </a:lnTo>
                <a:lnTo>
                  <a:pt x="70935" y="41975"/>
                </a:lnTo>
                <a:lnTo>
                  <a:pt x="75851" y="42221"/>
                </a:lnTo>
                <a:lnTo>
                  <a:pt x="80080" y="43337"/>
                </a:lnTo>
                <a:lnTo>
                  <a:pt x="83852" y="45034"/>
                </a:lnTo>
                <a:lnTo>
                  <a:pt x="87320" y="47118"/>
                </a:lnTo>
                <a:lnTo>
                  <a:pt x="90583" y="48507"/>
                </a:lnTo>
                <a:lnTo>
                  <a:pt x="93712" y="49433"/>
                </a:lnTo>
                <a:lnTo>
                  <a:pt x="96750" y="50050"/>
                </a:lnTo>
                <a:lnTo>
                  <a:pt x="99729" y="50462"/>
                </a:lnTo>
                <a:lnTo>
                  <a:pt x="102666" y="50736"/>
                </a:lnTo>
                <a:lnTo>
                  <a:pt x="105577" y="50919"/>
                </a:lnTo>
                <a:lnTo>
                  <a:pt x="113892" y="51123"/>
                </a:lnTo>
                <a:lnTo>
                  <a:pt x="171406" y="5128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75"/>
          <p:cNvSpPr/>
          <p:nvPr/>
        </p:nvSpPr>
        <p:spPr bwMode="auto">
          <a:xfrm>
            <a:off x="5583704" y="3214729"/>
            <a:ext cx="325606" cy="308063"/>
          </a:xfrm>
          <a:custGeom>
            <a:avLst/>
            <a:gdLst/>
            <a:ahLst/>
            <a:cxnLst/>
            <a:rect l="0" t="0" r="0" b="0"/>
            <a:pathLst>
              <a:path w="325606" h="308063">
                <a:moveTo>
                  <a:pt x="68430" y="137118"/>
                </a:moveTo>
                <a:lnTo>
                  <a:pt x="63880" y="137118"/>
                </a:lnTo>
                <a:lnTo>
                  <a:pt x="62539" y="138071"/>
                </a:lnTo>
                <a:lnTo>
                  <a:pt x="61645" y="139658"/>
                </a:lnTo>
                <a:lnTo>
                  <a:pt x="60211" y="144499"/>
                </a:lnTo>
                <a:lnTo>
                  <a:pt x="55412" y="149888"/>
                </a:lnTo>
                <a:lnTo>
                  <a:pt x="54037" y="153252"/>
                </a:lnTo>
                <a:lnTo>
                  <a:pt x="52508" y="162069"/>
                </a:lnTo>
                <a:lnTo>
                  <a:pt x="51148" y="167087"/>
                </a:lnTo>
                <a:lnTo>
                  <a:pt x="49289" y="172337"/>
                </a:lnTo>
                <a:lnTo>
                  <a:pt x="47097" y="177742"/>
                </a:lnTo>
                <a:lnTo>
                  <a:pt x="44662" y="186288"/>
                </a:lnTo>
                <a:lnTo>
                  <a:pt x="44012" y="189901"/>
                </a:lnTo>
                <a:lnTo>
                  <a:pt x="45484" y="194214"/>
                </a:lnTo>
                <a:lnTo>
                  <a:pt x="48370" y="198995"/>
                </a:lnTo>
                <a:lnTo>
                  <a:pt x="52200" y="204087"/>
                </a:lnTo>
                <a:lnTo>
                  <a:pt x="54752" y="210339"/>
                </a:lnTo>
                <a:lnTo>
                  <a:pt x="56454" y="217364"/>
                </a:lnTo>
                <a:lnTo>
                  <a:pt x="57589" y="224906"/>
                </a:lnTo>
                <a:lnTo>
                  <a:pt x="59298" y="231838"/>
                </a:lnTo>
                <a:lnTo>
                  <a:pt x="61389" y="238365"/>
                </a:lnTo>
                <a:lnTo>
                  <a:pt x="63737" y="244621"/>
                </a:lnTo>
                <a:lnTo>
                  <a:pt x="65301" y="250697"/>
                </a:lnTo>
                <a:lnTo>
                  <a:pt x="66344" y="256652"/>
                </a:lnTo>
                <a:lnTo>
                  <a:pt x="67040" y="262528"/>
                </a:lnTo>
                <a:lnTo>
                  <a:pt x="70352" y="271596"/>
                </a:lnTo>
                <a:lnTo>
                  <a:pt x="75000" y="278801"/>
                </a:lnTo>
                <a:lnTo>
                  <a:pt x="80240" y="285178"/>
                </a:lnTo>
                <a:lnTo>
                  <a:pt x="88284" y="291188"/>
                </a:lnTo>
                <a:lnTo>
                  <a:pt x="97257" y="297033"/>
                </a:lnTo>
                <a:lnTo>
                  <a:pt x="104420" y="302807"/>
                </a:lnTo>
                <a:lnTo>
                  <a:pt x="110778" y="306008"/>
                </a:lnTo>
                <a:lnTo>
                  <a:pt x="119713" y="307809"/>
                </a:lnTo>
                <a:lnTo>
                  <a:pt x="122621" y="308062"/>
                </a:lnTo>
                <a:lnTo>
                  <a:pt x="130933" y="305803"/>
                </a:lnTo>
                <a:lnTo>
                  <a:pt x="135816" y="303867"/>
                </a:lnTo>
                <a:lnTo>
                  <a:pt x="139072" y="301624"/>
                </a:lnTo>
                <a:lnTo>
                  <a:pt x="141242" y="299177"/>
                </a:lnTo>
                <a:lnTo>
                  <a:pt x="144606" y="293916"/>
                </a:lnTo>
                <a:lnTo>
                  <a:pt x="151855" y="284648"/>
                </a:lnTo>
                <a:lnTo>
                  <a:pt x="157261" y="275394"/>
                </a:lnTo>
                <a:lnTo>
                  <a:pt x="160298" y="267472"/>
                </a:lnTo>
                <a:lnTo>
                  <a:pt x="161648" y="258870"/>
                </a:lnTo>
                <a:lnTo>
                  <a:pt x="162008" y="252576"/>
                </a:lnTo>
                <a:lnTo>
                  <a:pt x="162408" y="238916"/>
                </a:lnTo>
                <a:lnTo>
                  <a:pt x="162586" y="226494"/>
                </a:lnTo>
                <a:lnTo>
                  <a:pt x="159776" y="220514"/>
                </a:lnTo>
                <a:lnTo>
                  <a:pt x="155045" y="214623"/>
                </a:lnTo>
                <a:lnTo>
                  <a:pt x="149033" y="208791"/>
                </a:lnTo>
                <a:lnTo>
                  <a:pt x="145026" y="202997"/>
                </a:lnTo>
                <a:lnTo>
                  <a:pt x="142354" y="197230"/>
                </a:lnTo>
                <a:lnTo>
                  <a:pt x="140572" y="191480"/>
                </a:lnTo>
                <a:lnTo>
                  <a:pt x="138433" y="185742"/>
                </a:lnTo>
                <a:lnTo>
                  <a:pt x="136054" y="180011"/>
                </a:lnTo>
                <a:lnTo>
                  <a:pt x="133516" y="174287"/>
                </a:lnTo>
                <a:lnTo>
                  <a:pt x="129918" y="168564"/>
                </a:lnTo>
                <a:lnTo>
                  <a:pt x="125615" y="162845"/>
                </a:lnTo>
                <a:lnTo>
                  <a:pt x="120841" y="157127"/>
                </a:lnTo>
                <a:lnTo>
                  <a:pt x="116706" y="151410"/>
                </a:lnTo>
                <a:lnTo>
                  <a:pt x="112997" y="145693"/>
                </a:lnTo>
                <a:lnTo>
                  <a:pt x="109571" y="139977"/>
                </a:lnTo>
                <a:lnTo>
                  <a:pt x="100685" y="126007"/>
                </a:lnTo>
                <a:lnTo>
                  <a:pt x="95648" y="118281"/>
                </a:lnTo>
                <a:lnTo>
                  <a:pt x="90386" y="111224"/>
                </a:lnTo>
                <a:lnTo>
                  <a:pt x="84973" y="104616"/>
                </a:lnTo>
                <a:lnTo>
                  <a:pt x="74830" y="93145"/>
                </a:lnTo>
                <a:lnTo>
                  <a:pt x="67147" y="84872"/>
                </a:lnTo>
                <a:lnTo>
                  <a:pt x="60558" y="75480"/>
                </a:lnTo>
                <a:lnTo>
                  <a:pt x="57467" y="70309"/>
                </a:lnTo>
                <a:lnTo>
                  <a:pt x="48953" y="62022"/>
                </a:lnTo>
                <a:lnTo>
                  <a:pt x="39771" y="55165"/>
                </a:lnTo>
                <a:lnTo>
                  <a:pt x="32515" y="48942"/>
                </a:lnTo>
                <a:lnTo>
                  <a:pt x="23076" y="40083"/>
                </a:lnTo>
                <a:lnTo>
                  <a:pt x="20096" y="38139"/>
                </a:lnTo>
                <a:lnTo>
                  <a:pt x="14246" y="35977"/>
                </a:lnTo>
                <a:lnTo>
                  <a:pt x="5598" y="34761"/>
                </a:lnTo>
                <a:lnTo>
                  <a:pt x="0" y="34261"/>
                </a:lnTo>
                <a:lnTo>
                  <a:pt x="4445" y="38803"/>
                </a:lnTo>
                <a:lnTo>
                  <a:pt x="5771" y="41095"/>
                </a:lnTo>
                <a:lnTo>
                  <a:pt x="8590" y="49824"/>
                </a:lnTo>
                <a:lnTo>
                  <a:pt x="12624" y="58951"/>
                </a:lnTo>
                <a:lnTo>
                  <a:pt x="20252" y="74799"/>
                </a:lnTo>
                <a:lnTo>
                  <a:pt x="28544" y="91560"/>
                </a:lnTo>
                <a:lnTo>
                  <a:pt x="32314" y="97221"/>
                </a:lnTo>
                <a:lnTo>
                  <a:pt x="36733" y="102900"/>
                </a:lnTo>
                <a:lnTo>
                  <a:pt x="41584" y="108591"/>
                </a:lnTo>
                <a:lnTo>
                  <a:pt x="46723" y="114290"/>
                </a:lnTo>
                <a:lnTo>
                  <a:pt x="57513" y="125702"/>
                </a:lnTo>
                <a:lnTo>
                  <a:pt x="63057" y="130460"/>
                </a:lnTo>
                <a:lnTo>
                  <a:pt x="68658" y="134584"/>
                </a:lnTo>
                <a:lnTo>
                  <a:pt x="74297" y="138286"/>
                </a:lnTo>
                <a:lnTo>
                  <a:pt x="79962" y="142659"/>
                </a:lnTo>
                <a:lnTo>
                  <a:pt x="85643" y="147480"/>
                </a:lnTo>
                <a:lnTo>
                  <a:pt x="91336" y="152598"/>
                </a:lnTo>
                <a:lnTo>
                  <a:pt x="97036" y="156964"/>
                </a:lnTo>
                <a:lnTo>
                  <a:pt x="102740" y="160826"/>
                </a:lnTo>
                <a:lnTo>
                  <a:pt x="108449" y="164353"/>
                </a:lnTo>
                <a:lnTo>
                  <a:pt x="114159" y="166705"/>
                </a:lnTo>
                <a:lnTo>
                  <a:pt x="119872" y="168273"/>
                </a:lnTo>
                <a:lnTo>
                  <a:pt x="125584" y="169318"/>
                </a:lnTo>
                <a:lnTo>
                  <a:pt x="131299" y="170967"/>
                </a:lnTo>
                <a:lnTo>
                  <a:pt x="137013" y="173019"/>
                </a:lnTo>
                <a:lnTo>
                  <a:pt x="142727" y="175340"/>
                </a:lnTo>
                <a:lnTo>
                  <a:pt x="148441" y="176887"/>
                </a:lnTo>
                <a:lnTo>
                  <a:pt x="154156" y="177918"/>
                </a:lnTo>
                <a:lnTo>
                  <a:pt x="159871" y="178606"/>
                </a:lnTo>
                <a:lnTo>
                  <a:pt x="168761" y="179370"/>
                </a:lnTo>
                <a:lnTo>
                  <a:pt x="172465" y="179573"/>
                </a:lnTo>
                <a:lnTo>
                  <a:pt x="181660" y="177260"/>
                </a:lnTo>
                <a:lnTo>
                  <a:pt x="186780" y="175309"/>
                </a:lnTo>
                <a:lnTo>
                  <a:pt x="192098" y="174009"/>
                </a:lnTo>
                <a:lnTo>
                  <a:pt x="197548" y="173142"/>
                </a:lnTo>
                <a:lnTo>
                  <a:pt x="203086" y="172564"/>
                </a:lnTo>
                <a:lnTo>
                  <a:pt x="207731" y="170274"/>
                </a:lnTo>
                <a:lnTo>
                  <a:pt x="211780" y="166842"/>
                </a:lnTo>
                <a:lnTo>
                  <a:pt x="218818" y="158901"/>
                </a:lnTo>
                <a:lnTo>
                  <a:pt x="225122" y="152197"/>
                </a:lnTo>
                <a:lnTo>
                  <a:pt x="227185" y="148123"/>
                </a:lnTo>
                <a:lnTo>
                  <a:pt x="229475" y="138517"/>
                </a:lnTo>
                <a:lnTo>
                  <a:pt x="230086" y="133288"/>
                </a:lnTo>
                <a:lnTo>
                  <a:pt x="230493" y="127897"/>
                </a:lnTo>
                <a:lnTo>
                  <a:pt x="230765" y="122399"/>
                </a:lnTo>
                <a:lnTo>
                  <a:pt x="231899" y="117780"/>
                </a:lnTo>
                <a:lnTo>
                  <a:pt x="235698" y="110109"/>
                </a:lnTo>
                <a:lnTo>
                  <a:pt x="238022" y="100984"/>
                </a:lnTo>
                <a:lnTo>
                  <a:pt x="238642" y="95884"/>
                </a:lnTo>
                <a:lnTo>
                  <a:pt x="239054" y="90578"/>
                </a:lnTo>
                <a:lnTo>
                  <a:pt x="239330" y="85137"/>
                </a:lnTo>
                <a:lnTo>
                  <a:pt x="239513" y="79604"/>
                </a:lnTo>
                <a:lnTo>
                  <a:pt x="238684" y="74010"/>
                </a:lnTo>
                <a:lnTo>
                  <a:pt x="237177" y="68376"/>
                </a:lnTo>
                <a:lnTo>
                  <a:pt x="235221" y="62715"/>
                </a:lnTo>
                <a:lnTo>
                  <a:pt x="233047" y="53885"/>
                </a:lnTo>
                <a:lnTo>
                  <a:pt x="232081" y="46786"/>
                </a:lnTo>
                <a:lnTo>
                  <a:pt x="231652" y="40456"/>
                </a:lnTo>
                <a:lnTo>
                  <a:pt x="228921" y="31927"/>
                </a:lnTo>
                <a:lnTo>
                  <a:pt x="226859" y="26985"/>
                </a:lnTo>
                <a:lnTo>
                  <a:pt x="224532" y="23691"/>
                </a:lnTo>
                <a:lnTo>
                  <a:pt x="222028" y="21495"/>
                </a:lnTo>
                <a:lnTo>
                  <a:pt x="216707" y="18103"/>
                </a:lnTo>
                <a:lnTo>
                  <a:pt x="208355" y="10838"/>
                </a:lnTo>
                <a:lnTo>
                  <a:pt x="198699" y="1579"/>
                </a:lnTo>
                <a:lnTo>
                  <a:pt x="197186" y="1039"/>
                </a:lnTo>
                <a:lnTo>
                  <a:pt x="188843" y="0"/>
                </a:lnTo>
                <a:lnTo>
                  <a:pt x="193114" y="4521"/>
                </a:lnTo>
                <a:lnTo>
                  <a:pt x="194415" y="6810"/>
                </a:lnTo>
                <a:lnTo>
                  <a:pt x="195861" y="11894"/>
                </a:lnTo>
                <a:lnTo>
                  <a:pt x="197200" y="13630"/>
                </a:lnTo>
                <a:lnTo>
                  <a:pt x="199044" y="14788"/>
                </a:lnTo>
                <a:lnTo>
                  <a:pt x="201226" y="15560"/>
                </a:lnTo>
                <a:lnTo>
                  <a:pt x="208731" y="21497"/>
                </a:lnTo>
                <a:lnTo>
                  <a:pt x="217463" y="29534"/>
                </a:lnTo>
                <a:lnTo>
                  <a:pt x="227735" y="39413"/>
                </a:lnTo>
                <a:lnTo>
                  <a:pt x="237763" y="48372"/>
                </a:lnTo>
                <a:lnTo>
                  <a:pt x="247195" y="54178"/>
                </a:lnTo>
                <a:lnTo>
                  <a:pt x="255196" y="59933"/>
                </a:lnTo>
                <a:lnTo>
                  <a:pt x="258664" y="62802"/>
                </a:lnTo>
                <a:lnTo>
                  <a:pt x="265056" y="65988"/>
                </a:lnTo>
                <a:lnTo>
                  <a:pt x="272025" y="68358"/>
                </a:lnTo>
                <a:lnTo>
                  <a:pt x="281472" y="72585"/>
                </a:lnTo>
                <a:lnTo>
                  <a:pt x="289480" y="75099"/>
                </a:lnTo>
                <a:lnTo>
                  <a:pt x="299345" y="76515"/>
                </a:lnTo>
                <a:lnTo>
                  <a:pt x="308299" y="76934"/>
                </a:lnTo>
                <a:lnTo>
                  <a:pt x="316835" y="77087"/>
                </a:lnTo>
                <a:lnTo>
                  <a:pt x="325605" y="7711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76"/>
          <p:cNvSpPr/>
          <p:nvPr/>
        </p:nvSpPr>
        <p:spPr bwMode="auto">
          <a:xfrm>
            <a:off x="5832157" y="3051810"/>
            <a:ext cx="128200" cy="145692"/>
          </a:xfrm>
          <a:custGeom>
            <a:avLst/>
            <a:gdLst/>
            <a:ahLst/>
            <a:cxnLst/>
            <a:rect l="0" t="0" r="0" b="0"/>
            <a:pathLst>
              <a:path w="128200" h="145692">
                <a:moveTo>
                  <a:pt x="0" y="102870"/>
                </a:moveTo>
                <a:lnTo>
                  <a:pt x="12770" y="115640"/>
                </a:lnTo>
                <a:lnTo>
                  <a:pt x="16134" y="118051"/>
                </a:lnTo>
                <a:lnTo>
                  <a:pt x="20281" y="120610"/>
                </a:lnTo>
                <a:lnTo>
                  <a:pt x="24950" y="123269"/>
                </a:lnTo>
                <a:lnTo>
                  <a:pt x="29016" y="125042"/>
                </a:lnTo>
                <a:lnTo>
                  <a:pt x="32679" y="126224"/>
                </a:lnTo>
                <a:lnTo>
                  <a:pt x="36074" y="127012"/>
                </a:lnTo>
                <a:lnTo>
                  <a:pt x="40242" y="128489"/>
                </a:lnTo>
                <a:lnTo>
                  <a:pt x="44925" y="130427"/>
                </a:lnTo>
                <a:lnTo>
                  <a:pt x="49953" y="132671"/>
                </a:lnTo>
                <a:lnTo>
                  <a:pt x="60618" y="137705"/>
                </a:lnTo>
                <a:lnTo>
                  <a:pt x="66130" y="140381"/>
                </a:lnTo>
                <a:lnTo>
                  <a:pt x="70757" y="142165"/>
                </a:lnTo>
                <a:lnTo>
                  <a:pt x="74794" y="143353"/>
                </a:lnTo>
                <a:lnTo>
                  <a:pt x="78438" y="144146"/>
                </a:lnTo>
                <a:lnTo>
                  <a:pt x="82771" y="144675"/>
                </a:lnTo>
                <a:lnTo>
                  <a:pt x="87566" y="145027"/>
                </a:lnTo>
                <a:lnTo>
                  <a:pt x="97021" y="145419"/>
                </a:lnTo>
                <a:lnTo>
                  <a:pt x="109355" y="145691"/>
                </a:lnTo>
                <a:lnTo>
                  <a:pt x="113055" y="143174"/>
                </a:lnTo>
                <a:lnTo>
                  <a:pt x="118641" y="138347"/>
                </a:lnTo>
                <a:lnTo>
                  <a:pt x="121944" y="135147"/>
                </a:lnTo>
                <a:lnTo>
                  <a:pt x="124159" y="132961"/>
                </a:lnTo>
                <a:lnTo>
                  <a:pt x="125635" y="130550"/>
                </a:lnTo>
                <a:lnTo>
                  <a:pt x="126619" y="127991"/>
                </a:lnTo>
                <a:lnTo>
                  <a:pt x="127275" y="125332"/>
                </a:lnTo>
                <a:lnTo>
                  <a:pt x="127713" y="121655"/>
                </a:lnTo>
                <a:lnTo>
                  <a:pt x="128005" y="117298"/>
                </a:lnTo>
                <a:lnTo>
                  <a:pt x="128199" y="112488"/>
                </a:lnTo>
                <a:lnTo>
                  <a:pt x="127376" y="108330"/>
                </a:lnTo>
                <a:lnTo>
                  <a:pt x="125875" y="104605"/>
                </a:lnTo>
                <a:lnTo>
                  <a:pt x="123921" y="101169"/>
                </a:lnTo>
                <a:lnTo>
                  <a:pt x="122619" y="96973"/>
                </a:lnTo>
                <a:lnTo>
                  <a:pt x="121751" y="92271"/>
                </a:lnTo>
                <a:lnTo>
                  <a:pt x="121173" y="87231"/>
                </a:lnTo>
                <a:lnTo>
                  <a:pt x="120787" y="81967"/>
                </a:lnTo>
                <a:lnTo>
                  <a:pt x="120529" y="76552"/>
                </a:lnTo>
                <a:lnTo>
                  <a:pt x="120358" y="71037"/>
                </a:lnTo>
                <a:lnTo>
                  <a:pt x="119291" y="66408"/>
                </a:lnTo>
                <a:lnTo>
                  <a:pt x="117627" y="62369"/>
                </a:lnTo>
                <a:lnTo>
                  <a:pt x="115566" y="58724"/>
                </a:lnTo>
                <a:lnTo>
                  <a:pt x="114192" y="54389"/>
                </a:lnTo>
                <a:lnTo>
                  <a:pt x="113275" y="49594"/>
                </a:lnTo>
                <a:lnTo>
                  <a:pt x="112664" y="44493"/>
                </a:lnTo>
                <a:lnTo>
                  <a:pt x="111305" y="40139"/>
                </a:lnTo>
                <a:lnTo>
                  <a:pt x="109445" y="36284"/>
                </a:lnTo>
                <a:lnTo>
                  <a:pt x="107254" y="32762"/>
                </a:lnTo>
                <a:lnTo>
                  <a:pt x="104840" y="29461"/>
                </a:lnTo>
                <a:lnTo>
                  <a:pt x="102278" y="26308"/>
                </a:lnTo>
                <a:lnTo>
                  <a:pt x="99618" y="23254"/>
                </a:lnTo>
                <a:lnTo>
                  <a:pt x="97844" y="20265"/>
                </a:lnTo>
                <a:lnTo>
                  <a:pt x="96662" y="17320"/>
                </a:lnTo>
                <a:lnTo>
                  <a:pt x="94765" y="10300"/>
                </a:lnTo>
                <a:lnTo>
                  <a:pt x="94505" y="6800"/>
                </a:lnTo>
                <a:lnTo>
                  <a:pt x="9429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77"/>
          <p:cNvSpPr/>
          <p:nvPr/>
        </p:nvSpPr>
        <p:spPr bwMode="auto">
          <a:xfrm>
            <a:off x="5960861" y="2940367"/>
            <a:ext cx="145111" cy="205741"/>
          </a:xfrm>
          <a:custGeom>
            <a:avLst/>
            <a:gdLst/>
            <a:ahLst/>
            <a:cxnLst/>
            <a:rect l="0" t="0" r="0" b="0"/>
            <a:pathLst>
              <a:path w="145111" h="205741">
                <a:moveTo>
                  <a:pt x="34173" y="0"/>
                </a:moveTo>
                <a:lnTo>
                  <a:pt x="29623" y="0"/>
                </a:lnTo>
                <a:lnTo>
                  <a:pt x="28282" y="953"/>
                </a:lnTo>
                <a:lnTo>
                  <a:pt x="27388" y="2540"/>
                </a:lnTo>
                <a:lnTo>
                  <a:pt x="26792" y="4551"/>
                </a:lnTo>
                <a:lnTo>
                  <a:pt x="26395" y="7797"/>
                </a:lnTo>
                <a:lnTo>
                  <a:pt x="26130" y="11865"/>
                </a:lnTo>
                <a:lnTo>
                  <a:pt x="25954" y="16483"/>
                </a:lnTo>
                <a:lnTo>
                  <a:pt x="24884" y="20514"/>
                </a:lnTo>
                <a:lnTo>
                  <a:pt x="23218" y="24153"/>
                </a:lnTo>
                <a:lnTo>
                  <a:pt x="21155" y="27532"/>
                </a:lnTo>
                <a:lnTo>
                  <a:pt x="18827" y="31690"/>
                </a:lnTo>
                <a:lnTo>
                  <a:pt x="13700" y="41389"/>
                </a:lnTo>
                <a:lnTo>
                  <a:pt x="11952" y="45691"/>
                </a:lnTo>
                <a:lnTo>
                  <a:pt x="10787" y="49510"/>
                </a:lnTo>
                <a:lnTo>
                  <a:pt x="10010" y="53009"/>
                </a:lnTo>
                <a:lnTo>
                  <a:pt x="6607" y="59437"/>
                </a:lnTo>
                <a:lnTo>
                  <a:pt x="4366" y="62485"/>
                </a:lnTo>
                <a:lnTo>
                  <a:pt x="1876" y="68411"/>
                </a:lnTo>
                <a:lnTo>
                  <a:pt x="769" y="74220"/>
                </a:lnTo>
                <a:lnTo>
                  <a:pt x="277" y="79977"/>
                </a:lnTo>
                <a:lnTo>
                  <a:pt x="0" y="84022"/>
                </a:lnTo>
                <a:lnTo>
                  <a:pt x="2476" y="87508"/>
                </a:lnTo>
                <a:lnTo>
                  <a:pt x="4469" y="89771"/>
                </a:lnTo>
                <a:lnTo>
                  <a:pt x="6750" y="91280"/>
                </a:lnTo>
                <a:lnTo>
                  <a:pt x="9224" y="92286"/>
                </a:lnTo>
                <a:lnTo>
                  <a:pt x="11825" y="92956"/>
                </a:lnTo>
                <a:lnTo>
                  <a:pt x="14512" y="93403"/>
                </a:lnTo>
                <a:lnTo>
                  <a:pt x="17256" y="93702"/>
                </a:lnTo>
                <a:lnTo>
                  <a:pt x="20037" y="93900"/>
                </a:lnTo>
                <a:lnTo>
                  <a:pt x="22845" y="93080"/>
                </a:lnTo>
                <a:lnTo>
                  <a:pt x="25668" y="91581"/>
                </a:lnTo>
                <a:lnTo>
                  <a:pt x="28503" y="89629"/>
                </a:lnTo>
                <a:lnTo>
                  <a:pt x="32298" y="88328"/>
                </a:lnTo>
                <a:lnTo>
                  <a:pt x="36734" y="87460"/>
                </a:lnTo>
                <a:lnTo>
                  <a:pt x="41595" y="86882"/>
                </a:lnTo>
                <a:lnTo>
                  <a:pt x="46741" y="85544"/>
                </a:lnTo>
                <a:lnTo>
                  <a:pt x="52077" y="83699"/>
                </a:lnTo>
                <a:lnTo>
                  <a:pt x="57539" y="81517"/>
                </a:lnTo>
                <a:lnTo>
                  <a:pt x="62133" y="80062"/>
                </a:lnTo>
                <a:lnTo>
                  <a:pt x="66148" y="79092"/>
                </a:lnTo>
                <a:lnTo>
                  <a:pt x="69778" y="78446"/>
                </a:lnTo>
                <a:lnTo>
                  <a:pt x="74102" y="77062"/>
                </a:lnTo>
                <a:lnTo>
                  <a:pt x="78890" y="75187"/>
                </a:lnTo>
                <a:lnTo>
                  <a:pt x="83987" y="72985"/>
                </a:lnTo>
                <a:lnTo>
                  <a:pt x="89290" y="72469"/>
                </a:lnTo>
                <a:lnTo>
                  <a:pt x="94731" y="73078"/>
                </a:lnTo>
                <a:lnTo>
                  <a:pt x="100262" y="74436"/>
                </a:lnTo>
                <a:lnTo>
                  <a:pt x="104903" y="75341"/>
                </a:lnTo>
                <a:lnTo>
                  <a:pt x="108949" y="75945"/>
                </a:lnTo>
                <a:lnTo>
                  <a:pt x="112599" y="76348"/>
                </a:lnTo>
                <a:lnTo>
                  <a:pt x="115985" y="77568"/>
                </a:lnTo>
                <a:lnTo>
                  <a:pt x="119194" y="79335"/>
                </a:lnTo>
                <a:lnTo>
                  <a:pt x="122287" y="81465"/>
                </a:lnTo>
                <a:lnTo>
                  <a:pt x="125301" y="82885"/>
                </a:lnTo>
                <a:lnTo>
                  <a:pt x="128262" y="83832"/>
                </a:lnTo>
                <a:lnTo>
                  <a:pt x="131190" y="84463"/>
                </a:lnTo>
                <a:lnTo>
                  <a:pt x="134094" y="85836"/>
                </a:lnTo>
                <a:lnTo>
                  <a:pt x="136982" y="87704"/>
                </a:lnTo>
                <a:lnTo>
                  <a:pt x="139860" y="89902"/>
                </a:lnTo>
                <a:lnTo>
                  <a:pt x="141779" y="93272"/>
                </a:lnTo>
                <a:lnTo>
                  <a:pt x="143058" y="97424"/>
                </a:lnTo>
                <a:lnTo>
                  <a:pt x="143910" y="102097"/>
                </a:lnTo>
                <a:lnTo>
                  <a:pt x="144479" y="106165"/>
                </a:lnTo>
                <a:lnTo>
                  <a:pt x="144858" y="109829"/>
                </a:lnTo>
                <a:lnTo>
                  <a:pt x="145110" y="113224"/>
                </a:lnTo>
                <a:lnTo>
                  <a:pt x="144327" y="116440"/>
                </a:lnTo>
                <a:lnTo>
                  <a:pt x="140915" y="122554"/>
                </a:lnTo>
                <a:lnTo>
                  <a:pt x="138672" y="126470"/>
                </a:lnTo>
                <a:lnTo>
                  <a:pt x="133640" y="135902"/>
                </a:lnTo>
                <a:lnTo>
                  <a:pt x="125451" y="151921"/>
                </a:lnTo>
                <a:lnTo>
                  <a:pt x="122648" y="156526"/>
                </a:lnTo>
                <a:lnTo>
                  <a:pt x="119827" y="160548"/>
                </a:lnTo>
                <a:lnTo>
                  <a:pt x="116993" y="164182"/>
                </a:lnTo>
                <a:lnTo>
                  <a:pt x="113199" y="167557"/>
                </a:lnTo>
                <a:lnTo>
                  <a:pt x="108765" y="170760"/>
                </a:lnTo>
                <a:lnTo>
                  <a:pt x="103904" y="173847"/>
                </a:lnTo>
                <a:lnTo>
                  <a:pt x="99710" y="176858"/>
                </a:lnTo>
                <a:lnTo>
                  <a:pt x="95962" y="179818"/>
                </a:lnTo>
                <a:lnTo>
                  <a:pt x="92511" y="182744"/>
                </a:lnTo>
                <a:lnTo>
                  <a:pt x="88305" y="185647"/>
                </a:lnTo>
                <a:lnTo>
                  <a:pt x="83596" y="188535"/>
                </a:lnTo>
                <a:lnTo>
                  <a:pt x="71453" y="195462"/>
                </a:lnTo>
                <a:lnTo>
                  <a:pt x="67252" y="196410"/>
                </a:lnTo>
                <a:lnTo>
                  <a:pt x="64798" y="196662"/>
                </a:lnTo>
                <a:lnTo>
                  <a:pt x="63163" y="197783"/>
                </a:lnTo>
                <a:lnTo>
                  <a:pt x="62072" y="199483"/>
                </a:lnTo>
                <a:lnTo>
                  <a:pt x="59891" y="20574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78"/>
          <p:cNvSpPr/>
          <p:nvPr/>
        </p:nvSpPr>
        <p:spPr bwMode="auto">
          <a:xfrm>
            <a:off x="6938009" y="2366019"/>
            <a:ext cx="85726" cy="342878"/>
          </a:xfrm>
          <a:custGeom>
            <a:avLst/>
            <a:gdLst/>
            <a:ahLst/>
            <a:cxnLst/>
            <a:rect l="0" t="0" r="0" b="0"/>
            <a:pathLst>
              <a:path w="85726" h="342878">
                <a:moveTo>
                  <a:pt x="0" y="8563"/>
                </a:moveTo>
                <a:lnTo>
                  <a:pt x="0" y="0"/>
                </a:lnTo>
                <a:lnTo>
                  <a:pt x="0" y="33161"/>
                </a:lnTo>
                <a:lnTo>
                  <a:pt x="953" y="37344"/>
                </a:lnTo>
                <a:lnTo>
                  <a:pt x="2541" y="41085"/>
                </a:lnTo>
                <a:lnTo>
                  <a:pt x="4551" y="44532"/>
                </a:lnTo>
                <a:lnTo>
                  <a:pt x="6786" y="53442"/>
                </a:lnTo>
                <a:lnTo>
                  <a:pt x="8732" y="63752"/>
                </a:lnTo>
                <a:lnTo>
                  <a:pt x="10583" y="69168"/>
                </a:lnTo>
                <a:lnTo>
                  <a:pt x="12772" y="74684"/>
                </a:lnTo>
                <a:lnTo>
                  <a:pt x="14230" y="80266"/>
                </a:lnTo>
                <a:lnTo>
                  <a:pt x="15202" y="85893"/>
                </a:lnTo>
                <a:lnTo>
                  <a:pt x="15850" y="91549"/>
                </a:lnTo>
                <a:lnTo>
                  <a:pt x="17234" y="98177"/>
                </a:lnTo>
                <a:lnTo>
                  <a:pt x="19110" y="105453"/>
                </a:lnTo>
                <a:lnTo>
                  <a:pt x="21312" y="113161"/>
                </a:lnTo>
                <a:lnTo>
                  <a:pt x="26300" y="129346"/>
                </a:lnTo>
                <a:lnTo>
                  <a:pt x="28964" y="137663"/>
                </a:lnTo>
                <a:lnTo>
                  <a:pt x="30740" y="146064"/>
                </a:lnTo>
                <a:lnTo>
                  <a:pt x="31923" y="154523"/>
                </a:lnTo>
                <a:lnTo>
                  <a:pt x="32712" y="163020"/>
                </a:lnTo>
                <a:lnTo>
                  <a:pt x="34191" y="171542"/>
                </a:lnTo>
                <a:lnTo>
                  <a:pt x="36129" y="180081"/>
                </a:lnTo>
                <a:lnTo>
                  <a:pt x="38374" y="188631"/>
                </a:lnTo>
                <a:lnTo>
                  <a:pt x="40823" y="197188"/>
                </a:lnTo>
                <a:lnTo>
                  <a:pt x="46084" y="214316"/>
                </a:lnTo>
                <a:lnTo>
                  <a:pt x="47868" y="222884"/>
                </a:lnTo>
                <a:lnTo>
                  <a:pt x="49057" y="231454"/>
                </a:lnTo>
                <a:lnTo>
                  <a:pt x="49850" y="240025"/>
                </a:lnTo>
                <a:lnTo>
                  <a:pt x="51331" y="248596"/>
                </a:lnTo>
                <a:lnTo>
                  <a:pt x="53271" y="257167"/>
                </a:lnTo>
                <a:lnTo>
                  <a:pt x="55516" y="265739"/>
                </a:lnTo>
                <a:lnTo>
                  <a:pt x="57967" y="273359"/>
                </a:lnTo>
                <a:lnTo>
                  <a:pt x="60552" y="280344"/>
                </a:lnTo>
                <a:lnTo>
                  <a:pt x="63228" y="286905"/>
                </a:lnTo>
                <a:lnTo>
                  <a:pt x="65013" y="293184"/>
                </a:lnTo>
                <a:lnTo>
                  <a:pt x="66202" y="299276"/>
                </a:lnTo>
                <a:lnTo>
                  <a:pt x="66995" y="305241"/>
                </a:lnTo>
                <a:lnTo>
                  <a:pt x="68476" y="310171"/>
                </a:lnTo>
                <a:lnTo>
                  <a:pt x="70416" y="314410"/>
                </a:lnTo>
                <a:lnTo>
                  <a:pt x="72662" y="318189"/>
                </a:lnTo>
                <a:lnTo>
                  <a:pt x="75157" y="324927"/>
                </a:lnTo>
                <a:lnTo>
                  <a:pt x="76562" y="334076"/>
                </a:lnTo>
                <a:lnTo>
                  <a:pt x="76758" y="337014"/>
                </a:lnTo>
                <a:lnTo>
                  <a:pt x="77843" y="338973"/>
                </a:lnTo>
                <a:lnTo>
                  <a:pt x="79518" y="340279"/>
                </a:lnTo>
                <a:lnTo>
                  <a:pt x="85694" y="342877"/>
                </a:lnTo>
                <a:lnTo>
                  <a:pt x="85725" y="3171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79"/>
          <p:cNvSpPr/>
          <p:nvPr/>
        </p:nvSpPr>
        <p:spPr bwMode="auto">
          <a:xfrm>
            <a:off x="6878355" y="2341494"/>
            <a:ext cx="424220" cy="350259"/>
          </a:xfrm>
          <a:custGeom>
            <a:avLst/>
            <a:gdLst/>
            <a:ahLst/>
            <a:cxnLst/>
            <a:rect l="0" t="0" r="0" b="0"/>
            <a:pathLst>
              <a:path w="424220" h="350259">
                <a:moveTo>
                  <a:pt x="8220" y="41661"/>
                </a:moveTo>
                <a:lnTo>
                  <a:pt x="3669" y="41661"/>
                </a:lnTo>
                <a:lnTo>
                  <a:pt x="2328" y="40708"/>
                </a:lnTo>
                <a:lnTo>
                  <a:pt x="1435" y="39120"/>
                </a:lnTo>
                <a:lnTo>
                  <a:pt x="0" y="34280"/>
                </a:lnTo>
                <a:lnTo>
                  <a:pt x="2344" y="31078"/>
                </a:lnTo>
                <a:lnTo>
                  <a:pt x="4303" y="28890"/>
                </a:lnTo>
                <a:lnTo>
                  <a:pt x="5608" y="26479"/>
                </a:lnTo>
                <a:lnTo>
                  <a:pt x="7059" y="21261"/>
                </a:lnTo>
                <a:lnTo>
                  <a:pt x="9350" y="19488"/>
                </a:lnTo>
                <a:lnTo>
                  <a:pt x="21678" y="16041"/>
                </a:lnTo>
                <a:lnTo>
                  <a:pt x="31981" y="11859"/>
                </a:lnTo>
                <a:lnTo>
                  <a:pt x="42910" y="9366"/>
                </a:lnTo>
                <a:lnTo>
                  <a:pt x="55070" y="8257"/>
                </a:lnTo>
                <a:lnTo>
                  <a:pt x="62314" y="7962"/>
                </a:lnTo>
                <a:lnTo>
                  <a:pt x="83620" y="7546"/>
                </a:lnTo>
                <a:lnTo>
                  <a:pt x="89919" y="7487"/>
                </a:lnTo>
                <a:lnTo>
                  <a:pt x="97928" y="6496"/>
                </a:lnTo>
                <a:lnTo>
                  <a:pt x="107078" y="4882"/>
                </a:lnTo>
                <a:lnTo>
                  <a:pt x="116987" y="2854"/>
                </a:lnTo>
                <a:lnTo>
                  <a:pt x="127404" y="1502"/>
                </a:lnTo>
                <a:lnTo>
                  <a:pt x="138159" y="601"/>
                </a:lnTo>
                <a:lnTo>
                  <a:pt x="149138" y="0"/>
                </a:lnTo>
                <a:lnTo>
                  <a:pt x="159315" y="552"/>
                </a:lnTo>
                <a:lnTo>
                  <a:pt x="168958" y="1872"/>
                </a:lnTo>
                <a:lnTo>
                  <a:pt x="178243" y="3705"/>
                </a:lnTo>
                <a:lnTo>
                  <a:pt x="187292" y="4927"/>
                </a:lnTo>
                <a:lnTo>
                  <a:pt x="196181" y="5741"/>
                </a:lnTo>
                <a:lnTo>
                  <a:pt x="204965" y="6284"/>
                </a:lnTo>
                <a:lnTo>
                  <a:pt x="214630" y="7599"/>
                </a:lnTo>
                <a:lnTo>
                  <a:pt x="224885" y="9428"/>
                </a:lnTo>
                <a:lnTo>
                  <a:pt x="235530" y="11599"/>
                </a:lnTo>
                <a:lnTo>
                  <a:pt x="257519" y="16553"/>
                </a:lnTo>
                <a:lnTo>
                  <a:pt x="268717" y="19207"/>
                </a:lnTo>
                <a:lnTo>
                  <a:pt x="279039" y="21929"/>
                </a:lnTo>
                <a:lnTo>
                  <a:pt x="298128" y="27493"/>
                </a:lnTo>
                <a:lnTo>
                  <a:pt x="307220" y="31263"/>
                </a:lnTo>
                <a:lnTo>
                  <a:pt x="316139" y="35682"/>
                </a:lnTo>
                <a:lnTo>
                  <a:pt x="332715" y="44718"/>
                </a:lnTo>
                <a:lnTo>
                  <a:pt x="346432" y="51909"/>
                </a:lnTo>
                <a:lnTo>
                  <a:pt x="353709" y="56113"/>
                </a:lnTo>
                <a:lnTo>
                  <a:pt x="361419" y="60821"/>
                </a:lnTo>
                <a:lnTo>
                  <a:pt x="369415" y="65864"/>
                </a:lnTo>
                <a:lnTo>
                  <a:pt x="380841" y="76548"/>
                </a:lnTo>
                <a:lnTo>
                  <a:pt x="385221" y="82064"/>
                </a:lnTo>
                <a:lnTo>
                  <a:pt x="390047" y="87646"/>
                </a:lnTo>
                <a:lnTo>
                  <a:pt x="395169" y="93272"/>
                </a:lnTo>
                <a:lnTo>
                  <a:pt x="400489" y="98928"/>
                </a:lnTo>
                <a:lnTo>
                  <a:pt x="404987" y="105557"/>
                </a:lnTo>
                <a:lnTo>
                  <a:pt x="408939" y="112833"/>
                </a:lnTo>
                <a:lnTo>
                  <a:pt x="412526" y="120541"/>
                </a:lnTo>
                <a:lnTo>
                  <a:pt x="414916" y="127585"/>
                </a:lnTo>
                <a:lnTo>
                  <a:pt x="416511" y="134186"/>
                </a:lnTo>
                <a:lnTo>
                  <a:pt x="417574" y="140492"/>
                </a:lnTo>
                <a:lnTo>
                  <a:pt x="419235" y="146601"/>
                </a:lnTo>
                <a:lnTo>
                  <a:pt x="421295" y="152578"/>
                </a:lnTo>
                <a:lnTo>
                  <a:pt x="423621" y="158468"/>
                </a:lnTo>
                <a:lnTo>
                  <a:pt x="424219" y="164300"/>
                </a:lnTo>
                <a:lnTo>
                  <a:pt x="423665" y="170093"/>
                </a:lnTo>
                <a:lnTo>
                  <a:pt x="422343" y="175859"/>
                </a:lnTo>
                <a:lnTo>
                  <a:pt x="420510" y="182561"/>
                </a:lnTo>
                <a:lnTo>
                  <a:pt x="415933" y="197628"/>
                </a:lnTo>
                <a:lnTo>
                  <a:pt x="413378" y="204694"/>
                </a:lnTo>
                <a:lnTo>
                  <a:pt x="410723" y="211310"/>
                </a:lnTo>
                <a:lnTo>
                  <a:pt x="408000" y="217625"/>
                </a:lnTo>
                <a:lnTo>
                  <a:pt x="402435" y="229722"/>
                </a:lnTo>
                <a:lnTo>
                  <a:pt x="399617" y="235615"/>
                </a:lnTo>
                <a:lnTo>
                  <a:pt x="395834" y="241448"/>
                </a:lnTo>
                <a:lnTo>
                  <a:pt x="391407" y="247242"/>
                </a:lnTo>
                <a:lnTo>
                  <a:pt x="386550" y="253010"/>
                </a:lnTo>
                <a:lnTo>
                  <a:pt x="381408" y="258760"/>
                </a:lnTo>
                <a:lnTo>
                  <a:pt x="370614" y="270229"/>
                </a:lnTo>
                <a:lnTo>
                  <a:pt x="353826" y="287396"/>
                </a:lnTo>
                <a:lnTo>
                  <a:pt x="342480" y="296292"/>
                </a:lnTo>
                <a:lnTo>
                  <a:pt x="331087" y="304372"/>
                </a:lnTo>
                <a:lnTo>
                  <a:pt x="319674" y="314314"/>
                </a:lnTo>
                <a:lnTo>
                  <a:pt x="308252" y="322542"/>
                </a:lnTo>
                <a:lnTo>
                  <a:pt x="302538" y="326070"/>
                </a:lnTo>
                <a:lnTo>
                  <a:pt x="291111" y="329990"/>
                </a:lnTo>
                <a:lnTo>
                  <a:pt x="279681" y="332685"/>
                </a:lnTo>
                <a:lnTo>
                  <a:pt x="268252" y="337057"/>
                </a:lnTo>
                <a:lnTo>
                  <a:pt x="256822" y="342175"/>
                </a:lnTo>
                <a:lnTo>
                  <a:pt x="245392" y="346673"/>
                </a:lnTo>
                <a:lnTo>
                  <a:pt x="233962" y="348672"/>
                </a:lnTo>
                <a:lnTo>
                  <a:pt x="222532" y="349560"/>
                </a:lnTo>
                <a:lnTo>
                  <a:pt x="212054" y="349955"/>
                </a:lnTo>
                <a:lnTo>
                  <a:pt x="200801" y="350177"/>
                </a:lnTo>
                <a:lnTo>
                  <a:pt x="185533" y="350258"/>
                </a:lnTo>
                <a:lnTo>
                  <a:pt x="182626" y="349310"/>
                </a:lnTo>
                <a:lnTo>
                  <a:pt x="173984" y="344377"/>
                </a:lnTo>
                <a:lnTo>
                  <a:pt x="162525" y="3416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80"/>
          <p:cNvSpPr/>
          <p:nvPr/>
        </p:nvSpPr>
        <p:spPr bwMode="auto">
          <a:xfrm>
            <a:off x="7435215" y="2426017"/>
            <a:ext cx="240030" cy="8573"/>
          </a:xfrm>
          <a:custGeom>
            <a:avLst/>
            <a:gdLst/>
            <a:ahLst/>
            <a:cxnLst/>
            <a:rect l="0" t="0" r="0" b="0"/>
            <a:pathLst>
              <a:path w="240030" h="8573">
                <a:moveTo>
                  <a:pt x="0" y="8572"/>
                </a:moveTo>
                <a:lnTo>
                  <a:pt x="7381" y="1192"/>
                </a:lnTo>
                <a:lnTo>
                  <a:pt x="8731" y="795"/>
                </a:lnTo>
                <a:lnTo>
                  <a:pt x="10583" y="530"/>
                </a:lnTo>
                <a:lnTo>
                  <a:pt x="12770" y="353"/>
                </a:lnTo>
                <a:lnTo>
                  <a:pt x="16133" y="236"/>
                </a:lnTo>
                <a:lnTo>
                  <a:pt x="29968" y="70"/>
                </a:lnTo>
                <a:lnTo>
                  <a:pt x="24002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81"/>
          <p:cNvSpPr/>
          <p:nvPr/>
        </p:nvSpPr>
        <p:spPr bwMode="auto">
          <a:xfrm>
            <a:off x="7469505" y="2537460"/>
            <a:ext cx="231458" cy="25684"/>
          </a:xfrm>
          <a:custGeom>
            <a:avLst/>
            <a:gdLst/>
            <a:ahLst/>
            <a:cxnLst/>
            <a:rect l="0" t="0" r="0" b="0"/>
            <a:pathLst>
              <a:path w="231458" h="25684">
                <a:moveTo>
                  <a:pt x="0" y="8572"/>
                </a:moveTo>
                <a:lnTo>
                  <a:pt x="0" y="15953"/>
                </a:lnTo>
                <a:lnTo>
                  <a:pt x="952" y="17303"/>
                </a:lnTo>
                <a:lnTo>
                  <a:pt x="2540" y="19155"/>
                </a:lnTo>
                <a:lnTo>
                  <a:pt x="7381" y="24421"/>
                </a:lnTo>
                <a:lnTo>
                  <a:pt x="13122" y="25141"/>
                </a:lnTo>
                <a:lnTo>
                  <a:pt x="21072" y="25461"/>
                </a:lnTo>
                <a:lnTo>
                  <a:pt x="27780" y="25603"/>
                </a:lnTo>
                <a:lnTo>
                  <a:pt x="41462" y="25683"/>
                </a:lnTo>
                <a:lnTo>
                  <a:pt x="46692" y="24742"/>
                </a:lnTo>
                <a:lnTo>
                  <a:pt x="52083" y="23162"/>
                </a:lnTo>
                <a:lnTo>
                  <a:pt x="57582" y="21156"/>
                </a:lnTo>
                <a:lnTo>
                  <a:pt x="64105" y="19819"/>
                </a:lnTo>
                <a:lnTo>
                  <a:pt x="71312" y="18927"/>
                </a:lnTo>
                <a:lnTo>
                  <a:pt x="78973" y="18333"/>
                </a:lnTo>
                <a:lnTo>
                  <a:pt x="85986" y="16984"/>
                </a:lnTo>
                <a:lnTo>
                  <a:pt x="92567" y="15133"/>
                </a:lnTo>
                <a:lnTo>
                  <a:pt x="98858" y="12946"/>
                </a:lnTo>
                <a:lnTo>
                  <a:pt x="105910" y="11488"/>
                </a:lnTo>
                <a:lnTo>
                  <a:pt x="113470" y="10516"/>
                </a:lnTo>
                <a:lnTo>
                  <a:pt x="121367" y="9868"/>
                </a:lnTo>
                <a:lnTo>
                  <a:pt x="128535" y="9436"/>
                </a:lnTo>
                <a:lnTo>
                  <a:pt x="141582" y="8956"/>
                </a:lnTo>
                <a:lnTo>
                  <a:pt x="147727" y="7876"/>
                </a:lnTo>
                <a:lnTo>
                  <a:pt x="153730" y="6203"/>
                </a:lnTo>
                <a:lnTo>
                  <a:pt x="159636" y="4135"/>
                </a:lnTo>
                <a:lnTo>
                  <a:pt x="165479" y="2756"/>
                </a:lnTo>
                <a:lnTo>
                  <a:pt x="171279" y="1838"/>
                </a:lnTo>
                <a:lnTo>
                  <a:pt x="177051" y="1225"/>
                </a:lnTo>
                <a:lnTo>
                  <a:pt x="182804" y="817"/>
                </a:lnTo>
                <a:lnTo>
                  <a:pt x="188544" y="544"/>
                </a:lnTo>
                <a:lnTo>
                  <a:pt x="200002" y="242"/>
                </a:lnTo>
                <a:lnTo>
                  <a:pt x="23145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82"/>
          <p:cNvSpPr/>
          <p:nvPr/>
        </p:nvSpPr>
        <p:spPr bwMode="auto">
          <a:xfrm>
            <a:off x="7803832" y="2229436"/>
            <a:ext cx="462916" cy="419349"/>
          </a:xfrm>
          <a:custGeom>
            <a:avLst/>
            <a:gdLst/>
            <a:ahLst/>
            <a:cxnLst/>
            <a:rect l="0" t="0" r="0" b="0"/>
            <a:pathLst>
              <a:path w="462916" h="419349">
                <a:moveTo>
                  <a:pt x="0" y="76566"/>
                </a:moveTo>
                <a:lnTo>
                  <a:pt x="4551" y="72015"/>
                </a:lnTo>
                <a:lnTo>
                  <a:pt x="5892" y="69722"/>
                </a:lnTo>
                <a:lnTo>
                  <a:pt x="7381" y="64635"/>
                </a:lnTo>
                <a:lnTo>
                  <a:pt x="8731" y="62897"/>
                </a:lnTo>
                <a:lnTo>
                  <a:pt x="10584" y="61738"/>
                </a:lnTo>
                <a:lnTo>
                  <a:pt x="12771" y="60966"/>
                </a:lnTo>
                <a:lnTo>
                  <a:pt x="17741" y="57568"/>
                </a:lnTo>
                <a:lnTo>
                  <a:pt x="20400" y="55328"/>
                </a:lnTo>
                <a:lnTo>
                  <a:pt x="22173" y="52882"/>
                </a:lnTo>
                <a:lnTo>
                  <a:pt x="24142" y="47625"/>
                </a:lnTo>
                <a:lnTo>
                  <a:pt x="26572" y="44890"/>
                </a:lnTo>
                <a:lnTo>
                  <a:pt x="38142" y="35536"/>
                </a:lnTo>
                <a:lnTo>
                  <a:pt x="44892" y="26263"/>
                </a:lnTo>
                <a:lnTo>
                  <a:pt x="48978" y="23028"/>
                </a:lnTo>
                <a:lnTo>
                  <a:pt x="53607" y="20872"/>
                </a:lnTo>
                <a:lnTo>
                  <a:pt x="64783" y="17523"/>
                </a:lnTo>
                <a:lnTo>
                  <a:pt x="79275" y="12860"/>
                </a:lnTo>
                <a:lnTo>
                  <a:pt x="92701" y="10152"/>
                </a:lnTo>
                <a:lnTo>
                  <a:pt x="105018" y="7996"/>
                </a:lnTo>
                <a:lnTo>
                  <a:pt x="116842" y="3863"/>
                </a:lnTo>
                <a:lnTo>
                  <a:pt x="130988" y="1391"/>
                </a:lnTo>
                <a:lnTo>
                  <a:pt x="138760" y="732"/>
                </a:lnTo>
                <a:lnTo>
                  <a:pt x="152476" y="0"/>
                </a:lnTo>
                <a:lnTo>
                  <a:pt x="165875" y="627"/>
                </a:lnTo>
                <a:lnTo>
                  <a:pt x="173449" y="2127"/>
                </a:lnTo>
                <a:lnTo>
                  <a:pt x="181355" y="4080"/>
                </a:lnTo>
                <a:lnTo>
                  <a:pt x="189483" y="5382"/>
                </a:lnTo>
                <a:lnTo>
                  <a:pt x="197760" y="6250"/>
                </a:lnTo>
                <a:lnTo>
                  <a:pt x="206136" y="6829"/>
                </a:lnTo>
                <a:lnTo>
                  <a:pt x="213623" y="9120"/>
                </a:lnTo>
                <a:lnTo>
                  <a:pt x="227024" y="16745"/>
                </a:lnTo>
                <a:lnTo>
                  <a:pt x="239330" y="23944"/>
                </a:lnTo>
                <a:lnTo>
                  <a:pt x="250196" y="30319"/>
                </a:lnTo>
                <a:lnTo>
                  <a:pt x="262622" y="40215"/>
                </a:lnTo>
                <a:lnTo>
                  <a:pt x="272613" y="49615"/>
                </a:lnTo>
                <a:lnTo>
                  <a:pt x="280863" y="60143"/>
                </a:lnTo>
                <a:lnTo>
                  <a:pt x="287706" y="71172"/>
                </a:lnTo>
                <a:lnTo>
                  <a:pt x="293922" y="82424"/>
                </a:lnTo>
                <a:lnTo>
                  <a:pt x="302777" y="99468"/>
                </a:lnTo>
                <a:lnTo>
                  <a:pt x="311433" y="116583"/>
                </a:lnTo>
                <a:lnTo>
                  <a:pt x="313350" y="123247"/>
                </a:lnTo>
                <a:lnTo>
                  <a:pt x="314627" y="130547"/>
                </a:lnTo>
                <a:lnTo>
                  <a:pt x="315479" y="138271"/>
                </a:lnTo>
                <a:lnTo>
                  <a:pt x="317000" y="146278"/>
                </a:lnTo>
                <a:lnTo>
                  <a:pt x="318965" y="154473"/>
                </a:lnTo>
                <a:lnTo>
                  <a:pt x="321229" y="162794"/>
                </a:lnTo>
                <a:lnTo>
                  <a:pt x="322738" y="170246"/>
                </a:lnTo>
                <a:lnTo>
                  <a:pt x="323743" y="177120"/>
                </a:lnTo>
                <a:lnTo>
                  <a:pt x="324413" y="183607"/>
                </a:lnTo>
                <a:lnTo>
                  <a:pt x="323908" y="190789"/>
                </a:lnTo>
                <a:lnTo>
                  <a:pt x="322619" y="198435"/>
                </a:lnTo>
                <a:lnTo>
                  <a:pt x="320807" y="206389"/>
                </a:lnTo>
                <a:lnTo>
                  <a:pt x="318646" y="214550"/>
                </a:lnTo>
                <a:lnTo>
                  <a:pt x="313705" y="231237"/>
                </a:lnTo>
                <a:lnTo>
                  <a:pt x="311054" y="238735"/>
                </a:lnTo>
                <a:lnTo>
                  <a:pt x="308335" y="245639"/>
                </a:lnTo>
                <a:lnTo>
                  <a:pt x="305569" y="252146"/>
                </a:lnTo>
                <a:lnTo>
                  <a:pt x="301821" y="259342"/>
                </a:lnTo>
                <a:lnTo>
                  <a:pt x="297416" y="266997"/>
                </a:lnTo>
                <a:lnTo>
                  <a:pt x="292576" y="274957"/>
                </a:lnTo>
                <a:lnTo>
                  <a:pt x="288394" y="283122"/>
                </a:lnTo>
                <a:lnTo>
                  <a:pt x="284656" y="291422"/>
                </a:lnTo>
                <a:lnTo>
                  <a:pt x="281211" y="299814"/>
                </a:lnTo>
                <a:lnTo>
                  <a:pt x="277009" y="307313"/>
                </a:lnTo>
                <a:lnTo>
                  <a:pt x="272302" y="314217"/>
                </a:lnTo>
                <a:lnTo>
                  <a:pt x="261994" y="326969"/>
                </a:lnTo>
                <a:lnTo>
                  <a:pt x="251062" y="338986"/>
                </a:lnTo>
                <a:lnTo>
                  <a:pt x="242393" y="350677"/>
                </a:lnTo>
                <a:lnTo>
                  <a:pt x="238748" y="356462"/>
                </a:lnTo>
                <a:lnTo>
                  <a:pt x="227078" y="367969"/>
                </a:lnTo>
                <a:lnTo>
                  <a:pt x="214270" y="378481"/>
                </a:lnTo>
                <a:lnTo>
                  <a:pt x="200753" y="389754"/>
                </a:lnTo>
                <a:lnTo>
                  <a:pt x="190506" y="396101"/>
                </a:lnTo>
                <a:lnTo>
                  <a:pt x="179602" y="402097"/>
                </a:lnTo>
                <a:lnTo>
                  <a:pt x="174027" y="405029"/>
                </a:lnTo>
                <a:lnTo>
                  <a:pt x="162753" y="408287"/>
                </a:lnTo>
                <a:lnTo>
                  <a:pt x="151392" y="410688"/>
                </a:lnTo>
                <a:lnTo>
                  <a:pt x="139993" y="414930"/>
                </a:lnTo>
                <a:lnTo>
                  <a:pt x="128577" y="417450"/>
                </a:lnTo>
                <a:lnTo>
                  <a:pt x="118105" y="418570"/>
                </a:lnTo>
                <a:lnTo>
                  <a:pt x="105903" y="419200"/>
                </a:lnTo>
                <a:lnTo>
                  <a:pt x="95962" y="419348"/>
                </a:lnTo>
                <a:lnTo>
                  <a:pt x="91598" y="418435"/>
                </a:lnTo>
                <a:lnTo>
                  <a:pt x="77748" y="412665"/>
                </a:lnTo>
                <a:lnTo>
                  <a:pt x="74692" y="412075"/>
                </a:lnTo>
                <a:lnTo>
                  <a:pt x="68757" y="408879"/>
                </a:lnTo>
                <a:lnTo>
                  <a:pt x="54316" y="396341"/>
                </a:lnTo>
                <a:lnTo>
                  <a:pt x="48588" y="390773"/>
                </a:lnTo>
                <a:lnTo>
                  <a:pt x="46680" y="387955"/>
                </a:lnTo>
                <a:lnTo>
                  <a:pt x="44559" y="382284"/>
                </a:lnTo>
                <a:lnTo>
                  <a:pt x="43365" y="369185"/>
                </a:lnTo>
                <a:lnTo>
                  <a:pt x="43012" y="357790"/>
                </a:lnTo>
                <a:lnTo>
                  <a:pt x="45469" y="348874"/>
                </a:lnTo>
                <a:lnTo>
                  <a:pt x="47457" y="343830"/>
                </a:lnTo>
                <a:lnTo>
                  <a:pt x="50688" y="339515"/>
                </a:lnTo>
                <a:lnTo>
                  <a:pt x="63384" y="328890"/>
                </a:lnTo>
                <a:lnTo>
                  <a:pt x="74556" y="319709"/>
                </a:lnTo>
                <a:lnTo>
                  <a:pt x="88553" y="310957"/>
                </a:lnTo>
                <a:lnTo>
                  <a:pt x="95872" y="305200"/>
                </a:lnTo>
                <a:lnTo>
                  <a:pt x="100110" y="303284"/>
                </a:lnTo>
                <a:lnTo>
                  <a:pt x="109899" y="301154"/>
                </a:lnTo>
                <a:lnTo>
                  <a:pt x="123139" y="300208"/>
                </a:lnTo>
                <a:lnTo>
                  <a:pt x="137595" y="300740"/>
                </a:lnTo>
                <a:lnTo>
                  <a:pt x="150371" y="304151"/>
                </a:lnTo>
                <a:lnTo>
                  <a:pt x="162399" y="308843"/>
                </a:lnTo>
                <a:lnTo>
                  <a:pt x="174095" y="314103"/>
                </a:lnTo>
                <a:lnTo>
                  <a:pt x="185643" y="319615"/>
                </a:lnTo>
                <a:lnTo>
                  <a:pt x="198304" y="328074"/>
                </a:lnTo>
                <a:lnTo>
                  <a:pt x="212638" y="341164"/>
                </a:lnTo>
                <a:lnTo>
                  <a:pt x="223412" y="349105"/>
                </a:lnTo>
                <a:lnTo>
                  <a:pt x="234549" y="355810"/>
                </a:lnTo>
                <a:lnTo>
                  <a:pt x="245848" y="361964"/>
                </a:lnTo>
                <a:lnTo>
                  <a:pt x="262921" y="370784"/>
                </a:lnTo>
                <a:lnTo>
                  <a:pt x="274333" y="374017"/>
                </a:lnTo>
                <a:lnTo>
                  <a:pt x="285757" y="376407"/>
                </a:lnTo>
                <a:lnTo>
                  <a:pt x="297183" y="380643"/>
                </a:lnTo>
                <a:lnTo>
                  <a:pt x="308611" y="383162"/>
                </a:lnTo>
                <a:lnTo>
                  <a:pt x="320041" y="384281"/>
                </a:lnTo>
                <a:lnTo>
                  <a:pt x="331471" y="384778"/>
                </a:lnTo>
                <a:lnTo>
                  <a:pt x="353166" y="385058"/>
                </a:lnTo>
                <a:lnTo>
                  <a:pt x="373141" y="385141"/>
                </a:lnTo>
                <a:lnTo>
                  <a:pt x="385233" y="382621"/>
                </a:lnTo>
                <a:lnTo>
                  <a:pt x="396958" y="379278"/>
                </a:lnTo>
                <a:lnTo>
                  <a:pt x="408517" y="377792"/>
                </a:lnTo>
                <a:lnTo>
                  <a:pt x="420007" y="374592"/>
                </a:lnTo>
                <a:lnTo>
                  <a:pt x="430510" y="369994"/>
                </a:lnTo>
                <a:lnTo>
                  <a:pt x="442730" y="362051"/>
                </a:lnTo>
                <a:lnTo>
                  <a:pt x="456088" y="354618"/>
                </a:lnTo>
                <a:lnTo>
                  <a:pt x="462915" y="35088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83"/>
          <p:cNvSpPr/>
          <p:nvPr/>
        </p:nvSpPr>
        <p:spPr bwMode="auto">
          <a:xfrm>
            <a:off x="8352826" y="2323147"/>
            <a:ext cx="248250" cy="270582"/>
          </a:xfrm>
          <a:custGeom>
            <a:avLst/>
            <a:gdLst/>
            <a:ahLst/>
            <a:cxnLst/>
            <a:rect l="0" t="0" r="0" b="0"/>
            <a:pathLst>
              <a:path w="248250" h="270582">
                <a:moveTo>
                  <a:pt x="8218" y="0"/>
                </a:moveTo>
                <a:lnTo>
                  <a:pt x="3667" y="4551"/>
                </a:lnTo>
                <a:lnTo>
                  <a:pt x="2327" y="6844"/>
                </a:lnTo>
                <a:lnTo>
                  <a:pt x="838" y="11932"/>
                </a:lnTo>
                <a:lnTo>
                  <a:pt x="0" y="20151"/>
                </a:lnTo>
                <a:lnTo>
                  <a:pt x="833" y="22959"/>
                </a:lnTo>
                <a:lnTo>
                  <a:pt x="4301" y="28619"/>
                </a:lnTo>
                <a:lnTo>
                  <a:pt x="6478" y="36850"/>
                </a:lnTo>
                <a:lnTo>
                  <a:pt x="7058" y="41711"/>
                </a:lnTo>
                <a:lnTo>
                  <a:pt x="7445" y="46858"/>
                </a:lnTo>
                <a:lnTo>
                  <a:pt x="7703" y="52193"/>
                </a:lnTo>
                <a:lnTo>
                  <a:pt x="7990" y="64155"/>
                </a:lnTo>
                <a:lnTo>
                  <a:pt x="8188" y="98865"/>
                </a:lnTo>
                <a:lnTo>
                  <a:pt x="9151" y="104963"/>
                </a:lnTo>
                <a:lnTo>
                  <a:pt x="10744" y="110933"/>
                </a:lnTo>
                <a:lnTo>
                  <a:pt x="12760" y="116818"/>
                </a:lnTo>
                <a:lnTo>
                  <a:pt x="14104" y="123598"/>
                </a:lnTo>
                <a:lnTo>
                  <a:pt x="14999" y="130977"/>
                </a:lnTo>
                <a:lnTo>
                  <a:pt x="15597" y="138753"/>
                </a:lnTo>
                <a:lnTo>
                  <a:pt x="16947" y="145842"/>
                </a:lnTo>
                <a:lnTo>
                  <a:pt x="18800" y="152473"/>
                </a:lnTo>
                <a:lnTo>
                  <a:pt x="20989" y="158798"/>
                </a:lnTo>
                <a:lnTo>
                  <a:pt x="22447" y="164921"/>
                </a:lnTo>
                <a:lnTo>
                  <a:pt x="23420" y="170907"/>
                </a:lnTo>
                <a:lnTo>
                  <a:pt x="24067" y="176803"/>
                </a:lnTo>
                <a:lnTo>
                  <a:pt x="25451" y="182639"/>
                </a:lnTo>
                <a:lnTo>
                  <a:pt x="27328" y="188434"/>
                </a:lnTo>
                <a:lnTo>
                  <a:pt x="29531" y="194203"/>
                </a:lnTo>
                <a:lnTo>
                  <a:pt x="30999" y="199954"/>
                </a:lnTo>
                <a:lnTo>
                  <a:pt x="31978" y="205693"/>
                </a:lnTo>
                <a:lnTo>
                  <a:pt x="32631" y="211423"/>
                </a:lnTo>
                <a:lnTo>
                  <a:pt x="34019" y="216196"/>
                </a:lnTo>
                <a:lnTo>
                  <a:pt x="38100" y="224040"/>
                </a:lnTo>
                <a:lnTo>
                  <a:pt x="39570" y="228417"/>
                </a:lnTo>
                <a:lnTo>
                  <a:pt x="40550" y="233241"/>
                </a:lnTo>
                <a:lnTo>
                  <a:pt x="41202" y="238361"/>
                </a:lnTo>
                <a:lnTo>
                  <a:pt x="44469" y="246591"/>
                </a:lnTo>
                <a:lnTo>
                  <a:pt x="48143" y="253424"/>
                </a:lnTo>
                <a:lnTo>
                  <a:pt x="49775" y="259635"/>
                </a:lnTo>
                <a:lnTo>
                  <a:pt x="51163" y="261673"/>
                </a:lnTo>
                <a:lnTo>
                  <a:pt x="53041" y="263031"/>
                </a:lnTo>
                <a:lnTo>
                  <a:pt x="58348" y="265211"/>
                </a:lnTo>
                <a:lnTo>
                  <a:pt x="58783" y="266343"/>
                </a:lnTo>
                <a:lnTo>
                  <a:pt x="59396" y="270581"/>
                </a:lnTo>
                <a:lnTo>
                  <a:pt x="59619" y="266572"/>
                </a:lnTo>
                <a:lnTo>
                  <a:pt x="58678" y="266297"/>
                </a:lnTo>
                <a:lnTo>
                  <a:pt x="55093" y="265992"/>
                </a:lnTo>
                <a:lnTo>
                  <a:pt x="53756" y="264958"/>
                </a:lnTo>
                <a:lnTo>
                  <a:pt x="52864" y="263316"/>
                </a:lnTo>
                <a:lnTo>
                  <a:pt x="52270" y="261269"/>
                </a:lnTo>
                <a:lnTo>
                  <a:pt x="49070" y="256455"/>
                </a:lnTo>
                <a:lnTo>
                  <a:pt x="41912" y="248389"/>
                </a:lnTo>
                <a:lnTo>
                  <a:pt x="39254" y="245603"/>
                </a:lnTo>
                <a:lnTo>
                  <a:pt x="37482" y="241840"/>
                </a:lnTo>
                <a:lnTo>
                  <a:pt x="36300" y="237427"/>
                </a:lnTo>
                <a:lnTo>
                  <a:pt x="35512" y="232580"/>
                </a:lnTo>
                <a:lnTo>
                  <a:pt x="33081" y="228396"/>
                </a:lnTo>
                <a:lnTo>
                  <a:pt x="29556" y="224654"/>
                </a:lnTo>
                <a:lnTo>
                  <a:pt x="25302" y="221207"/>
                </a:lnTo>
                <a:lnTo>
                  <a:pt x="22465" y="217004"/>
                </a:lnTo>
                <a:lnTo>
                  <a:pt x="20574" y="212297"/>
                </a:lnTo>
                <a:lnTo>
                  <a:pt x="19313" y="207254"/>
                </a:lnTo>
                <a:lnTo>
                  <a:pt x="17519" y="201987"/>
                </a:lnTo>
                <a:lnTo>
                  <a:pt x="15372" y="196570"/>
                </a:lnTo>
                <a:lnTo>
                  <a:pt x="12987" y="191054"/>
                </a:lnTo>
                <a:lnTo>
                  <a:pt x="11398" y="185472"/>
                </a:lnTo>
                <a:lnTo>
                  <a:pt x="10337" y="179846"/>
                </a:lnTo>
                <a:lnTo>
                  <a:pt x="9632" y="174190"/>
                </a:lnTo>
                <a:lnTo>
                  <a:pt x="9160" y="167562"/>
                </a:lnTo>
                <a:lnTo>
                  <a:pt x="8846" y="160285"/>
                </a:lnTo>
                <a:lnTo>
                  <a:pt x="8637" y="152577"/>
                </a:lnTo>
                <a:lnTo>
                  <a:pt x="9450" y="145533"/>
                </a:lnTo>
                <a:lnTo>
                  <a:pt x="10944" y="138932"/>
                </a:lnTo>
                <a:lnTo>
                  <a:pt x="12894" y="132626"/>
                </a:lnTo>
                <a:lnTo>
                  <a:pt x="15145" y="126518"/>
                </a:lnTo>
                <a:lnTo>
                  <a:pt x="17599" y="120540"/>
                </a:lnTo>
                <a:lnTo>
                  <a:pt x="20188" y="114650"/>
                </a:lnTo>
                <a:lnTo>
                  <a:pt x="25603" y="103026"/>
                </a:lnTo>
                <a:lnTo>
                  <a:pt x="28381" y="97259"/>
                </a:lnTo>
                <a:lnTo>
                  <a:pt x="32138" y="91509"/>
                </a:lnTo>
                <a:lnTo>
                  <a:pt x="36547" y="85771"/>
                </a:lnTo>
                <a:lnTo>
                  <a:pt x="41392" y="80041"/>
                </a:lnTo>
                <a:lnTo>
                  <a:pt x="47479" y="74316"/>
                </a:lnTo>
                <a:lnTo>
                  <a:pt x="54395" y="68594"/>
                </a:lnTo>
                <a:lnTo>
                  <a:pt x="61863" y="62874"/>
                </a:lnTo>
                <a:lnTo>
                  <a:pt x="68746" y="58109"/>
                </a:lnTo>
                <a:lnTo>
                  <a:pt x="75240" y="53979"/>
                </a:lnTo>
                <a:lnTo>
                  <a:pt x="81475" y="50274"/>
                </a:lnTo>
                <a:lnTo>
                  <a:pt x="87536" y="46851"/>
                </a:lnTo>
                <a:lnTo>
                  <a:pt x="99351" y="40508"/>
                </a:lnTo>
                <a:lnTo>
                  <a:pt x="116712" y="31582"/>
                </a:lnTo>
                <a:lnTo>
                  <a:pt x="123410" y="29627"/>
                </a:lnTo>
                <a:lnTo>
                  <a:pt x="130733" y="28324"/>
                </a:lnTo>
                <a:lnTo>
                  <a:pt x="138472" y="27455"/>
                </a:lnTo>
                <a:lnTo>
                  <a:pt x="145537" y="26876"/>
                </a:lnTo>
                <a:lnTo>
                  <a:pt x="152152" y="26490"/>
                </a:lnTo>
                <a:lnTo>
                  <a:pt x="164582" y="26061"/>
                </a:lnTo>
                <a:lnTo>
                  <a:pt x="188083" y="25785"/>
                </a:lnTo>
                <a:lnTo>
                  <a:pt x="216305" y="25722"/>
                </a:lnTo>
                <a:lnTo>
                  <a:pt x="219333" y="26673"/>
                </a:lnTo>
                <a:lnTo>
                  <a:pt x="225238" y="30270"/>
                </a:lnTo>
                <a:lnTo>
                  <a:pt x="231036" y="32503"/>
                </a:lnTo>
                <a:lnTo>
                  <a:pt x="233916" y="33099"/>
                </a:lnTo>
                <a:lnTo>
                  <a:pt x="235837" y="34448"/>
                </a:lnTo>
                <a:lnTo>
                  <a:pt x="237117" y="36301"/>
                </a:lnTo>
                <a:lnTo>
                  <a:pt x="238538" y="40899"/>
                </a:lnTo>
                <a:lnTo>
                  <a:pt x="239451" y="49072"/>
                </a:lnTo>
                <a:lnTo>
                  <a:pt x="239527" y="49860"/>
                </a:lnTo>
                <a:lnTo>
                  <a:pt x="246442" y="58013"/>
                </a:lnTo>
                <a:lnTo>
                  <a:pt x="248143" y="59891"/>
                </a:lnTo>
                <a:lnTo>
                  <a:pt x="248246" y="68224"/>
                </a:lnTo>
                <a:lnTo>
                  <a:pt x="248249" y="55466"/>
                </a:lnTo>
                <a:lnTo>
                  <a:pt x="247297" y="54122"/>
                </a:lnTo>
                <a:lnTo>
                  <a:pt x="245709" y="53227"/>
                </a:lnTo>
                <a:lnTo>
                  <a:pt x="239676" y="514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tangent?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="1" dirty="0" smtClean="0"/>
              <a:t> tangent </a:t>
            </a:r>
            <a:r>
              <a:rPr lang="en-US" dirty="0" smtClean="0"/>
              <a:t>to a circle is a line in the plane of a circle that intersects the circle in exactly one point, called the </a:t>
            </a:r>
            <a:r>
              <a:rPr lang="en-US" b="1" dirty="0" smtClean="0"/>
              <a:t>point of tangency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67062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51"/>
          <p:cNvSpPr/>
          <p:nvPr/>
        </p:nvSpPr>
        <p:spPr bwMode="auto">
          <a:xfrm>
            <a:off x="4829528" y="4852079"/>
            <a:ext cx="152352" cy="128544"/>
          </a:xfrm>
          <a:custGeom>
            <a:avLst/>
            <a:gdLst/>
            <a:ahLst/>
            <a:cxnLst/>
            <a:rect l="0" t="0" r="0" b="0"/>
            <a:pathLst>
              <a:path w="152352" h="128544">
                <a:moveTo>
                  <a:pt x="8219" y="128543"/>
                </a:moveTo>
                <a:lnTo>
                  <a:pt x="8219" y="121162"/>
                </a:lnTo>
                <a:lnTo>
                  <a:pt x="5679" y="117961"/>
                </a:lnTo>
                <a:lnTo>
                  <a:pt x="3668" y="115773"/>
                </a:lnTo>
                <a:lnTo>
                  <a:pt x="2327" y="113362"/>
                </a:lnTo>
                <a:lnTo>
                  <a:pt x="1434" y="110803"/>
                </a:lnTo>
                <a:lnTo>
                  <a:pt x="838" y="108144"/>
                </a:lnTo>
                <a:lnTo>
                  <a:pt x="441" y="105418"/>
                </a:lnTo>
                <a:lnTo>
                  <a:pt x="176" y="102649"/>
                </a:lnTo>
                <a:lnTo>
                  <a:pt x="0" y="99850"/>
                </a:lnTo>
                <a:lnTo>
                  <a:pt x="835" y="97985"/>
                </a:lnTo>
                <a:lnTo>
                  <a:pt x="2344" y="96741"/>
                </a:lnTo>
                <a:lnTo>
                  <a:pt x="4302" y="95912"/>
                </a:lnTo>
                <a:lnTo>
                  <a:pt x="5607" y="94407"/>
                </a:lnTo>
                <a:lnTo>
                  <a:pt x="6478" y="92450"/>
                </a:lnTo>
                <a:lnTo>
                  <a:pt x="7058" y="90194"/>
                </a:lnTo>
                <a:lnTo>
                  <a:pt x="8398" y="87737"/>
                </a:lnTo>
                <a:lnTo>
                  <a:pt x="10243" y="85146"/>
                </a:lnTo>
                <a:lnTo>
                  <a:pt x="12426" y="82467"/>
                </a:lnTo>
                <a:lnTo>
                  <a:pt x="14834" y="79728"/>
                </a:lnTo>
                <a:lnTo>
                  <a:pt x="17391" y="76950"/>
                </a:lnTo>
                <a:lnTo>
                  <a:pt x="20049" y="74145"/>
                </a:lnTo>
                <a:lnTo>
                  <a:pt x="22773" y="72276"/>
                </a:lnTo>
                <a:lnTo>
                  <a:pt x="25542" y="71029"/>
                </a:lnTo>
                <a:lnTo>
                  <a:pt x="28340" y="70198"/>
                </a:lnTo>
                <a:lnTo>
                  <a:pt x="31158" y="69644"/>
                </a:lnTo>
                <a:lnTo>
                  <a:pt x="33989" y="69274"/>
                </a:lnTo>
                <a:lnTo>
                  <a:pt x="36829" y="69029"/>
                </a:lnTo>
                <a:lnTo>
                  <a:pt x="39675" y="67911"/>
                </a:lnTo>
                <a:lnTo>
                  <a:pt x="42525" y="66214"/>
                </a:lnTo>
                <a:lnTo>
                  <a:pt x="45377" y="64131"/>
                </a:lnTo>
                <a:lnTo>
                  <a:pt x="49184" y="62741"/>
                </a:lnTo>
                <a:lnTo>
                  <a:pt x="53627" y="61815"/>
                </a:lnTo>
                <a:lnTo>
                  <a:pt x="58493" y="61198"/>
                </a:lnTo>
                <a:lnTo>
                  <a:pt x="62690" y="60787"/>
                </a:lnTo>
                <a:lnTo>
                  <a:pt x="66441" y="60512"/>
                </a:lnTo>
                <a:lnTo>
                  <a:pt x="69893" y="60329"/>
                </a:lnTo>
                <a:lnTo>
                  <a:pt x="76270" y="60126"/>
                </a:lnTo>
                <a:lnTo>
                  <a:pt x="79304" y="60071"/>
                </a:lnTo>
                <a:lnTo>
                  <a:pt x="82279" y="60988"/>
                </a:lnTo>
                <a:lnTo>
                  <a:pt x="85215" y="62552"/>
                </a:lnTo>
                <a:lnTo>
                  <a:pt x="88125" y="64546"/>
                </a:lnTo>
                <a:lnTo>
                  <a:pt x="91017" y="65876"/>
                </a:lnTo>
                <a:lnTo>
                  <a:pt x="93897" y="66763"/>
                </a:lnTo>
                <a:lnTo>
                  <a:pt x="96770" y="67354"/>
                </a:lnTo>
                <a:lnTo>
                  <a:pt x="99638" y="68700"/>
                </a:lnTo>
                <a:lnTo>
                  <a:pt x="102503" y="70551"/>
                </a:lnTo>
                <a:lnTo>
                  <a:pt x="105365" y="72737"/>
                </a:lnTo>
                <a:lnTo>
                  <a:pt x="107272" y="75146"/>
                </a:lnTo>
                <a:lnTo>
                  <a:pt x="108545" y="77705"/>
                </a:lnTo>
                <a:lnTo>
                  <a:pt x="109393" y="80364"/>
                </a:lnTo>
                <a:lnTo>
                  <a:pt x="109958" y="83089"/>
                </a:lnTo>
                <a:lnTo>
                  <a:pt x="110335" y="85857"/>
                </a:lnTo>
                <a:lnTo>
                  <a:pt x="110586" y="88656"/>
                </a:lnTo>
                <a:lnTo>
                  <a:pt x="110754" y="91474"/>
                </a:lnTo>
                <a:lnTo>
                  <a:pt x="111045" y="101142"/>
                </a:lnTo>
                <a:lnTo>
                  <a:pt x="108529" y="104618"/>
                </a:lnTo>
                <a:lnTo>
                  <a:pt x="106525" y="106878"/>
                </a:lnTo>
                <a:lnTo>
                  <a:pt x="105189" y="109337"/>
                </a:lnTo>
                <a:lnTo>
                  <a:pt x="104298" y="111929"/>
                </a:lnTo>
                <a:lnTo>
                  <a:pt x="103704" y="114610"/>
                </a:lnTo>
                <a:lnTo>
                  <a:pt x="102356" y="116396"/>
                </a:lnTo>
                <a:lnTo>
                  <a:pt x="100505" y="117588"/>
                </a:lnTo>
                <a:lnTo>
                  <a:pt x="98318" y="118382"/>
                </a:lnTo>
                <a:lnTo>
                  <a:pt x="95907" y="119864"/>
                </a:lnTo>
                <a:lnTo>
                  <a:pt x="93348" y="121804"/>
                </a:lnTo>
                <a:lnTo>
                  <a:pt x="90689" y="124051"/>
                </a:lnTo>
                <a:lnTo>
                  <a:pt x="87964" y="124596"/>
                </a:lnTo>
                <a:lnTo>
                  <a:pt x="85195" y="124007"/>
                </a:lnTo>
                <a:lnTo>
                  <a:pt x="82396" y="122661"/>
                </a:lnTo>
                <a:lnTo>
                  <a:pt x="79578" y="121764"/>
                </a:lnTo>
                <a:lnTo>
                  <a:pt x="76747" y="121167"/>
                </a:lnTo>
                <a:lnTo>
                  <a:pt x="73907" y="120768"/>
                </a:lnTo>
                <a:lnTo>
                  <a:pt x="70108" y="119549"/>
                </a:lnTo>
                <a:lnTo>
                  <a:pt x="65671" y="117785"/>
                </a:lnTo>
                <a:lnTo>
                  <a:pt x="60808" y="115656"/>
                </a:lnTo>
                <a:lnTo>
                  <a:pt x="56614" y="113284"/>
                </a:lnTo>
                <a:lnTo>
                  <a:pt x="52865" y="110751"/>
                </a:lnTo>
                <a:lnTo>
                  <a:pt x="49413" y="108109"/>
                </a:lnTo>
                <a:lnTo>
                  <a:pt x="47112" y="105395"/>
                </a:lnTo>
                <a:lnTo>
                  <a:pt x="45577" y="102634"/>
                </a:lnTo>
                <a:lnTo>
                  <a:pt x="44554" y="99841"/>
                </a:lnTo>
                <a:lnTo>
                  <a:pt x="42920" y="96073"/>
                </a:lnTo>
                <a:lnTo>
                  <a:pt x="38564" y="86807"/>
                </a:lnTo>
                <a:lnTo>
                  <a:pt x="37021" y="82622"/>
                </a:lnTo>
                <a:lnTo>
                  <a:pt x="35993" y="78879"/>
                </a:lnTo>
                <a:lnTo>
                  <a:pt x="35308" y="75431"/>
                </a:lnTo>
                <a:lnTo>
                  <a:pt x="34851" y="71228"/>
                </a:lnTo>
                <a:lnTo>
                  <a:pt x="34546" y="66520"/>
                </a:lnTo>
                <a:lnTo>
                  <a:pt x="34342" y="61477"/>
                </a:lnTo>
                <a:lnTo>
                  <a:pt x="34117" y="50794"/>
                </a:lnTo>
                <a:lnTo>
                  <a:pt x="33972" y="32964"/>
                </a:lnTo>
                <a:lnTo>
                  <a:pt x="34913" y="29581"/>
                </a:lnTo>
                <a:lnTo>
                  <a:pt x="36492" y="26373"/>
                </a:lnTo>
                <a:lnTo>
                  <a:pt x="38498" y="23283"/>
                </a:lnTo>
                <a:lnTo>
                  <a:pt x="39835" y="20269"/>
                </a:lnTo>
                <a:lnTo>
                  <a:pt x="40726" y="17308"/>
                </a:lnTo>
                <a:lnTo>
                  <a:pt x="41321" y="14381"/>
                </a:lnTo>
                <a:lnTo>
                  <a:pt x="42669" y="12430"/>
                </a:lnTo>
                <a:lnTo>
                  <a:pt x="44521" y="11129"/>
                </a:lnTo>
                <a:lnTo>
                  <a:pt x="49118" y="9685"/>
                </a:lnTo>
                <a:lnTo>
                  <a:pt x="51678" y="9299"/>
                </a:lnTo>
                <a:lnTo>
                  <a:pt x="54337" y="9042"/>
                </a:lnTo>
                <a:lnTo>
                  <a:pt x="58014" y="8871"/>
                </a:lnTo>
                <a:lnTo>
                  <a:pt x="67180" y="8680"/>
                </a:lnTo>
                <a:lnTo>
                  <a:pt x="71339" y="9582"/>
                </a:lnTo>
                <a:lnTo>
                  <a:pt x="75064" y="11136"/>
                </a:lnTo>
                <a:lnTo>
                  <a:pt x="78499" y="13124"/>
                </a:lnTo>
                <a:lnTo>
                  <a:pt x="81743" y="15402"/>
                </a:lnTo>
                <a:lnTo>
                  <a:pt x="84858" y="17873"/>
                </a:lnTo>
                <a:lnTo>
                  <a:pt x="87886" y="20473"/>
                </a:lnTo>
                <a:lnTo>
                  <a:pt x="90858" y="23159"/>
                </a:lnTo>
                <a:lnTo>
                  <a:pt x="96700" y="28683"/>
                </a:lnTo>
                <a:lnTo>
                  <a:pt x="99592" y="32443"/>
                </a:lnTo>
                <a:lnTo>
                  <a:pt x="102472" y="36853"/>
                </a:lnTo>
                <a:lnTo>
                  <a:pt x="105344" y="41699"/>
                </a:lnTo>
                <a:lnTo>
                  <a:pt x="107259" y="46835"/>
                </a:lnTo>
                <a:lnTo>
                  <a:pt x="108536" y="52163"/>
                </a:lnTo>
                <a:lnTo>
                  <a:pt x="109387" y="57620"/>
                </a:lnTo>
                <a:lnTo>
                  <a:pt x="109954" y="62211"/>
                </a:lnTo>
                <a:lnTo>
                  <a:pt x="110332" y="66225"/>
                </a:lnTo>
                <a:lnTo>
                  <a:pt x="110585" y="69853"/>
                </a:lnTo>
                <a:lnTo>
                  <a:pt x="110753" y="74176"/>
                </a:lnTo>
                <a:lnTo>
                  <a:pt x="110990" y="88410"/>
                </a:lnTo>
                <a:lnTo>
                  <a:pt x="111076" y="105290"/>
                </a:lnTo>
                <a:lnTo>
                  <a:pt x="110128" y="108279"/>
                </a:lnTo>
                <a:lnTo>
                  <a:pt x="108543" y="111223"/>
                </a:lnTo>
                <a:lnTo>
                  <a:pt x="106534" y="114139"/>
                </a:lnTo>
                <a:lnTo>
                  <a:pt x="104242" y="117035"/>
                </a:lnTo>
                <a:lnTo>
                  <a:pt x="101762" y="119919"/>
                </a:lnTo>
                <a:lnTo>
                  <a:pt x="99156" y="122794"/>
                </a:lnTo>
                <a:lnTo>
                  <a:pt x="96467" y="124710"/>
                </a:lnTo>
                <a:lnTo>
                  <a:pt x="93721" y="125988"/>
                </a:lnTo>
                <a:lnTo>
                  <a:pt x="90937" y="126839"/>
                </a:lnTo>
                <a:lnTo>
                  <a:pt x="88130" y="127408"/>
                </a:lnTo>
                <a:lnTo>
                  <a:pt x="85306" y="127786"/>
                </a:lnTo>
                <a:lnTo>
                  <a:pt x="82470" y="128038"/>
                </a:lnTo>
                <a:lnTo>
                  <a:pt x="79627" y="128207"/>
                </a:lnTo>
                <a:lnTo>
                  <a:pt x="73928" y="128394"/>
                </a:lnTo>
                <a:lnTo>
                  <a:pt x="70123" y="127491"/>
                </a:lnTo>
                <a:lnTo>
                  <a:pt x="65681" y="125937"/>
                </a:lnTo>
                <a:lnTo>
                  <a:pt x="60814" y="123948"/>
                </a:lnTo>
                <a:lnTo>
                  <a:pt x="56618" y="121670"/>
                </a:lnTo>
                <a:lnTo>
                  <a:pt x="52867" y="119198"/>
                </a:lnTo>
                <a:lnTo>
                  <a:pt x="49414" y="116598"/>
                </a:lnTo>
                <a:lnTo>
                  <a:pt x="47113" y="113913"/>
                </a:lnTo>
                <a:lnTo>
                  <a:pt x="45578" y="111169"/>
                </a:lnTo>
                <a:lnTo>
                  <a:pt x="44555" y="108388"/>
                </a:lnTo>
                <a:lnTo>
                  <a:pt x="42921" y="104629"/>
                </a:lnTo>
                <a:lnTo>
                  <a:pt x="38564" y="95372"/>
                </a:lnTo>
                <a:lnTo>
                  <a:pt x="30757" y="79450"/>
                </a:lnTo>
                <a:lnTo>
                  <a:pt x="28959" y="73907"/>
                </a:lnTo>
                <a:lnTo>
                  <a:pt x="27761" y="68307"/>
                </a:lnTo>
                <a:lnTo>
                  <a:pt x="26962" y="62668"/>
                </a:lnTo>
                <a:lnTo>
                  <a:pt x="26429" y="57956"/>
                </a:lnTo>
                <a:lnTo>
                  <a:pt x="26074" y="53863"/>
                </a:lnTo>
                <a:lnTo>
                  <a:pt x="25838" y="50181"/>
                </a:lnTo>
                <a:lnTo>
                  <a:pt x="26632" y="46775"/>
                </a:lnTo>
                <a:lnTo>
                  <a:pt x="28115" y="43551"/>
                </a:lnTo>
                <a:lnTo>
                  <a:pt x="30055" y="40449"/>
                </a:lnTo>
                <a:lnTo>
                  <a:pt x="31349" y="37429"/>
                </a:lnTo>
                <a:lnTo>
                  <a:pt x="32212" y="34463"/>
                </a:lnTo>
                <a:lnTo>
                  <a:pt x="32786" y="31532"/>
                </a:lnTo>
                <a:lnTo>
                  <a:pt x="34122" y="28627"/>
                </a:lnTo>
                <a:lnTo>
                  <a:pt x="35966" y="25737"/>
                </a:lnTo>
                <a:lnTo>
                  <a:pt x="38146" y="22859"/>
                </a:lnTo>
                <a:lnTo>
                  <a:pt x="41506" y="20939"/>
                </a:lnTo>
                <a:lnTo>
                  <a:pt x="45650" y="19660"/>
                </a:lnTo>
                <a:lnTo>
                  <a:pt x="50318" y="18807"/>
                </a:lnTo>
                <a:lnTo>
                  <a:pt x="54382" y="18238"/>
                </a:lnTo>
                <a:lnTo>
                  <a:pt x="58044" y="17859"/>
                </a:lnTo>
                <a:lnTo>
                  <a:pt x="61439" y="17606"/>
                </a:lnTo>
                <a:lnTo>
                  <a:pt x="65606" y="18390"/>
                </a:lnTo>
                <a:lnTo>
                  <a:pt x="70289" y="19865"/>
                </a:lnTo>
                <a:lnTo>
                  <a:pt x="75317" y="21801"/>
                </a:lnTo>
                <a:lnTo>
                  <a:pt x="78668" y="24044"/>
                </a:lnTo>
                <a:lnTo>
                  <a:pt x="80903" y="26492"/>
                </a:lnTo>
                <a:lnTo>
                  <a:pt x="82392" y="29077"/>
                </a:lnTo>
                <a:lnTo>
                  <a:pt x="84338" y="31752"/>
                </a:lnTo>
                <a:lnTo>
                  <a:pt x="86587" y="34489"/>
                </a:lnTo>
                <a:lnTo>
                  <a:pt x="89040" y="37265"/>
                </a:lnTo>
                <a:lnTo>
                  <a:pt x="94304" y="42890"/>
                </a:lnTo>
                <a:lnTo>
                  <a:pt x="105445" y="54262"/>
                </a:lnTo>
                <a:lnTo>
                  <a:pt x="107326" y="58067"/>
                </a:lnTo>
                <a:lnTo>
                  <a:pt x="108581" y="62510"/>
                </a:lnTo>
                <a:lnTo>
                  <a:pt x="109417" y="67376"/>
                </a:lnTo>
                <a:lnTo>
                  <a:pt x="109975" y="71572"/>
                </a:lnTo>
                <a:lnTo>
                  <a:pt x="110346" y="75323"/>
                </a:lnTo>
                <a:lnTo>
                  <a:pt x="110594" y="78775"/>
                </a:lnTo>
                <a:lnTo>
                  <a:pt x="110759" y="82029"/>
                </a:lnTo>
                <a:lnTo>
                  <a:pt x="110942" y="88186"/>
                </a:lnTo>
                <a:lnTo>
                  <a:pt x="110039" y="91161"/>
                </a:lnTo>
                <a:lnTo>
                  <a:pt x="108484" y="94096"/>
                </a:lnTo>
                <a:lnTo>
                  <a:pt x="106495" y="97006"/>
                </a:lnTo>
                <a:lnTo>
                  <a:pt x="105169" y="99899"/>
                </a:lnTo>
                <a:lnTo>
                  <a:pt x="104285" y="102779"/>
                </a:lnTo>
                <a:lnTo>
                  <a:pt x="103695" y="105652"/>
                </a:lnTo>
                <a:lnTo>
                  <a:pt x="102350" y="108520"/>
                </a:lnTo>
                <a:lnTo>
                  <a:pt x="100500" y="111385"/>
                </a:lnTo>
                <a:lnTo>
                  <a:pt x="98315" y="114246"/>
                </a:lnTo>
                <a:lnTo>
                  <a:pt x="95905" y="116154"/>
                </a:lnTo>
                <a:lnTo>
                  <a:pt x="93347" y="117427"/>
                </a:lnTo>
                <a:lnTo>
                  <a:pt x="90689" y="118275"/>
                </a:lnTo>
                <a:lnTo>
                  <a:pt x="87964" y="118840"/>
                </a:lnTo>
                <a:lnTo>
                  <a:pt x="85195" y="119217"/>
                </a:lnTo>
                <a:lnTo>
                  <a:pt x="82396" y="119468"/>
                </a:lnTo>
                <a:lnTo>
                  <a:pt x="78625" y="118683"/>
                </a:lnTo>
                <a:lnTo>
                  <a:pt x="74207" y="117207"/>
                </a:lnTo>
                <a:lnTo>
                  <a:pt x="69355" y="115271"/>
                </a:lnTo>
                <a:lnTo>
                  <a:pt x="65169" y="113980"/>
                </a:lnTo>
                <a:lnTo>
                  <a:pt x="61426" y="113119"/>
                </a:lnTo>
                <a:lnTo>
                  <a:pt x="57978" y="112545"/>
                </a:lnTo>
                <a:lnTo>
                  <a:pt x="54727" y="110258"/>
                </a:lnTo>
                <a:lnTo>
                  <a:pt x="51607" y="106828"/>
                </a:lnTo>
                <a:lnTo>
                  <a:pt x="48574" y="102637"/>
                </a:lnTo>
                <a:lnTo>
                  <a:pt x="46553" y="97937"/>
                </a:lnTo>
                <a:lnTo>
                  <a:pt x="45205" y="92899"/>
                </a:lnTo>
                <a:lnTo>
                  <a:pt x="44306" y="87635"/>
                </a:lnTo>
                <a:lnTo>
                  <a:pt x="42754" y="83174"/>
                </a:lnTo>
                <a:lnTo>
                  <a:pt x="40768" y="79247"/>
                </a:lnTo>
                <a:lnTo>
                  <a:pt x="38491" y="75677"/>
                </a:lnTo>
                <a:lnTo>
                  <a:pt x="36973" y="71391"/>
                </a:lnTo>
                <a:lnTo>
                  <a:pt x="35961" y="66630"/>
                </a:lnTo>
                <a:lnTo>
                  <a:pt x="35286" y="61550"/>
                </a:lnTo>
                <a:lnTo>
                  <a:pt x="34836" y="56258"/>
                </a:lnTo>
                <a:lnTo>
                  <a:pt x="34536" y="50826"/>
                </a:lnTo>
                <a:lnTo>
                  <a:pt x="34337" y="45299"/>
                </a:lnTo>
                <a:lnTo>
                  <a:pt x="35156" y="40663"/>
                </a:lnTo>
                <a:lnTo>
                  <a:pt x="36654" y="36618"/>
                </a:lnTo>
                <a:lnTo>
                  <a:pt x="38606" y="32970"/>
                </a:lnTo>
                <a:lnTo>
                  <a:pt x="40859" y="29585"/>
                </a:lnTo>
                <a:lnTo>
                  <a:pt x="43314" y="26376"/>
                </a:lnTo>
                <a:lnTo>
                  <a:pt x="45904" y="23285"/>
                </a:lnTo>
                <a:lnTo>
                  <a:pt x="48582" y="20271"/>
                </a:lnTo>
                <a:lnTo>
                  <a:pt x="54098" y="14382"/>
                </a:lnTo>
                <a:lnTo>
                  <a:pt x="62559" y="5712"/>
                </a:lnTo>
                <a:lnTo>
                  <a:pt x="66353" y="3793"/>
                </a:lnTo>
                <a:lnTo>
                  <a:pt x="70788" y="2514"/>
                </a:lnTo>
                <a:lnTo>
                  <a:pt x="75649" y="1661"/>
                </a:lnTo>
                <a:lnTo>
                  <a:pt x="79842" y="1092"/>
                </a:lnTo>
                <a:lnTo>
                  <a:pt x="83591" y="714"/>
                </a:lnTo>
                <a:lnTo>
                  <a:pt x="87042" y="461"/>
                </a:lnTo>
                <a:lnTo>
                  <a:pt x="91247" y="293"/>
                </a:lnTo>
                <a:lnTo>
                  <a:pt x="101001" y="105"/>
                </a:lnTo>
                <a:lnTo>
                  <a:pt x="117201" y="0"/>
                </a:lnTo>
                <a:lnTo>
                  <a:pt x="121831" y="938"/>
                </a:lnTo>
                <a:lnTo>
                  <a:pt x="125871" y="2515"/>
                </a:lnTo>
                <a:lnTo>
                  <a:pt x="129516" y="4520"/>
                </a:lnTo>
                <a:lnTo>
                  <a:pt x="131946" y="6808"/>
                </a:lnTo>
                <a:lnTo>
                  <a:pt x="133566" y="9287"/>
                </a:lnTo>
                <a:lnTo>
                  <a:pt x="134646" y="11891"/>
                </a:lnTo>
                <a:lnTo>
                  <a:pt x="136319" y="14580"/>
                </a:lnTo>
                <a:lnTo>
                  <a:pt x="138386" y="17326"/>
                </a:lnTo>
                <a:lnTo>
                  <a:pt x="140717" y="20108"/>
                </a:lnTo>
                <a:lnTo>
                  <a:pt x="143224" y="22916"/>
                </a:lnTo>
                <a:lnTo>
                  <a:pt x="148549" y="28575"/>
                </a:lnTo>
                <a:lnTo>
                  <a:pt x="150350" y="31417"/>
                </a:lnTo>
                <a:lnTo>
                  <a:pt x="151550" y="34266"/>
                </a:lnTo>
                <a:lnTo>
                  <a:pt x="152351" y="37116"/>
                </a:lnTo>
                <a:lnTo>
                  <a:pt x="151932" y="40922"/>
                </a:lnTo>
                <a:lnTo>
                  <a:pt x="150700" y="45364"/>
                </a:lnTo>
                <a:lnTo>
                  <a:pt x="148927" y="50231"/>
                </a:lnTo>
                <a:lnTo>
                  <a:pt x="146792" y="54427"/>
                </a:lnTo>
                <a:lnTo>
                  <a:pt x="144416" y="58177"/>
                </a:lnTo>
                <a:lnTo>
                  <a:pt x="141879" y="61630"/>
                </a:lnTo>
                <a:lnTo>
                  <a:pt x="140189" y="65837"/>
                </a:lnTo>
                <a:lnTo>
                  <a:pt x="139061" y="70547"/>
                </a:lnTo>
                <a:lnTo>
                  <a:pt x="138310" y="75591"/>
                </a:lnTo>
                <a:lnTo>
                  <a:pt x="136856" y="79907"/>
                </a:lnTo>
                <a:lnTo>
                  <a:pt x="134934" y="83736"/>
                </a:lnTo>
                <a:lnTo>
                  <a:pt x="132701" y="87242"/>
                </a:lnTo>
                <a:lnTo>
                  <a:pt x="130259" y="90531"/>
                </a:lnTo>
                <a:lnTo>
                  <a:pt x="127679" y="93677"/>
                </a:lnTo>
                <a:lnTo>
                  <a:pt x="125007" y="96727"/>
                </a:lnTo>
                <a:lnTo>
                  <a:pt x="122273" y="99712"/>
                </a:lnTo>
                <a:lnTo>
                  <a:pt x="116695" y="105569"/>
                </a:lnTo>
                <a:lnTo>
                  <a:pt x="112921" y="107512"/>
                </a:lnTo>
                <a:lnTo>
                  <a:pt x="108501" y="108808"/>
                </a:lnTo>
                <a:lnTo>
                  <a:pt x="103648" y="109671"/>
                </a:lnTo>
                <a:lnTo>
                  <a:pt x="99461" y="110247"/>
                </a:lnTo>
                <a:lnTo>
                  <a:pt x="95717" y="110630"/>
                </a:lnTo>
                <a:lnTo>
                  <a:pt x="92269" y="110887"/>
                </a:lnTo>
                <a:lnTo>
                  <a:pt x="89017" y="111057"/>
                </a:lnTo>
                <a:lnTo>
                  <a:pt x="82864" y="111246"/>
                </a:lnTo>
                <a:lnTo>
                  <a:pt x="69495" y="111353"/>
                </a:lnTo>
                <a:lnTo>
                  <a:pt x="65262" y="110416"/>
                </a:lnTo>
                <a:lnTo>
                  <a:pt x="61488" y="108838"/>
                </a:lnTo>
                <a:lnTo>
                  <a:pt x="58019" y="106834"/>
                </a:lnTo>
                <a:lnTo>
                  <a:pt x="54754" y="104545"/>
                </a:lnTo>
                <a:lnTo>
                  <a:pt x="51625" y="102067"/>
                </a:lnTo>
                <a:lnTo>
                  <a:pt x="48586" y="99462"/>
                </a:lnTo>
                <a:lnTo>
                  <a:pt x="46560" y="95821"/>
                </a:lnTo>
                <a:lnTo>
                  <a:pt x="45210" y="91489"/>
                </a:lnTo>
                <a:lnTo>
                  <a:pt x="44310" y="86695"/>
                </a:lnTo>
                <a:lnTo>
                  <a:pt x="43710" y="82547"/>
                </a:lnTo>
                <a:lnTo>
                  <a:pt x="43309" y="78829"/>
                </a:lnTo>
                <a:lnTo>
                  <a:pt x="43043" y="75398"/>
                </a:lnTo>
                <a:lnTo>
                  <a:pt x="42865" y="71206"/>
                </a:lnTo>
                <a:lnTo>
                  <a:pt x="42667" y="61467"/>
                </a:lnTo>
                <a:lnTo>
                  <a:pt x="43567" y="56203"/>
                </a:lnTo>
                <a:lnTo>
                  <a:pt x="45119" y="50789"/>
                </a:lnTo>
                <a:lnTo>
                  <a:pt x="47107" y="45275"/>
                </a:lnTo>
                <a:lnTo>
                  <a:pt x="48432" y="40645"/>
                </a:lnTo>
                <a:lnTo>
                  <a:pt x="49315" y="36607"/>
                </a:lnTo>
                <a:lnTo>
                  <a:pt x="49904" y="32963"/>
                </a:lnTo>
                <a:lnTo>
                  <a:pt x="51249" y="29581"/>
                </a:lnTo>
                <a:lnTo>
                  <a:pt x="53098" y="26373"/>
                </a:lnTo>
                <a:lnTo>
                  <a:pt x="55283" y="23283"/>
                </a:lnTo>
                <a:lnTo>
                  <a:pt x="57693" y="20269"/>
                </a:lnTo>
                <a:lnTo>
                  <a:pt x="60251" y="17308"/>
                </a:lnTo>
                <a:lnTo>
                  <a:pt x="62910" y="14381"/>
                </a:lnTo>
                <a:lnTo>
                  <a:pt x="68404" y="8590"/>
                </a:lnTo>
                <a:lnTo>
                  <a:pt x="71202" y="5712"/>
                </a:lnTo>
                <a:lnTo>
                  <a:pt x="74020" y="3793"/>
                </a:lnTo>
                <a:lnTo>
                  <a:pt x="76852" y="2514"/>
                </a:lnTo>
                <a:lnTo>
                  <a:pt x="79691" y="1661"/>
                </a:lnTo>
                <a:lnTo>
                  <a:pt x="82537" y="1092"/>
                </a:lnTo>
                <a:lnTo>
                  <a:pt x="85387" y="714"/>
                </a:lnTo>
                <a:lnTo>
                  <a:pt x="88240" y="461"/>
                </a:lnTo>
                <a:lnTo>
                  <a:pt x="90141" y="1245"/>
                </a:lnTo>
                <a:lnTo>
                  <a:pt x="91409" y="2720"/>
                </a:lnTo>
                <a:lnTo>
                  <a:pt x="92254" y="4656"/>
                </a:lnTo>
                <a:lnTo>
                  <a:pt x="93770" y="6899"/>
                </a:lnTo>
                <a:lnTo>
                  <a:pt x="95733" y="9347"/>
                </a:lnTo>
                <a:lnTo>
                  <a:pt x="97994" y="11932"/>
                </a:lnTo>
                <a:lnTo>
                  <a:pt x="99502" y="14607"/>
                </a:lnTo>
                <a:lnTo>
                  <a:pt x="100507" y="17343"/>
                </a:lnTo>
                <a:lnTo>
                  <a:pt x="101176" y="20120"/>
                </a:lnTo>
                <a:lnTo>
                  <a:pt x="101623" y="22924"/>
                </a:lnTo>
                <a:lnTo>
                  <a:pt x="101921" y="25745"/>
                </a:lnTo>
                <a:lnTo>
                  <a:pt x="102120" y="28578"/>
                </a:lnTo>
                <a:lnTo>
                  <a:pt x="101300" y="31420"/>
                </a:lnTo>
                <a:lnTo>
                  <a:pt x="99800" y="34267"/>
                </a:lnTo>
                <a:lnTo>
                  <a:pt x="97848" y="37117"/>
                </a:lnTo>
                <a:lnTo>
                  <a:pt x="96547" y="39970"/>
                </a:lnTo>
                <a:lnTo>
                  <a:pt x="95679" y="42824"/>
                </a:lnTo>
                <a:lnTo>
                  <a:pt x="95101" y="45680"/>
                </a:lnTo>
                <a:lnTo>
                  <a:pt x="93763" y="48536"/>
                </a:lnTo>
                <a:lnTo>
                  <a:pt x="91918" y="51393"/>
                </a:lnTo>
                <a:lnTo>
                  <a:pt x="89736" y="54249"/>
                </a:lnTo>
                <a:lnTo>
                  <a:pt x="87329" y="57106"/>
                </a:lnTo>
                <a:lnTo>
                  <a:pt x="84771" y="59964"/>
                </a:lnTo>
                <a:lnTo>
                  <a:pt x="79389" y="65678"/>
                </a:lnTo>
                <a:lnTo>
                  <a:pt x="73823" y="71393"/>
                </a:lnTo>
                <a:lnTo>
                  <a:pt x="71005" y="73298"/>
                </a:lnTo>
                <a:lnTo>
                  <a:pt x="68174" y="74568"/>
                </a:lnTo>
                <a:lnTo>
                  <a:pt x="59654" y="7710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52"/>
          <p:cNvSpPr/>
          <p:nvPr/>
        </p:nvSpPr>
        <p:spPr bwMode="auto">
          <a:xfrm>
            <a:off x="4897757" y="3729038"/>
            <a:ext cx="60006" cy="2340292"/>
          </a:xfrm>
          <a:custGeom>
            <a:avLst/>
            <a:gdLst/>
            <a:ahLst/>
            <a:cxnLst/>
            <a:rect l="0" t="0" r="0" b="0"/>
            <a:pathLst>
              <a:path w="60006" h="2340292">
                <a:moveTo>
                  <a:pt x="17143" y="2340291"/>
                </a:moveTo>
                <a:lnTo>
                  <a:pt x="17143" y="2251709"/>
                </a:lnTo>
                <a:lnTo>
                  <a:pt x="16190" y="2247899"/>
                </a:lnTo>
                <a:lnTo>
                  <a:pt x="14603" y="2243454"/>
                </a:lnTo>
                <a:lnTo>
                  <a:pt x="12592" y="2238586"/>
                </a:lnTo>
                <a:lnTo>
                  <a:pt x="11251" y="2234388"/>
                </a:lnTo>
                <a:lnTo>
                  <a:pt x="9761" y="2227183"/>
                </a:lnTo>
                <a:lnTo>
                  <a:pt x="8601" y="2200305"/>
                </a:lnTo>
                <a:lnTo>
                  <a:pt x="9543" y="2197437"/>
                </a:lnTo>
                <a:lnTo>
                  <a:pt x="11124" y="2194573"/>
                </a:lnTo>
                <a:lnTo>
                  <a:pt x="13130" y="2191711"/>
                </a:lnTo>
                <a:lnTo>
                  <a:pt x="14468" y="2187898"/>
                </a:lnTo>
                <a:lnTo>
                  <a:pt x="15954" y="2178582"/>
                </a:lnTo>
                <a:lnTo>
                  <a:pt x="17143" y="2106452"/>
                </a:lnTo>
                <a:lnTo>
                  <a:pt x="17143" y="2064413"/>
                </a:lnTo>
                <a:lnTo>
                  <a:pt x="16190" y="2060170"/>
                </a:lnTo>
                <a:lnTo>
                  <a:pt x="14603" y="2055436"/>
                </a:lnTo>
                <a:lnTo>
                  <a:pt x="12592" y="2050376"/>
                </a:lnTo>
                <a:lnTo>
                  <a:pt x="11251" y="2046049"/>
                </a:lnTo>
                <a:lnTo>
                  <a:pt x="9761" y="2038702"/>
                </a:lnTo>
                <a:lnTo>
                  <a:pt x="8579" y="1990098"/>
                </a:lnTo>
                <a:lnTo>
                  <a:pt x="9529" y="1985862"/>
                </a:lnTo>
                <a:lnTo>
                  <a:pt x="11115" y="1982085"/>
                </a:lnTo>
                <a:lnTo>
                  <a:pt x="13124" y="1978615"/>
                </a:lnTo>
                <a:lnTo>
                  <a:pt x="14463" y="1975349"/>
                </a:lnTo>
                <a:lnTo>
                  <a:pt x="15952" y="1969180"/>
                </a:lnTo>
                <a:lnTo>
                  <a:pt x="17141" y="1908841"/>
                </a:lnTo>
                <a:lnTo>
                  <a:pt x="18094" y="1905972"/>
                </a:lnTo>
                <a:lnTo>
                  <a:pt x="19682" y="1903108"/>
                </a:lnTo>
                <a:lnTo>
                  <a:pt x="21693" y="1900246"/>
                </a:lnTo>
                <a:lnTo>
                  <a:pt x="23034" y="1896433"/>
                </a:lnTo>
                <a:lnTo>
                  <a:pt x="24523" y="1887116"/>
                </a:lnTo>
                <a:lnTo>
                  <a:pt x="25714" y="1815810"/>
                </a:lnTo>
                <a:lnTo>
                  <a:pt x="25715" y="1634597"/>
                </a:lnTo>
                <a:lnTo>
                  <a:pt x="24763" y="1631703"/>
                </a:lnTo>
                <a:lnTo>
                  <a:pt x="23175" y="1628822"/>
                </a:lnTo>
                <a:lnTo>
                  <a:pt x="21164" y="1625949"/>
                </a:lnTo>
                <a:lnTo>
                  <a:pt x="19823" y="1623081"/>
                </a:lnTo>
                <a:lnTo>
                  <a:pt x="18334" y="1617354"/>
                </a:lnTo>
                <a:lnTo>
                  <a:pt x="17143" y="1545901"/>
                </a:lnTo>
                <a:lnTo>
                  <a:pt x="17143" y="1070367"/>
                </a:lnTo>
                <a:lnTo>
                  <a:pt x="16190" y="1066002"/>
                </a:lnTo>
                <a:lnTo>
                  <a:pt x="14603" y="1061188"/>
                </a:lnTo>
                <a:lnTo>
                  <a:pt x="12592" y="1056073"/>
                </a:lnTo>
                <a:lnTo>
                  <a:pt x="11251" y="1050759"/>
                </a:lnTo>
                <a:lnTo>
                  <a:pt x="9761" y="1039774"/>
                </a:lnTo>
                <a:lnTo>
                  <a:pt x="8579" y="979766"/>
                </a:lnTo>
                <a:lnTo>
                  <a:pt x="7623" y="974170"/>
                </a:lnTo>
                <a:lnTo>
                  <a:pt x="6034" y="968534"/>
                </a:lnTo>
                <a:lnTo>
                  <a:pt x="4022" y="962871"/>
                </a:lnTo>
                <a:lnTo>
                  <a:pt x="2681" y="957191"/>
                </a:lnTo>
                <a:lnTo>
                  <a:pt x="1190" y="945801"/>
                </a:lnTo>
                <a:lnTo>
                  <a:pt x="2" y="873865"/>
                </a:lnTo>
                <a:lnTo>
                  <a:pt x="0" y="868326"/>
                </a:lnTo>
                <a:lnTo>
                  <a:pt x="952" y="862729"/>
                </a:lnTo>
                <a:lnTo>
                  <a:pt x="2539" y="857092"/>
                </a:lnTo>
                <a:lnTo>
                  <a:pt x="4549" y="851430"/>
                </a:lnTo>
                <a:lnTo>
                  <a:pt x="5889" y="844797"/>
                </a:lnTo>
                <a:lnTo>
                  <a:pt x="7379" y="829808"/>
                </a:lnTo>
                <a:lnTo>
                  <a:pt x="8550" y="760958"/>
                </a:lnTo>
                <a:lnTo>
                  <a:pt x="8570" y="641628"/>
                </a:lnTo>
                <a:lnTo>
                  <a:pt x="9523" y="633492"/>
                </a:lnTo>
                <a:lnTo>
                  <a:pt x="11110" y="625210"/>
                </a:lnTo>
                <a:lnTo>
                  <a:pt x="13121" y="616832"/>
                </a:lnTo>
                <a:lnTo>
                  <a:pt x="14462" y="608388"/>
                </a:lnTo>
                <a:lnTo>
                  <a:pt x="15951" y="591387"/>
                </a:lnTo>
                <a:lnTo>
                  <a:pt x="17111" y="522566"/>
                </a:lnTo>
                <a:lnTo>
                  <a:pt x="17143" y="368616"/>
                </a:lnTo>
                <a:lnTo>
                  <a:pt x="18095" y="360996"/>
                </a:lnTo>
                <a:lnTo>
                  <a:pt x="19683" y="354012"/>
                </a:lnTo>
                <a:lnTo>
                  <a:pt x="21693" y="347450"/>
                </a:lnTo>
                <a:lnTo>
                  <a:pt x="23034" y="340218"/>
                </a:lnTo>
                <a:lnTo>
                  <a:pt x="24523" y="324563"/>
                </a:lnTo>
                <a:lnTo>
                  <a:pt x="25362" y="299683"/>
                </a:lnTo>
                <a:lnTo>
                  <a:pt x="26432" y="291229"/>
                </a:lnTo>
                <a:lnTo>
                  <a:pt x="28098" y="282734"/>
                </a:lnTo>
                <a:lnTo>
                  <a:pt x="30161" y="274215"/>
                </a:lnTo>
                <a:lnTo>
                  <a:pt x="31537" y="265677"/>
                </a:lnTo>
                <a:lnTo>
                  <a:pt x="33065" y="248571"/>
                </a:lnTo>
                <a:lnTo>
                  <a:pt x="33926" y="227426"/>
                </a:lnTo>
                <a:lnTo>
                  <a:pt x="34998" y="220197"/>
                </a:lnTo>
                <a:lnTo>
                  <a:pt x="36667" y="212520"/>
                </a:lnTo>
                <a:lnTo>
                  <a:pt x="38731" y="204545"/>
                </a:lnTo>
                <a:lnTo>
                  <a:pt x="40107" y="196370"/>
                </a:lnTo>
                <a:lnTo>
                  <a:pt x="41637" y="179668"/>
                </a:lnTo>
                <a:lnTo>
                  <a:pt x="42498" y="158750"/>
                </a:lnTo>
                <a:lnTo>
                  <a:pt x="43571" y="151553"/>
                </a:lnTo>
                <a:lnTo>
                  <a:pt x="45239" y="143898"/>
                </a:lnTo>
                <a:lnTo>
                  <a:pt x="47304" y="135936"/>
                </a:lnTo>
                <a:lnTo>
                  <a:pt x="48680" y="128724"/>
                </a:lnTo>
                <a:lnTo>
                  <a:pt x="50209" y="115630"/>
                </a:lnTo>
                <a:lnTo>
                  <a:pt x="51325" y="72745"/>
                </a:lnTo>
                <a:lnTo>
                  <a:pt x="52314" y="66594"/>
                </a:lnTo>
                <a:lnTo>
                  <a:pt x="53925" y="60588"/>
                </a:lnTo>
                <a:lnTo>
                  <a:pt x="55951" y="54679"/>
                </a:lnTo>
                <a:lnTo>
                  <a:pt x="57302" y="49787"/>
                </a:lnTo>
                <a:lnTo>
                  <a:pt x="58804" y="41812"/>
                </a:lnTo>
                <a:lnTo>
                  <a:pt x="60005" y="0"/>
                </a:lnTo>
                <a:lnTo>
                  <a:pt x="60005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53"/>
          <p:cNvSpPr/>
          <p:nvPr/>
        </p:nvSpPr>
        <p:spPr bwMode="auto">
          <a:xfrm>
            <a:off x="4820602" y="3587275"/>
            <a:ext cx="265749" cy="193198"/>
          </a:xfrm>
          <a:custGeom>
            <a:avLst/>
            <a:gdLst/>
            <a:ahLst/>
            <a:cxnLst/>
            <a:rect l="0" t="0" r="0" b="0"/>
            <a:pathLst>
              <a:path w="265749" h="193198">
                <a:moveTo>
                  <a:pt x="0" y="193197"/>
                </a:moveTo>
                <a:lnTo>
                  <a:pt x="0" y="184729"/>
                </a:lnTo>
                <a:lnTo>
                  <a:pt x="4551" y="180105"/>
                </a:lnTo>
                <a:lnTo>
                  <a:pt x="5892" y="177801"/>
                </a:lnTo>
                <a:lnTo>
                  <a:pt x="7381" y="172702"/>
                </a:lnTo>
                <a:lnTo>
                  <a:pt x="10583" y="167260"/>
                </a:lnTo>
                <a:lnTo>
                  <a:pt x="12770" y="164476"/>
                </a:lnTo>
                <a:lnTo>
                  <a:pt x="15181" y="160715"/>
                </a:lnTo>
                <a:lnTo>
                  <a:pt x="17741" y="156302"/>
                </a:lnTo>
                <a:lnTo>
                  <a:pt x="20400" y="151456"/>
                </a:lnTo>
                <a:lnTo>
                  <a:pt x="24077" y="147272"/>
                </a:lnTo>
                <a:lnTo>
                  <a:pt x="28434" y="143530"/>
                </a:lnTo>
                <a:lnTo>
                  <a:pt x="33243" y="140083"/>
                </a:lnTo>
                <a:lnTo>
                  <a:pt x="37403" y="135881"/>
                </a:lnTo>
                <a:lnTo>
                  <a:pt x="41127" y="131173"/>
                </a:lnTo>
                <a:lnTo>
                  <a:pt x="44563" y="126130"/>
                </a:lnTo>
                <a:lnTo>
                  <a:pt x="47807" y="121816"/>
                </a:lnTo>
                <a:lnTo>
                  <a:pt x="50921" y="117987"/>
                </a:lnTo>
                <a:lnTo>
                  <a:pt x="53950" y="114482"/>
                </a:lnTo>
                <a:lnTo>
                  <a:pt x="56921" y="110240"/>
                </a:lnTo>
                <a:lnTo>
                  <a:pt x="59855" y="105508"/>
                </a:lnTo>
                <a:lnTo>
                  <a:pt x="62764" y="100447"/>
                </a:lnTo>
                <a:lnTo>
                  <a:pt x="68535" y="89745"/>
                </a:lnTo>
                <a:lnTo>
                  <a:pt x="80001" y="67352"/>
                </a:lnTo>
                <a:lnTo>
                  <a:pt x="83814" y="61675"/>
                </a:lnTo>
                <a:lnTo>
                  <a:pt x="88261" y="55986"/>
                </a:lnTo>
                <a:lnTo>
                  <a:pt x="93131" y="50288"/>
                </a:lnTo>
                <a:lnTo>
                  <a:pt x="96377" y="45537"/>
                </a:lnTo>
                <a:lnTo>
                  <a:pt x="98541" y="41417"/>
                </a:lnTo>
                <a:lnTo>
                  <a:pt x="99984" y="37718"/>
                </a:lnTo>
                <a:lnTo>
                  <a:pt x="101899" y="34299"/>
                </a:lnTo>
                <a:lnTo>
                  <a:pt x="104127" y="31068"/>
                </a:lnTo>
                <a:lnTo>
                  <a:pt x="106566" y="27961"/>
                </a:lnTo>
                <a:lnTo>
                  <a:pt x="111815" y="21969"/>
                </a:lnTo>
                <a:lnTo>
                  <a:pt x="117323" y="16131"/>
                </a:lnTo>
                <a:lnTo>
                  <a:pt x="130385" y="2820"/>
                </a:lnTo>
                <a:lnTo>
                  <a:pt x="132643" y="557"/>
                </a:lnTo>
                <a:lnTo>
                  <a:pt x="134149" y="0"/>
                </a:lnTo>
                <a:lnTo>
                  <a:pt x="135152" y="581"/>
                </a:lnTo>
                <a:lnTo>
                  <a:pt x="136764" y="3808"/>
                </a:lnTo>
                <a:lnTo>
                  <a:pt x="141593" y="8918"/>
                </a:lnTo>
                <a:lnTo>
                  <a:pt x="174320" y="41761"/>
                </a:lnTo>
                <a:lnTo>
                  <a:pt x="177173" y="45567"/>
                </a:lnTo>
                <a:lnTo>
                  <a:pt x="180028" y="50009"/>
                </a:lnTo>
                <a:lnTo>
                  <a:pt x="182884" y="54876"/>
                </a:lnTo>
                <a:lnTo>
                  <a:pt x="185740" y="59073"/>
                </a:lnTo>
                <a:lnTo>
                  <a:pt x="188596" y="62824"/>
                </a:lnTo>
                <a:lnTo>
                  <a:pt x="191454" y="66277"/>
                </a:lnTo>
                <a:lnTo>
                  <a:pt x="194311" y="70483"/>
                </a:lnTo>
                <a:lnTo>
                  <a:pt x="197168" y="75193"/>
                </a:lnTo>
                <a:lnTo>
                  <a:pt x="200025" y="80238"/>
                </a:lnTo>
                <a:lnTo>
                  <a:pt x="202883" y="84553"/>
                </a:lnTo>
                <a:lnTo>
                  <a:pt x="205740" y="88383"/>
                </a:lnTo>
                <a:lnTo>
                  <a:pt x="208597" y="91889"/>
                </a:lnTo>
                <a:lnTo>
                  <a:pt x="211455" y="96131"/>
                </a:lnTo>
                <a:lnTo>
                  <a:pt x="214313" y="100863"/>
                </a:lnTo>
                <a:lnTo>
                  <a:pt x="217170" y="105924"/>
                </a:lnTo>
                <a:lnTo>
                  <a:pt x="220028" y="110250"/>
                </a:lnTo>
                <a:lnTo>
                  <a:pt x="222885" y="114087"/>
                </a:lnTo>
                <a:lnTo>
                  <a:pt x="225742" y="117597"/>
                </a:lnTo>
                <a:lnTo>
                  <a:pt x="227648" y="120889"/>
                </a:lnTo>
                <a:lnTo>
                  <a:pt x="228918" y="124037"/>
                </a:lnTo>
                <a:lnTo>
                  <a:pt x="229764" y="127088"/>
                </a:lnTo>
                <a:lnTo>
                  <a:pt x="231281" y="131027"/>
                </a:lnTo>
                <a:lnTo>
                  <a:pt x="233245" y="135558"/>
                </a:lnTo>
                <a:lnTo>
                  <a:pt x="235507" y="140483"/>
                </a:lnTo>
                <a:lnTo>
                  <a:pt x="237967" y="144720"/>
                </a:lnTo>
                <a:lnTo>
                  <a:pt x="240560" y="148496"/>
                </a:lnTo>
                <a:lnTo>
                  <a:pt x="243240" y="151966"/>
                </a:lnTo>
                <a:lnTo>
                  <a:pt x="245028" y="155232"/>
                </a:lnTo>
                <a:lnTo>
                  <a:pt x="246220" y="158363"/>
                </a:lnTo>
                <a:lnTo>
                  <a:pt x="247014" y="161401"/>
                </a:lnTo>
                <a:lnTo>
                  <a:pt x="250436" y="167318"/>
                </a:lnTo>
                <a:lnTo>
                  <a:pt x="255844" y="174327"/>
                </a:lnTo>
                <a:lnTo>
                  <a:pt x="261331" y="180092"/>
                </a:lnTo>
                <a:lnTo>
                  <a:pt x="262803" y="182555"/>
                </a:lnTo>
                <a:lnTo>
                  <a:pt x="264439" y="187832"/>
                </a:lnTo>
                <a:lnTo>
                  <a:pt x="265748" y="19319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54"/>
          <p:cNvSpPr/>
          <p:nvPr/>
        </p:nvSpPr>
        <p:spPr bwMode="auto">
          <a:xfrm>
            <a:off x="4794884" y="5932170"/>
            <a:ext cx="162879" cy="248206"/>
          </a:xfrm>
          <a:custGeom>
            <a:avLst/>
            <a:gdLst/>
            <a:ahLst/>
            <a:cxnLst/>
            <a:rect l="0" t="0" r="0" b="0"/>
            <a:pathLst>
              <a:path w="162879" h="248206">
                <a:moveTo>
                  <a:pt x="8573" y="0"/>
                </a:moveTo>
                <a:lnTo>
                  <a:pt x="10" y="0"/>
                </a:lnTo>
                <a:lnTo>
                  <a:pt x="0" y="20399"/>
                </a:lnTo>
                <a:lnTo>
                  <a:pt x="953" y="24077"/>
                </a:lnTo>
                <a:lnTo>
                  <a:pt x="2541" y="28434"/>
                </a:lnTo>
                <a:lnTo>
                  <a:pt x="4552" y="33243"/>
                </a:lnTo>
                <a:lnTo>
                  <a:pt x="6844" y="38355"/>
                </a:lnTo>
                <a:lnTo>
                  <a:pt x="11932" y="49114"/>
                </a:lnTo>
                <a:lnTo>
                  <a:pt x="13670" y="54650"/>
                </a:lnTo>
                <a:lnTo>
                  <a:pt x="14829" y="60246"/>
                </a:lnTo>
                <a:lnTo>
                  <a:pt x="15601" y="65881"/>
                </a:lnTo>
                <a:lnTo>
                  <a:pt x="17068" y="71543"/>
                </a:lnTo>
                <a:lnTo>
                  <a:pt x="18999" y="77223"/>
                </a:lnTo>
                <a:lnTo>
                  <a:pt x="21239" y="82914"/>
                </a:lnTo>
                <a:lnTo>
                  <a:pt x="23684" y="88613"/>
                </a:lnTo>
                <a:lnTo>
                  <a:pt x="28942" y="100026"/>
                </a:lnTo>
                <a:lnTo>
                  <a:pt x="42911" y="128589"/>
                </a:lnTo>
                <a:lnTo>
                  <a:pt x="62869" y="168592"/>
                </a:lnTo>
                <a:lnTo>
                  <a:pt x="64772" y="174307"/>
                </a:lnTo>
                <a:lnTo>
                  <a:pt x="66042" y="180022"/>
                </a:lnTo>
                <a:lnTo>
                  <a:pt x="66888" y="185737"/>
                </a:lnTo>
                <a:lnTo>
                  <a:pt x="68405" y="190500"/>
                </a:lnTo>
                <a:lnTo>
                  <a:pt x="70368" y="194627"/>
                </a:lnTo>
                <a:lnTo>
                  <a:pt x="75090" y="201753"/>
                </a:lnTo>
                <a:lnTo>
                  <a:pt x="77683" y="204987"/>
                </a:lnTo>
                <a:lnTo>
                  <a:pt x="80364" y="208096"/>
                </a:lnTo>
                <a:lnTo>
                  <a:pt x="82151" y="211120"/>
                </a:lnTo>
                <a:lnTo>
                  <a:pt x="84137" y="217021"/>
                </a:lnTo>
                <a:lnTo>
                  <a:pt x="85020" y="222819"/>
                </a:lnTo>
                <a:lnTo>
                  <a:pt x="85255" y="225698"/>
                </a:lnTo>
                <a:lnTo>
                  <a:pt x="86364" y="228571"/>
                </a:lnTo>
                <a:lnTo>
                  <a:pt x="90137" y="234302"/>
                </a:lnTo>
                <a:lnTo>
                  <a:pt x="93065" y="238332"/>
                </a:lnTo>
                <a:lnTo>
                  <a:pt x="93750" y="241815"/>
                </a:lnTo>
                <a:lnTo>
                  <a:pt x="93933" y="244078"/>
                </a:lnTo>
                <a:lnTo>
                  <a:pt x="95007" y="245586"/>
                </a:lnTo>
                <a:lnTo>
                  <a:pt x="96675" y="246592"/>
                </a:lnTo>
                <a:lnTo>
                  <a:pt x="101646" y="248205"/>
                </a:lnTo>
                <a:lnTo>
                  <a:pt x="102055" y="247385"/>
                </a:lnTo>
                <a:lnTo>
                  <a:pt x="102508" y="243934"/>
                </a:lnTo>
                <a:lnTo>
                  <a:pt x="103582" y="242632"/>
                </a:lnTo>
                <a:lnTo>
                  <a:pt x="105250" y="241765"/>
                </a:lnTo>
                <a:lnTo>
                  <a:pt x="107314" y="241186"/>
                </a:lnTo>
                <a:lnTo>
                  <a:pt x="108690" y="239849"/>
                </a:lnTo>
                <a:lnTo>
                  <a:pt x="109608" y="238004"/>
                </a:lnTo>
                <a:lnTo>
                  <a:pt x="110627" y="233414"/>
                </a:lnTo>
                <a:lnTo>
                  <a:pt x="111080" y="228200"/>
                </a:lnTo>
                <a:lnTo>
                  <a:pt x="112154" y="225475"/>
                </a:lnTo>
                <a:lnTo>
                  <a:pt x="115887" y="219909"/>
                </a:lnTo>
                <a:lnTo>
                  <a:pt x="118180" y="214260"/>
                </a:lnTo>
                <a:lnTo>
                  <a:pt x="119200" y="208574"/>
                </a:lnTo>
                <a:lnTo>
                  <a:pt x="119653" y="202872"/>
                </a:lnTo>
                <a:lnTo>
                  <a:pt x="120727" y="200018"/>
                </a:lnTo>
                <a:lnTo>
                  <a:pt x="124459" y="194307"/>
                </a:lnTo>
                <a:lnTo>
                  <a:pt x="125835" y="190498"/>
                </a:lnTo>
                <a:lnTo>
                  <a:pt x="126753" y="186053"/>
                </a:lnTo>
                <a:lnTo>
                  <a:pt x="127365" y="181185"/>
                </a:lnTo>
                <a:lnTo>
                  <a:pt x="127772" y="176988"/>
                </a:lnTo>
                <a:lnTo>
                  <a:pt x="128225" y="169783"/>
                </a:lnTo>
                <a:lnTo>
                  <a:pt x="129299" y="165576"/>
                </a:lnTo>
                <a:lnTo>
                  <a:pt x="130967" y="160867"/>
                </a:lnTo>
                <a:lnTo>
                  <a:pt x="133032" y="155822"/>
                </a:lnTo>
                <a:lnTo>
                  <a:pt x="135360" y="151506"/>
                </a:lnTo>
                <a:lnTo>
                  <a:pt x="137865" y="147676"/>
                </a:lnTo>
                <a:lnTo>
                  <a:pt x="140488" y="144171"/>
                </a:lnTo>
                <a:lnTo>
                  <a:pt x="142236" y="139929"/>
                </a:lnTo>
                <a:lnTo>
                  <a:pt x="143402" y="135196"/>
                </a:lnTo>
                <a:lnTo>
                  <a:pt x="144179" y="130135"/>
                </a:lnTo>
                <a:lnTo>
                  <a:pt x="145649" y="124857"/>
                </a:lnTo>
                <a:lnTo>
                  <a:pt x="147582" y="119433"/>
                </a:lnTo>
                <a:lnTo>
                  <a:pt x="149823" y="113912"/>
                </a:lnTo>
                <a:lnTo>
                  <a:pt x="151317" y="108326"/>
                </a:lnTo>
                <a:lnTo>
                  <a:pt x="152314" y="102698"/>
                </a:lnTo>
                <a:lnTo>
                  <a:pt x="152977" y="97040"/>
                </a:lnTo>
                <a:lnTo>
                  <a:pt x="154372" y="92316"/>
                </a:lnTo>
                <a:lnTo>
                  <a:pt x="156256" y="88214"/>
                </a:lnTo>
                <a:lnTo>
                  <a:pt x="159934" y="81116"/>
                </a:lnTo>
                <a:lnTo>
                  <a:pt x="160916" y="77890"/>
                </a:lnTo>
                <a:lnTo>
                  <a:pt x="162878" y="6858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55"/>
          <p:cNvSpPr/>
          <p:nvPr/>
        </p:nvSpPr>
        <p:spPr bwMode="auto">
          <a:xfrm>
            <a:off x="4752142" y="4757890"/>
            <a:ext cx="334161" cy="239878"/>
          </a:xfrm>
          <a:custGeom>
            <a:avLst/>
            <a:gdLst/>
            <a:ahLst/>
            <a:cxnLst/>
            <a:rect l="0" t="0" r="0" b="0"/>
            <a:pathLst>
              <a:path w="334161" h="239878">
                <a:moveTo>
                  <a:pt x="51315" y="205587"/>
                </a:moveTo>
                <a:lnTo>
                  <a:pt x="55866" y="205587"/>
                </a:lnTo>
                <a:lnTo>
                  <a:pt x="57207" y="204635"/>
                </a:lnTo>
                <a:lnTo>
                  <a:pt x="58100" y="203047"/>
                </a:lnTo>
                <a:lnTo>
                  <a:pt x="59534" y="198206"/>
                </a:lnTo>
                <a:lnTo>
                  <a:pt x="65710" y="191359"/>
                </a:lnTo>
                <a:lnTo>
                  <a:pt x="67237" y="189739"/>
                </a:lnTo>
                <a:lnTo>
                  <a:pt x="70457" y="183938"/>
                </a:lnTo>
                <a:lnTo>
                  <a:pt x="72648" y="179725"/>
                </a:lnTo>
                <a:lnTo>
                  <a:pt x="75084" y="172503"/>
                </a:lnTo>
                <a:lnTo>
                  <a:pt x="77119" y="165166"/>
                </a:lnTo>
                <a:lnTo>
                  <a:pt x="78995" y="160542"/>
                </a:lnTo>
                <a:lnTo>
                  <a:pt x="81199" y="155554"/>
                </a:lnTo>
                <a:lnTo>
                  <a:pt x="84572" y="149372"/>
                </a:lnTo>
                <a:lnTo>
                  <a:pt x="88726" y="142393"/>
                </a:lnTo>
                <a:lnTo>
                  <a:pt x="93401" y="134883"/>
                </a:lnTo>
                <a:lnTo>
                  <a:pt x="97470" y="127971"/>
                </a:lnTo>
                <a:lnTo>
                  <a:pt x="101135" y="121458"/>
                </a:lnTo>
                <a:lnTo>
                  <a:pt x="104530" y="115211"/>
                </a:lnTo>
                <a:lnTo>
                  <a:pt x="108700" y="109141"/>
                </a:lnTo>
                <a:lnTo>
                  <a:pt x="113384" y="103190"/>
                </a:lnTo>
                <a:lnTo>
                  <a:pt x="118412" y="97317"/>
                </a:lnTo>
                <a:lnTo>
                  <a:pt x="122716" y="90545"/>
                </a:lnTo>
                <a:lnTo>
                  <a:pt x="126538" y="83172"/>
                </a:lnTo>
                <a:lnTo>
                  <a:pt x="133325" y="68313"/>
                </a:lnTo>
                <a:lnTo>
                  <a:pt x="145443" y="43252"/>
                </a:lnTo>
                <a:lnTo>
                  <a:pt x="148357" y="37356"/>
                </a:lnTo>
                <a:lnTo>
                  <a:pt x="151252" y="32473"/>
                </a:lnTo>
                <a:lnTo>
                  <a:pt x="154135" y="28265"/>
                </a:lnTo>
                <a:lnTo>
                  <a:pt x="158926" y="21050"/>
                </a:lnTo>
                <a:lnTo>
                  <a:pt x="161055" y="14669"/>
                </a:lnTo>
                <a:lnTo>
                  <a:pt x="164541" y="8657"/>
                </a:lnTo>
                <a:lnTo>
                  <a:pt x="171212" y="0"/>
                </a:lnTo>
                <a:lnTo>
                  <a:pt x="171307" y="6721"/>
                </a:lnTo>
                <a:lnTo>
                  <a:pt x="171327" y="20002"/>
                </a:lnTo>
                <a:lnTo>
                  <a:pt x="172281" y="22809"/>
                </a:lnTo>
                <a:lnTo>
                  <a:pt x="175880" y="28467"/>
                </a:lnTo>
                <a:lnTo>
                  <a:pt x="178115" y="34157"/>
                </a:lnTo>
                <a:lnTo>
                  <a:pt x="180060" y="40813"/>
                </a:lnTo>
                <a:lnTo>
                  <a:pt x="181913" y="45255"/>
                </a:lnTo>
                <a:lnTo>
                  <a:pt x="184100" y="50122"/>
                </a:lnTo>
                <a:lnTo>
                  <a:pt x="185558" y="54319"/>
                </a:lnTo>
                <a:lnTo>
                  <a:pt x="187178" y="61522"/>
                </a:lnTo>
                <a:lnTo>
                  <a:pt x="188563" y="65729"/>
                </a:lnTo>
                <a:lnTo>
                  <a:pt x="190439" y="70438"/>
                </a:lnTo>
                <a:lnTo>
                  <a:pt x="192642" y="75483"/>
                </a:lnTo>
                <a:lnTo>
                  <a:pt x="197629" y="86168"/>
                </a:lnTo>
                <a:lnTo>
                  <a:pt x="200293" y="91684"/>
                </a:lnTo>
                <a:lnTo>
                  <a:pt x="202069" y="96314"/>
                </a:lnTo>
                <a:lnTo>
                  <a:pt x="203252" y="100354"/>
                </a:lnTo>
                <a:lnTo>
                  <a:pt x="204041" y="103999"/>
                </a:lnTo>
                <a:lnTo>
                  <a:pt x="205520" y="108334"/>
                </a:lnTo>
                <a:lnTo>
                  <a:pt x="207459" y="113129"/>
                </a:lnTo>
                <a:lnTo>
                  <a:pt x="209703" y="118231"/>
                </a:lnTo>
                <a:lnTo>
                  <a:pt x="214737" y="128980"/>
                </a:lnTo>
                <a:lnTo>
                  <a:pt x="225730" y="151402"/>
                </a:lnTo>
                <a:lnTo>
                  <a:pt x="228552" y="156129"/>
                </a:lnTo>
                <a:lnTo>
                  <a:pt x="231385" y="160233"/>
                </a:lnTo>
                <a:lnTo>
                  <a:pt x="237074" y="167332"/>
                </a:lnTo>
                <a:lnTo>
                  <a:pt x="242777" y="173663"/>
                </a:lnTo>
                <a:lnTo>
                  <a:pt x="244679" y="176684"/>
                </a:lnTo>
                <a:lnTo>
                  <a:pt x="246792" y="182582"/>
                </a:lnTo>
                <a:lnTo>
                  <a:pt x="247731" y="188377"/>
                </a:lnTo>
                <a:lnTo>
                  <a:pt x="247982" y="191257"/>
                </a:lnTo>
                <a:lnTo>
                  <a:pt x="249101" y="193176"/>
                </a:lnTo>
                <a:lnTo>
                  <a:pt x="250800" y="194456"/>
                </a:lnTo>
                <a:lnTo>
                  <a:pt x="252885" y="195309"/>
                </a:lnTo>
                <a:lnTo>
                  <a:pt x="254275" y="196830"/>
                </a:lnTo>
                <a:lnTo>
                  <a:pt x="255202" y="198797"/>
                </a:lnTo>
                <a:lnTo>
                  <a:pt x="257046" y="205552"/>
                </a:lnTo>
                <a:lnTo>
                  <a:pt x="252501" y="205577"/>
                </a:lnTo>
                <a:lnTo>
                  <a:pt x="251162" y="204628"/>
                </a:lnTo>
                <a:lnTo>
                  <a:pt x="250269" y="203043"/>
                </a:lnTo>
                <a:lnTo>
                  <a:pt x="249674" y="201034"/>
                </a:lnTo>
                <a:lnTo>
                  <a:pt x="248324" y="199693"/>
                </a:lnTo>
                <a:lnTo>
                  <a:pt x="246472" y="198801"/>
                </a:lnTo>
                <a:lnTo>
                  <a:pt x="244285" y="198205"/>
                </a:lnTo>
                <a:lnTo>
                  <a:pt x="239314" y="195004"/>
                </a:lnTo>
                <a:lnTo>
                  <a:pt x="236656" y="192817"/>
                </a:lnTo>
                <a:lnTo>
                  <a:pt x="232978" y="191359"/>
                </a:lnTo>
                <a:lnTo>
                  <a:pt x="223812" y="189739"/>
                </a:lnTo>
                <a:lnTo>
                  <a:pt x="215928" y="186478"/>
                </a:lnTo>
                <a:lnTo>
                  <a:pt x="212492" y="184276"/>
                </a:lnTo>
                <a:lnTo>
                  <a:pt x="203594" y="181828"/>
                </a:lnTo>
                <a:lnTo>
                  <a:pt x="193290" y="179788"/>
                </a:lnTo>
                <a:lnTo>
                  <a:pt x="187875" y="177910"/>
                </a:lnTo>
                <a:lnTo>
                  <a:pt x="177731" y="174236"/>
                </a:lnTo>
                <a:lnTo>
                  <a:pt x="170047" y="172604"/>
                </a:lnTo>
                <a:lnTo>
                  <a:pt x="160917" y="169337"/>
                </a:lnTo>
                <a:lnTo>
                  <a:pt x="150510" y="165664"/>
                </a:lnTo>
                <a:lnTo>
                  <a:pt x="145067" y="164684"/>
                </a:lnTo>
                <a:lnTo>
                  <a:pt x="139534" y="164031"/>
                </a:lnTo>
                <a:lnTo>
                  <a:pt x="133940" y="162643"/>
                </a:lnTo>
                <a:lnTo>
                  <a:pt x="128306" y="160765"/>
                </a:lnTo>
                <a:lnTo>
                  <a:pt x="122645" y="158561"/>
                </a:lnTo>
                <a:lnTo>
                  <a:pt x="116966" y="157091"/>
                </a:lnTo>
                <a:lnTo>
                  <a:pt x="111275" y="156111"/>
                </a:lnTo>
                <a:lnTo>
                  <a:pt x="105575" y="155458"/>
                </a:lnTo>
                <a:lnTo>
                  <a:pt x="99871" y="155023"/>
                </a:lnTo>
                <a:lnTo>
                  <a:pt x="94163" y="154733"/>
                </a:lnTo>
                <a:lnTo>
                  <a:pt x="88454" y="154539"/>
                </a:lnTo>
                <a:lnTo>
                  <a:pt x="83694" y="153458"/>
                </a:lnTo>
                <a:lnTo>
                  <a:pt x="75866" y="149716"/>
                </a:lnTo>
                <a:lnTo>
                  <a:pt x="66672" y="147418"/>
                </a:lnTo>
                <a:lnTo>
                  <a:pt x="56235" y="146397"/>
                </a:lnTo>
                <a:lnTo>
                  <a:pt x="50785" y="146124"/>
                </a:lnTo>
                <a:lnTo>
                  <a:pt x="37452" y="145687"/>
                </a:lnTo>
                <a:lnTo>
                  <a:pt x="0" y="145580"/>
                </a:lnTo>
                <a:lnTo>
                  <a:pt x="7272" y="138199"/>
                </a:lnTo>
                <a:lnTo>
                  <a:pt x="10468" y="137537"/>
                </a:lnTo>
                <a:lnTo>
                  <a:pt x="20281" y="137112"/>
                </a:lnTo>
                <a:lnTo>
                  <a:pt x="23006" y="136124"/>
                </a:lnTo>
                <a:lnTo>
                  <a:pt x="28573" y="132487"/>
                </a:lnTo>
                <a:lnTo>
                  <a:pt x="36762" y="130236"/>
                </a:lnTo>
                <a:lnTo>
                  <a:pt x="46752" y="128283"/>
                </a:lnTo>
                <a:lnTo>
                  <a:pt x="52083" y="126428"/>
                </a:lnTo>
                <a:lnTo>
                  <a:pt x="57542" y="124239"/>
                </a:lnTo>
                <a:lnTo>
                  <a:pt x="71228" y="119268"/>
                </a:lnTo>
                <a:lnTo>
                  <a:pt x="78878" y="116608"/>
                </a:lnTo>
                <a:lnTo>
                  <a:pt x="85883" y="114835"/>
                </a:lnTo>
                <a:lnTo>
                  <a:pt x="92458" y="113654"/>
                </a:lnTo>
                <a:lnTo>
                  <a:pt x="98746" y="112866"/>
                </a:lnTo>
                <a:lnTo>
                  <a:pt x="105795" y="111388"/>
                </a:lnTo>
                <a:lnTo>
                  <a:pt x="113353" y="109450"/>
                </a:lnTo>
                <a:lnTo>
                  <a:pt x="121248" y="107206"/>
                </a:lnTo>
                <a:lnTo>
                  <a:pt x="137642" y="102172"/>
                </a:lnTo>
                <a:lnTo>
                  <a:pt x="146014" y="99496"/>
                </a:lnTo>
                <a:lnTo>
                  <a:pt x="153500" y="96760"/>
                </a:lnTo>
                <a:lnTo>
                  <a:pt x="160396" y="93983"/>
                </a:lnTo>
                <a:lnTo>
                  <a:pt x="166898" y="91179"/>
                </a:lnTo>
                <a:lnTo>
                  <a:pt x="174091" y="88358"/>
                </a:lnTo>
                <a:lnTo>
                  <a:pt x="189702" y="82683"/>
                </a:lnTo>
                <a:lnTo>
                  <a:pt x="214556" y="74133"/>
                </a:lnTo>
                <a:lnTo>
                  <a:pt x="222055" y="71279"/>
                </a:lnTo>
                <a:lnTo>
                  <a:pt x="228959" y="68423"/>
                </a:lnTo>
                <a:lnTo>
                  <a:pt x="235467" y="65567"/>
                </a:lnTo>
                <a:lnTo>
                  <a:pt x="247778" y="59853"/>
                </a:lnTo>
                <a:lnTo>
                  <a:pt x="253728" y="56996"/>
                </a:lnTo>
                <a:lnTo>
                  <a:pt x="260552" y="55092"/>
                </a:lnTo>
                <a:lnTo>
                  <a:pt x="267959" y="53822"/>
                </a:lnTo>
                <a:lnTo>
                  <a:pt x="275754" y="52975"/>
                </a:lnTo>
                <a:lnTo>
                  <a:pt x="281904" y="51459"/>
                </a:lnTo>
                <a:lnTo>
                  <a:pt x="291276" y="47233"/>
                </a:lnTo>
                <a:lnTo>
                  <a:pt x="301157" y="44720"/>
                </a:lnTo>
                <a:lnTo>
                  <a:pt x="310946" y="43603"/>
                </a:lnTo>
                <a:lnTo>
                  <a:pt x="318472" y="43107"/>
                </a:lnTo>
                <a:lnTo>
                  <a:pt x="328063" y="42827"/>
                </a:lnTo>
                <a:lnTo>
                  <a:pt x="334160" y="42711"/>
                </a:lnTo>
                <a:lnTo>
                  <a:pt x="329643" y="42710"/>
                </a:lnTo>
                <a:lnTo>
                  <a:pt x="327354" y="43663"/>
                </a:lnTo>
                <a:lnTo>
                  <a:pt x="318631" y="49554"/>
                </a:lnTo>
                <a:lnTo>
                  <a:pt x="309504" y="54641"/>
                </a:lnTo>
                <a:lnTo>
                  <a:pt x="301638" y="60077"/>
                </a:lnTo>
                <a:lnTo>
                  <a:pt x="293062" y="66621"/>
                </a:lnTo>
                <a:lnTo>
                  <a:pt x="279726" y="75879"/>
                </a:lnTo>
                <a:lnTo>
                  <a:pt x="273122" y="81015"/>
                </a:lnTo>
                <a:lnTo>
                  <a:pt x="266814" y="86344"/>
                </a:lnTo>
                <a:lnTo>
                  <a:pt x="260703" y="91801"/>
                </a:lnTo>
                <a:lnTo>
                  <a:pt x="254724" y="96393"/>
                </a:lnTo>
                <a:lnTo>
                  <a:pt x="248834" y="100406"/>
                </a:lnTo>
                <a:lnTo>
                  <a:pt x="236256" y="108357"/>
                </a:lnTo>
                <a:lnTo>
                  <a:pt x="196566" y="134516"/>
                </a:lnTo>
                <a:lnTo>
                  <a:pt x="189107" y="139156"/>
                </a:lnTo>
                <a:lnTo>
                  <a:pt x="182229" y="143203"/>
                </a:lnTo>
                <a:lnTo>
                  <a:pt x="175738" y="146853"/>
                </a:lnTo>
                <a:lnTo>
                  <a:pt x="169507" y="151190"/>
                </a:lnTo>
                <a:lnTo>
                  <a:pt x="163447" y="155988"/>
                </a:lnTo>
                <a:lnTo>
                  <a:pt x="157502" y="161091"/>
                </a:lnTo>
                <a:lnTo>
                  <a:pt x="150681" y="166398"/>
                </a:lnTo>
                <a:lnTo>
                  <a:pt x="143277" y="171841"/>
                </a:lnTo>
                <a:lnTo>
                  <a:pt x="135483" y="177375"/>
                </a:lnTo>
                <a:lnTo>
                  <a:pt x="128382" y="182017"/>
                </a:lnTo>
                <a:lnTo>
                  <a:pt x="121743" y="186064"/>
                </a:lnTo>
                <a:lnTo>
                  <a:pt x="115412" y="189714"/>
                </a:lnTo>
                <a:lnTo>
                  <a:pt x="103298" y="196310"/>
                </a:lnTo>
                <a:lnTo>
                  <a:pt x="97400" y="199403"/>
                </a:lnTo>
                <a:lnTo>
                  <a:pt x="88307" y="205378"/>
                </a:lnTo>
                <a:lnTo>
                  <a:pt x="80139" y="211209"/>
                </a:lnTo>
                <a:lnTo>
                  <a:pt x="70158" y="216976"/>
                </a:lnTo>
                <a:lnTo>
                  <a:pt x="61912" y="222714"/>
                </a:lnTo>
                <a:lnTo>
                  <a:pt x="58379" y="225577"/>
                </a:lnTo>
                <a:lnTo>
                  <a:pt x="51915" y="228759"/>
                </a:lnTo>
                <a:lnTo>
                  <a:pt x="48857" y="229608"/>
                </a:lnTo>
                <a:lnTo>
                  <a:pt x="42920" y="233091"/>
                </a:lnTo>
                <a:lnTo>
                  <a:pt x="34682" y="239480"/>
                </a:lnTo>
                <a:lnTo>
                  <a:pt x="25598" y="23987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6"/>
          <p:cNvSpPr/>
          <p:nvPr/>
        </p:nvSpPr>
        <p:spPr bwMode="auto">
          <a:xfrm>
            <a:off x="4417695" y="3146107"/>
            <a:ext cx="3264375" cy="94299"/>
          </a:xfrm>
          <a:custGeom>
            <a:avLst/>
            <a:gdLst/>
            <a:ahLst/>
            <a:cxnLst/>
            <a:rect l="0" t="0" r="0" b="0"/>
            <a:pathLst>
              <a:path w="3264375" h="94299">
                <a:moveTo>
                  <a:pt x="8572" y="0"/>
                </a:moveTo>
                <a:lnTo>
                  <a:pt x="2" y="0"/>
                </a:ln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0" y="12770"/>
                </a:lnTo>
                <a:lnTo>
                  <a:pt x="6844" y="14229"/>
                </a:lnTo>
                <a:lnTo>
                  <a:pt x="11931" y="15849"/>
                </a:lnTo>
                <a:lnTo>
                  <a:pt x="13669" y="17234"/>
                </a:lnTo>
                <a:lnTo>
                  <a:pt x="14828" y="19109"/>
                </a:lnTo>
                <a:lnTo>
                  <a:pt x="15600" y="21312"/>
                </a:lnTo>
                <a:lnTo>
                  <a:pt x="17067" y="22780"/>
                </a:lnTo>
                <a:lnTo>
                  <a:pt x="18998" y="23759"/>
                </a:lnTo>
                <a:lnTo>
                  <a:pt x="21238" y="24412"/>
                </a:lnTo>
                <a:lnTo>
                  <a:pt x="48807" y="26594"/>
                </a:lnTo>
                <a:lnTo>
                  <a:pt x="53493" y="28207"/>
                </a:lnTo>
                <a:lnTo>
                  <a:pt x="58522" y="30234"/>
                </a:lnTo>
                <a:lnTo>
                  <a:pt x="74701" y="33089"/>
                </a:lnTo>
                <a:lnTo>
                  <a:pt x="108620" y="34185"/>
                </a:lnTo>
                <a:lnTo>
                  <a:pt x="122570" y="31703"/>
                </a:lnTo>
                <a:lnTo>
                  <a:pt x="130290" y="29708"/>
                </a:lnTo>
                <a:lnTo>
                  <a:pt x="154810" y="26900"/>
                </a:lnTo>
                <a:lnTo>
                  <a:pt x="248710" y="25727"/>
                </a:lnTo>
                <a:lnTo>
                  <a:pt x="309569" y="24766"/>
                </a:lnTo>
                <a:lnTo>
                  <a:pt x="319727" y="23178"/>
                </a:lnTo>
                <a:lnTo>
                  <a:pt x="330308" y="21167"/>
                </a:lnTo>
                <a:lnTo>
                  <a:pt x="358854" y="18337"/>
                </a:lnTo>
                <a:lnTo>
                  <a:pt x="452767" y="17176"/>
                </a:lnTo>
                <a:lnTo>
                  <a:pt x="1081693" y="17145"/>
                </a:lnTo>
                <a:lnTo>
                  <a:pt x="1107815" y="14605"/>
                </a:lnTo>
                <a:lnTo>
                  <a:pt x="1121448" y="12594"/>
                </a:lnTo>
                <a:lnTo>
                  <a:pt x="1158839" y="9764"/>
                </a:lnTo>
                <a:lnTo>
                  <a:pt x="1259577" y="8619"/>
                </a:lnTo>
                <a:lnTo>
                  <a:pt x="1352065" y="8576"/>
                </a:lnTo>
                <a:lnTo>
                  <a:pt x="1377840" y="11114"/>
                </a:lnTo>
                <a:lnTo>
                  <a:pt x="1390047" y="13124"/>
                </a:lnTo>
                <a:lnTo>
                  <a:pt x="1429982" y="15954"/>
                </a:lnTo>
                <a:lnTo>
                  <a:pt x="1521056" y="18028"/>
                </a:lnTo>
                <a:lnTo>
                  <a:pt x="1535055" y="19638"/>
                </a:lnTo>
                <a:lnTo>
                  <a:pt x="1549150" y="21665"/>
                </a:lnTo>
                <a:lnTo>
                  <a:pt x="1587190" y="24517"/>
                </a:lnTo>
                <a:lnTo>
                  <a:pt x="1641022" y="26433"/>
                </a:lnTo>
                <a:lnTo>
                  <a:pt x="1655037" y="28100"/>
                </a:lnTo>
                <a:lnTo>
                  <a:pt x="1669143" y="30163"/>
                </a:lnTo>
                <a:lnTo>
                  <a:pt x="1711749" y="33067"/>
                </a:lnTo>
                <a:lnTo>
                  <a:pt x="1804757" y="34183"/>
                </a:lnTo>
                <a:lnTo>
                  <a:pt x="1836529" y="36783"/>
                </a:lnTo>
                <a:lnTo>
                  <a:pt x="1853003" y="38809"/>
                </a:lnTo>
                <a:lnTo>
                  <a:pt x="1898942" y="41661"/>
                </a:lnTo>
                <a:lnTo>
                  <a:pt x="1993229" y="42757"/>
                </a:lnTo>
                <a:lnTo>
                  <a:pt x="2025069" y="45356"/>
                </a:lnTo>
                <a:lnTo>
                  <a:pt x="2041561" y="47382"/>
                </a:lnTo>
                <a:lnTo>
                  <a:pt x="2087526" y="50234"/>
                </a:lnTo>
                <a:lnTo>
                  <a:pt x="2152568" y="52150"/>
                </a:lnTo>
                <a:lnTo>
                  <a:pt x="2169423" y="53817"/>
                </a:lnTo>
                <a:lnTo>
                  <a:pt x="2186374" y="55881"/>
                </a:lnTo>
                <a:lnTo>
                  <a:pt x="2237536" y="58785"/>
                </a:lnTo>
                <a:lnTo>
                  <a:pt x="2323162" y="59847"/>
                </a:lnTo>
                <a:lnTo>
                  <a:pt x="2374587" y="62500"/>
                </a:lnTo>
                <a:lnTo>
                  <a:pt x="2391730" y="64527"/>
                </a:lnTo>
                <a:lnTo>
                  <a:pt x="2443163" y="67379"/>
                </a:lnTo>
                <a:lnTo>
                  <a:pt x="2528887" y="68422"/>
                </a:lnTo>
                <a:lnTo>
                  <a:pt x="2580322" y="71073"/>
                </a:lnTo>
                <a:lnTo>
                  <a:pt x="2597467" y="73100"/>
                </a:lnTo>
                <a:lnTo>
                  <a:pt x="2648902" y="75952"/>
                </a:lnTo>
                <a:lnTo>
                  <a:pt x="2744391" y="77047"/>
                </a:lnTo>
                <a:lnTo>
                  <a:pt x="2778020" y="79646"/>
                </a:lnTo>
                <a:lnTo>
                  <a:pt x="2794988" y="81672"/>
                </a:lnTo>
                <a:lnTo>
                  <a:pt x="2841623" y="84524"/>
                </a:lnTo>
                <a:lnTo>
                  <a:pt x="2936179" y="85620"/>
                </a:lnTo>
                <a:lnTo>
                  <a:pt x="3264374" y="85725"/>
                </a:lnTo>
                <a:lnTo>
                  <a:pt x="3264004" y="86678"/>
                </a:lnTo>
                <a:lnTo>
                  <a:pt x="3262805" y="88265"/>
                </a:lnTo>
                <a:lnTo>
                  <a:pt x="3257549" y="9429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57"/>
          <p:cNvSpPr/>
          <p:nvPr/>
        </p:nvSpPr>
        <p:spPr bwMode="auto">
          <a:xfrm>
            <a:off x="4889182" y="4852035"/>
            <a:ext cx="1697356" cy="137158"/>
          </a:xfrm>
          <a:custGeom>
            <a:avLst/>
            <a:gdLst/>
            <a:ahLst/>
            <a:cxnLst/>
            <a:rect l="0" t="0" r="0" b="0"/>
            <a:pathLst>
              <a:path w="1697356" h="137158">
                <a:moveTo>
                  <a:pt x="0" y="0"/>
                </a:moveTo>
                <a:lnTo>
                  <a:pt x="37511" y="0"/>
                </a:lnTo>
                <a:lnTo>
                  <a:pt x="40247" y="952"/>
                </a:lnTo>
                <a:lnTo>
                  <a:pt x="45828" y="4551"/>
                </a:lnTo>
                <a:lnTo>
                  <a:pt x="51483" y="6785"/>
                </a:lnTo>
                <a:lnTo>
                  <a:pt x="62875" y="8219"/>
                </a:lnTo>
                <a:lnTo>
                  <a:pt x="71440" y="8467"/>
                </a:lnTo>
                <a:lnTo>
                  <a:pt x="74297" y="9455"/>
                </a:lnTo>
                <a:lnTo>
                  <a:pt x="80011" y="13092"/>
                </a:lnTo>
                <a:lnTo>
                  <a:pt x="85725" y="15344"/>
                </a:lnTo>
                <a:lnTo>
                  <a:pt x="97155" y="16789"/>
                </a:lnTo>
                <a:lnTo>
                  <a:pt x="118851" y="17113"/>
                </a:lnTo>
                <a:lnTo>
                  <a:pt x="123049" y="18077"/>
                </a:lnTo>
                <a:lnTo>
                  <a:pt x="130253" y="21686"/>
                </a:lnTo>
                <a:lnTo>
                  <a:pt x="139171" y="23925"/>
                </a:lnTo>
                <a:lnTo>
                  <a:pt x="182981" y="26649"/>
                </a:lnTo>
                <a:lnTo>
                  <a:pt x="193493" y="31602"/>
                </a:lnTo>
                <a:lnTo>
                  <a:pt x="199662" y="33095"/>
                </a:lnTo>
                <a:lnTo>
                  <a:pt x="241333" y="34259"/>
                </a:lnTo>
                <a:lnTo>
                  <a:pt x="244709" y="35222"/>
                </a:lnTo>
                <a:lnTo>
                  <a:pt x="250999" y="38831"/>
                </a:lnTo>
                <a:lnTo>
                  <a:pt x="259511" y="41070"/>
                </a:lnTo>
                <a:lnTo>
                  <a:pt x="297095" y="43745"/>
                </a:lnTo>
                <a:lnTo>
                  <a:pt x="306985" y="47382"/>
                </a:lnTo>
                <a:lnTo>
                  <a:pt x="318712" y="50234"/>
                </a:lnTo>
                <a:lnTo>
                  <a:pt x="348695" y="52317"/>
                </a:lnTo>
                <a:lnTo>
                  <a:pt x="358493" y="55954"/>
                </a:lnTo>
                <a:lnTo>
                  <a:pt x="370168" y="58806"/>
                </a:lnTo>
                <a:lnTo>
                  <a:pt x="421891" y="59993"/>
                </a:lnTo>
                <a:lnTo>
                  <a:pt x="751627" y="60007"/>
                </a:lnTo>
                <a:lnTo>
                  <a:pt x="762999" y="62547"/>
                </a:lnTo>
                <a:lnTo>
                  <a:pt x="774403" y="65898"/>
                </a:lnTo>
                <a:lnTo>
                  <a:pt x="820104" y="68475"/>
                </a:lnTo>
                <a:lnTo>
                  <a:pt x="854393" y="68570"/>
                </a:lnTo>
                <a:lnTo>
                  <a:pt x="865822" y="71116"/>
                </a:lnTo>
                <a:lnTo>
                  <a:pt x="877252" y="74470"/>
                </a:lnTo>
                <a:lnTo>
                  <a:pt x="924043" y="76995"/>
                </a:lnTo>
                <a:lnTo>
                  <a:pt x="1034414" y="77152"/>
                </a:lnTo>
                <a:lnTo>
                  <a:pt x="1039177" y="78105"/>
                </a:lnTo>
                <a:lnTo>
                  <a:pt x="1047009" y="81703"/>
                </a:lnTo>
                <a:lnTo>
                  <a:pt x="1058745" y="83937"/>
                </a:lnTo>
                <a:lnTo>
                  <a:pt x="1100766" y="86607"/>
                </a:lnTo>
                <a:lnTo>
                  <a:pt x="1111847" y="90245"/>
                </a:lnTo>
                <a:lnTo>
                  <a:pt x="1128796" y="93096"/>
                </a:lnTo>
                <a:lnTo>
                  <a:pt x="1168723" y="95179"/>
                </a:lnTo>
                <a:lnTo>
                  <a:pt x="1180150" y="98817"/>
                </a:lnTo>
                <a:lnTo>
                  <a:pt x="1197293" y="101669"/>
                </a:lnTo>
                <a:lnTo>
                  <a:pt x="1249575" y="102856"/>
                </a:lnTo>
                <a:lnTo>
                  <a:pt x="1253102" y="102860"/>
                </a:lnTo>
                <a:lnTo>
                  <a:pt x="1262102" y="105406"/>
                </a:lnTo>
                <a:lnTo>
                  <a:pt x="1272452" y="108759"/>
                </a:lnTo>
                <a:lnTo>
                  <a:pt x="1309103" y="111285"/>
                </a:lnTo>
                <a:lnTo>
                  <a:pt x="1338830" y="111433"/>
                </a:lnTo>
                <a:lnTo>
                  <a:pt x="1347828" y="113978"/>
                </a:lnTo>
                <a:lnTo>
                  <a:pt x="1358177" y="117332"/>
                </a:lnTo>
                <a:lnTo>
                  <a:pt x="1391135" y="119910"/>
                </a:lnTo>
                <a:lnTo>
                  <a:pt x="1416087" y="120005"/>
                </a:lnTo>
                <a:lnTo>
                  <a:pt x="1419356" y="120961"/>
                </a:lnTo>
                <a:lnTo>
                  <a:pt x="1425527" y="124563"/>
                </a:lnTo>
                <a:lnTo>
                  <a:pt x="1433985" y="126799"/>
                </a:lnTo>
                <a:lnTo>
                  <a:pt x="1484677" y="128578"/>
                </a:lnTo>
                <a:lnTo>
                  <a:pt x="1562948" y="128587"/>
                </a:lnTo>
                <a:lnTo>
                  <a:pt x="1564888" y="129540"/>
                </a:lnTo>
                <a:lnTo>
                  <a:pt x="1566181" y="131127"/>
                </a:lnTo>
                <a:lnTo>
                  <a:pt x="1567044" y="133138"/>
                </a:lnTo>
                <a:lnTo>
                  <a:pt x="1568571" y="134479"/>
                </a:lnTo>
                <a:lnTo>
                  <a:pt x="1570541" y="135372"/>
                </a:lnTo>
                <a:lnTo>
                  <a:pt x="1575271" y="136365"/>
                </a:lnTo>
                <a:lnTo>
                  <a:pt x="1607109" y="137157"/>
                </a:lnTo>
                <a:lnTo>
                  <a:pt x="1609569" y="136205"/>
                </a:lnTo>
                <a:lnTo>
                  <a:pt x="1614841" y="132608"/>
                </a:lnTo>
                <a:lnTo>
                  <a:pt x="1620360" y="130374"/>
                </a:lnTo>
                <a:lnTo>
                  <a:pt x="1628620" y="128822"/>
                </a:lnTo>
                <a:lnTo>
                  <a:pt x="1680837" y="128587"/>
                </a:lnTo>
                <a:lnTo>
                  <a:pt x="1697355" y="12858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58"/>
          <p:cNvSpPr/>
          <p:nvPr/>
        </p:nvSpPr>
        <p:spPr bwMode="auto">
          <a:xfrm>
            <a:off x="4914900" y="4517707"/>
            <a:ext cx="471488" cy="360046"/>
          </a:xfrm>
          <a:custGeom>
            <a:avLst/>
            <a:gdLst/>
            <a:ahLst/>
            <a:cxnLst/>
            <a:rect l="0" t="0" r="0" b="0"/>
            <a:pathLst>
              <a:path w="471488" h="360046">
                <a:moveTo>
                  <a:pt x="0" y="8572"/>
                </a:moveTo>
                <a:lnTo>
                  <a:pt x="20399" y="8572"/>
                </a:lnTo>
                <a:lnTo>
                  <a:pt x="23124" y="9525"/>
                </a:lnTo>
                <a:lnTo>
                  <a:pt x="31511" y="14464"/>
                </a:lnTo>
                <a:lnTo>
                  <a:pt x="41179" y="16792"/>
                </a:lnTo>
                <a:lnTo>
                  <a:pt x="46914" y="17041"/>
                </a:lnTo>
                <a:lnTo>
                  <a:pt x="49374" y="16123"/>
                </a:lnTo>
                <a:lnTo>
                  <a:pt x="57386" y="11233"/>
                </a:lnTo>
                <a:lnTo>
                  <a:pt x="62969" y="9755"/>
                </a:lnTo>
                <a:lnTo>
                  <a:pt x="77166" y="8729"/>
                </a:lnTo>
                <a:lnTo>
                  <a:pt x="88585" y="8603"/>
                </a:lnTo>
                <a:lnTo>
                  <a:pt x="101706" y="8581"/>
                </a:lnTo>
                <a:lnTo>
                  <a:pt x="105904" y="7626"/>
                </a:lnTo>
                <a:lnTo>
                  <a:pt x="117315" y="2683"/>
                </a:lnTo>
                <a:lnTo>
                  <a:pt x="127070" y="1193"/>
                </a:lnTo>
                <a:lnTo>
                  <a:pt x="137755" y="530"/>
                </a:lnTo>
                <a:lnTo>
                  <a:pt x="151941" y="157"/>
                </a:lnTo>
                <a:lnTo>
                  <a:pt x="194770" y="3"/>
                </a:lnTo>
                <a:lnTo>
                  <a:pt x="306975" y="0"/>
                </a:lnTo>
                <a:lnTo>
                  <a:pt x="311330" y="953"/>
                </a:lnTo>
                <a:lnTo>
                  <a:pt x="322963" y="5892"/>
                </a:lnTo>
                <a:lnTo>
                  <a:pt x="337098" y="7778"/>
                </a:lnTo>
                <a:lnTo>
                  <a:pt x="348695" y="8337"/>
                </a:lnTo>
                <a:lnTo>
                  <a:pt x="373461" y="8552"/>
                </a:lnTo>
                <a:lnTo>
                  <a:pt x="471484" y="8572"/>
                </a:lnTo>
                <a:lnTo>
                  <a:pt x="471487" y="21591"/>
                </a:lnTo>
                <a:lnTo>
                  <a:pt x="470535" y="22967"/>
                </a:lnTo>
                <a:lnTo>
                  <a:pt x="468947" y="23884"/>
                </a:lnTo>
                <a:lnTo>
                  <a:pt x="466937" y="24495"/>
                </a:lnTo>
                <a:lnTo>
                  <a:pt x="465595" y="25855"/>
                </a:lnTo>
                <a:lnTo>
                  <a:pt x="464702" y="27714"/>
                </a:lnTo>
                <a:lnTo>
                  <a:pt x="463709" y="32320"/>
                </a:lnTo>
                <a:lnTo>
                  <a:pt x="463072" y="43038"/>
                </a:lnTo>
                <a:lnTo>
                  <a:pt x="462929" y="53238"/>
                </a:lnTo>
                <a:lnTo>
                  <a:pt x="462924" y="55494"/>
                </a:lnTo>
                <a:lnTo>
                  <a:pt x="461968" y="57951"/>
                </a:lnTo>
                <a:lnTo>
                  <a:pt x="457025" y="65960"/>
                </a:lnTo>
                <a:lnTo>
                  <a:pt x="455534" y="71543"/>
                </a:lnTo>
                <a:lnTo>
                  <a:pt x="454578" y="81936"/>
                </a:lnTo>
                <a:lnTo>
                  <a:pt x="454388" y="90057"/>
                </a:lnTo>
                <a:lnTo>
                  <a:pt x="454342" y="191450"/>
                </a:lnTo>
                <a:lnTo>
                  <a:pt x="453390" y="194308"/>
                </a:lnTo>
                <a:lnTo>
                  <a:pt x="449791" y="200024"/>
                </a:lnTo>
                <a:lnTo>
                  <a:pt x="447557" y="208280"/>
                </a:lnTo>
                <a:lnTo>
                  <a:pt x="446564" y="217346"/>
                </a:lnTo>
                <a:lnTo>
                  <a:pt x="446005" y="227806"/>
                </a:lnTo>
                <a:lnTo>
                  <a:pt x="445840" y="236937"/>
                </a:lnTo>
                <a:lnTo>
                  <a:pt x="445779" y="251429"/>
                </a:lnTo>
                <a:lnTo>
                  <a:pt x="444823" y="254297"/>
                </a:lnTo>
                <a:lnTo>
                  <a:pt x="439880" y="262884"/>
                </a:lnTo>
                <a:lnTo>
                  <a:pt x="438389" y="268602"/>
                </a:lnTo>
                <a:lnTo>
                  <a:pt x="437551" y="277177"/>
                </a:lnTo>
                <a:lnTo>
                  <a:pt x="437301" y="285750"/>
                </a:lnTo>
                <a:lnTo>
                  <a:pt x="437197" y="3600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sphere?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="1" dirty="0" smtClean="0"/>
              <a:t> sphere </a:t>
            </a:r>
            <a:r>
              <a:rPr lang="en-US" dirty="0" smtClean="0"/>
              <a:t>is the set of points in a plane at a given distance from a given point in space.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971800"/>
            <a:ext cx="2790825" cy="27908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 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6096000" cy="4953000"/>
          </a:xfrm>
        </p:spPr>
        <p:txBody>
          <a:bodyPr/>
          <a:lstStyle/>
          <a:p>
            <a:r>
              <a:rPr lang="en-US" b="1" dirty="0" smtClean="0"/>
              <a:t>Congruent circles </a:t>
            </a:r>
            <a:r>
              <a:rPr lang="en-US" dirty="0" smtClean="0"/>
              <a:t>are circles that have congruent radii.</a:t>
            </a:r>
          </a:p>
          <a:p>
            <a:r>
              <a:rPr lang="en-US" b="1" dirty="0" smtClean="0"/>
              <a:t>Concentric circles </a:t>
            </a:r>
            <a:r>
              <a:rPr lang="en-US" dirty="0" smtClean="0"/>
              <a:t>are circles that lie in the same plane and have the same center.</a:t>
            </a:r>
          </a:p>
          <a:p>
            <a:r>
              <a:rPr lang="en-US" b="1" dirty="0" smtClean="0"/>
              <a:t>Concentric spheres </a:t>
            </a:r>
            <a:r>
              <a:rPr lang="en-US" dirty="0" smtClean="0"/>
              <a:t>are spheres that have the same center.</a:t>
            </a:r>
          </a:p>
          <a:p>
            <a:endParaRPr lang="en-US" dirty="0"/>
          </a:p>
        </p:txBody>
      </p:sp>
      <p:sp>
        <p:nvSpPr>
          <p:cNvPr id="4" name="SMARTPenAnnotation41"/>
          <p:cNvSpPr/>
          <p:nvPr/>
        </p:nvSpPr>
        <p:spPr bwMode="auto">
          <a:xfrm>
            <a:off x="6569437" y="1929165"/>
            <a:ext cx="222301" cy="273924"/>
          </a:xfrm>
          <a:custGeom>
            <a:avLst/>
            <a:gdLst/>
            <a:ahLst/>
            <a:cxnLst/>
            <a:rect l="0" t="0" r="0" b="0"/>
            <a:pathLst>
              <a:path w="222301" h="273924">
                <a:moveTo>
                  <a:pt x="205695" y="8220"/>
                </a:moveTo>
                <a:lnTo>
                  <a:pt x="197476" y="8220"/>
                </a:lnTo>
                <a:lnTo>
                  <a:pt x="192676" y="3669"/>
                </a:lnTo>
                <a:lnTo>
                  <a:pt x="190348" y="2328"/>
                </a:lnTo>
                <a:lnTo>
                  <a:pt x="185222" y="839"/>
                </a:lnTo>
                <a:lnTo>
                  <a:pt x="179768" y="177"/>
                </a:lnTo>
                <a:lnTo>
                  <a:pt x="176980" y="0"/>
                </a:lnTo>
                <a:lnTo>
                  <a:pt x="173217" y="835"/>
                </a:lnTo>
                <a:lnTo>
                  <a:pt x="168803" y="2344"/>
                </a:lnTo>
                <a:lnTo>
                  <a:pt x="163955" y="4303"/>
                </a:lnTo>
                <a:lnTo>
                  <a:pt x="158818" y="5608"/>
                </a:lnTo>
                <a:lnTo>
                  <a:pt x="153489" y="6479"/>
                </a:lnTo>
                <a:lnTo>
                  <a:pt x="148031" y="7059"/>
                </a:lnTo>
                <a:lnTo>
                  <a:pt x="143440" y="8398"/>
                </a:lnTo>
                <a:lnTo>
                  <a:pt x="139427" y="10244"/>
                </a:lnTo>
                <a:lnTo>
                  <a:pt x="135799" y="12426"/>
                </a:lnTo>
                <a:lnTo>
                  <a:pt x="130523" y="13882"/>
                </a:lnTo>
                <a:lnTo>
                  <a:pt x="124148" y="14852"/>
                </a:lnTo>
                <a:lnTo>
                  <a:pt x="117040" y="15499"/>
                </a:lnTo>
                <a:lnTo>
                  <a:pt x="111349" y="16882"/>
                </a:lnTo>
                <a:lnTo>
                  <a:pt x="106603" y="18757"/>
                </a:lnTo>
                <a:lnTo>
                  <a:pt x="97837" y="23380"/>
                </a:lnTo>
                <a:lnTo>
                  <a:pt x="71112" y="36910"/>
                </a:lnTo>
                <a:lnTo>
                  <a:pt x="66443" y="39729"/>
                </a:lnTo>
                <a:lnTo>
                  <a:pt x="62378" y="42561"/>
                </a:lnTo>
                <a:lnTo>
                  <a:pt x="58715" y="45401"/>
                </a:lnTo>
                <a:lnTo>
                  <a:pt x="52106" y="51097"/>
                </a:lnTo>
                <a:lnTo>
                  <a:pt x="49010" y="53949"/>
                </a:lnTo>
                <a:lnTo>
                  <a:pt x="45041" y="56804"/>
                </a:lnTo>
                <a:lnTo>
                  <a:pt x="40490" y="59659"/>
                </a:lnTo>
                <a:lnTo>
                  <a:pt x="35551" y="62515"/>
                </a:lnTo>
                <a:lnTo>
                  <a:pt x="31305" y="65371"/>
                </a:lnTo>
                <a:lnTo>
                  <a:pt x="27523" y="68228"/>
                </a:lnTo>
                <a:lnTo>
                  <a:pt x="24048" y="71085"/>
                </a:lnTo>
                <a:lnTo>
                  <a:pt x="17648" y="79340"/>
                </a:lnTo>
                <a:lnTo>
                  <a:pt x="14608" y="84208"/>
                </a:lnTo>
                <a:lnTo>
                  <a:pt x="8690" y="92157"/>
                </a:lnTo>
                <a:lnTo>
                  <a:pt x="1681" y="100471"/>
                </a:lnTo>
                <a:lnTo>
                  <a:pt x="1106" y="102105"/>
                </a:lnTo>
                <a:lnTo>
                  <a:pt x="296" y="108957"/>
                </a:lnTo>
                <a:lnTo>
                  <a:pt x="23" y="117265"/>
                </a:lnTo>
                <a:lnTo>
                  <a:pt x="0" y="118064"/>
                </a:lnTo>
                <a:lnTo>
                  <a:pt x="937" y="118597"/>
                </a:lnTo>
                <a:lnTo>
                  <a:pt x="4519" y="119189"/>
                </a:lnTo>
                <a:lnTo>
                  <a:pt x="9287" y="119452"/>
                </a:lnTo>
                <a:lnTo>
                  <a:pt x="11891" y="119522"/>
                </a:lnTo>
                <a:lnTo>
                  <a:pt x="15533" y="120521"/>
                </a:lnTo>
                <a:lnTo>
                  <a:pt x="19865" y="122140"/>
                </a:lnTo>
                <a:lnTo>
                  <a:pt x="24658" y="124171"/>
                </a:lnTo>
                <a:lnTo>
                  <a:pt x="30712" y="125526"/>
                </a:lnTo>
                <a:lnTo>
                  <a:pt x="37604" y="126429"/>
                </a:lnTo>
                <a:lnTo>
                  <a:pt x="45057" y="127031"/>
                </a:lnTo>
                <a:lnTo>
                  <a:pt x="51930" y="127432"/>
                </a:lnTo>
                <a:lnTo>
                  <a:pt x="64648" y="127878"/>
                </a:lnTo>
                <a:lnTo>
                  <a:pt x="71659" y="128949"/>
                </a:lnTo>
                <a:lnTo>
                  <a:pt x="79190" y="130616"/>
                </a:lnTo>
                <a:lnTo>
                  <a:pt x="87068" y="132680"/>
                </a:lnTo>
                <a:lnTo>
                  <a:pt x="95178" y="135008"/>
                </a:lnTo>
                <a:lnTo>
                  <a:pt x="111809" y="140135"/>
                </a:lnTo>
                <a:lnTo>
                  <a:pt x="120244" y="141883"/>
                </a:lnTo>
                <a:lnTo>
                  <a:pt x="128726" y="143049"/>
                </a:lnTo>
                <a:lnTo>
                  <a:pt x="137237" y="143826"/>
                </a:lnTo>
                <a:lnTo>
                  <a:pt x="145769" y="146249"/>
                </a:lnTo>
                <a:lnTo>
                  <a:pt x="154314" y="149769"/>
                </a:lnTo>
                <a:lnTo>
                  <a:pt x="162869" y="154021"/>
                </a:lnTo>
                <a:lnTo>
                  <a:pt x="169524" y="157808"/>
                </a:lnTo>
                <a:lnTo>
                  <a:pt x="174914" y="161285"/>
                </a:lnTo>
                <a:lnTo>
                  <a:pt x="179459" y="164556"/>
                </a:lnTo>
                <a:lnTo>
                  <a:pt x="184394" y="167689"/>
                </a:lnTo>
                <a:lnTo>
                  <a:pt x="189589" y="170730"/>
                </a:lnTo>
                <a:lnTo>
                  <a:pt x="194958" y="173710"/>
                </a:lnTo>
                <a:lnTo>
                  <a:pt x="199490" y="176649"/>
                </a:lnTo>
                <a:lnTo>
                  <a:pt x="203463" y="179561"/>
                </a:lnTo>
                <a:lnTo>
                  <a:pt x="207065" y="182454"/>
                </a:lnTo>
                <a:lnTo>
                  <a:pt x="213606" y="190750"/>
                </a:lnTo>
                <a:lnTo>
                  <a:pt x="216684" y="195629"/>
                </a:lnTo>
                <a:lnTo>
                  <a:pt x="220104" y="203590"/>
                </a:lnTo>
                <a:lnTo>
                  <a:pt x="221624" y="211256"/>
                </a:lnTo>
                <a:lnTo>
                  <a:pt x="222029" y="215967"/>
                </a:lnTo>
                <a:lnTo>
                  <a:pt x="222300" y="221013"/>
                </a:lnTo>
                <a:lnTo>
                  <a:pt x="221527" y="225329"/>
                </a:lnTo>
                <a:lnTo>
                  <a:pt x="218129" y="232665"/>
                </a:lnTo>
                <a:lnTo>
                  <a:pt x="213444" y="239101"/>
                </a:lnTo>
                <a:lnTo>
                  <a:pt x="208187" y="245136"/>
                </a:lnTo>
                <a:lnTo>
                  <a:pt x="202675" y="250993"/>
                </a:lnTo>
                <a:lnTo>
                  <a:pt x="198919" y="253889"/>
                </a:lnTo>
                <a:lnTo>
                  <a:pt x="194510" y="256772"/>
                </a:lnTo>
                <a:lnTo>
                  <a:pt x="189666" y="259646"/>
                </a:lnTo>
                <a:lnTo>
                  <a:pt x="184532" y="262515"/>
                </a:lnTo>
                <a:lnTo>
                  <a:pt x="173746" y="268242"/>
                </a:lnTo>
                <a:lnTo>
                  <a:pt x="168203" y="270150"/>
                </a:lnTo>
                <a:lnTo>
                  <a:pt x="162604" y="271423"/>
                </a:lnTo>
                <a:lnTo>
                  <a:pt x="156964" y="272271"/>
                </a:lnTo>
                <a:lnTo>
                  <a:pt x="151300" y="272836"/>
                </a:lnTo>
                <a:lnTo>
                  <a:pt x="145619" y="273213"/>
                </a:lnTo>
                <a:lnTo>
                  <a:pt x="139927" y="273464"/>
                </a:lnTo>
                <a:lnTo>
                  <a:pt x="128523" y="273744"/>
                </a:lnTo>
                <a:lnTo>
                  <a:pt x="105678" y="273923"/>
                </a:lnTo>
                <a:lnTo>
                  <a:pt x="99965" y="272985"/>
                </a:lnTo>
                <a:lnTo>
                  <a:pt x="94251" y="271407"/>
                </a:lnTo>
                <a:lnTo>
                  <a:pt x="88536" y="269403"/>
                </a:lnTo>
                <a:lnTo>
                  <a:pt x="83774" y="268067"/>
                </a:lnTo>
                <a:lnTo>
                  <a:pt x="79647" y="267176"/>
                </a:lnTo>
                <a:lnTo>
                  <a:pt x="75943" y="266582"/>
                </a:lnTo>
                <a:lnTo>
                  <a:pt x="69288" y="263382"/>
                </a:lnTo>
                <a:lnTo>
                  <a:pt x="63155" y="258785"/>
                </a:lnTo>
                <a:lnTo>
                  <a:pt x="57254" y="253567"/>
                </a:lnTo>
                <a:lnTo>
                  <a:pt x="51457" y="248073"/>
                </a:lnTo>
                <a:lnTo>
                  <a:pt x="48576" y="245274"/>
                </a:lnTo>
                <a:lnTo>
                  <a:pt x="46657" y="242456"/>
                </a:lnTo>
                <a:lnTo>
                  <a:pt x="44524" y="236785"/>
                </a:lnTo>
                <a:lnTo>
                  <a:pt x="43323" y="228237"/>
                </a:lnTo>
                <a:lnTo>
                  <a:pt x="44107" y="225383"/>
                </a:lnTo>
                <a:lnTo>
                  <a:pt x="47518" y="219671"/>
                </a:lnTo>
                <a:lnTo>
                  <a:pt x="49762" y="217767"/>
                </a:lnTo>
                <a:lnTo>
                  <a:pt x="52209" y="216498"/>
                </a:lnTo>
                <a:lnTo>
                  <a:pt x="54794" y="215652"/>
                </a:lnTo>
                <a:lnTo>
                  <a:pt x="56516" y="214135"/>
                </a:lnTo>
                <a:lnTo>
                  <a:pt x="57666" y="212172"/>
                </a:lnTo>
                <a:lnTo>
                  <a:pt x="59963" y="20538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42"/>
          <p:cNvSpPr/>
          <p:nvPr/>
        </p:nvSpPr>
        <p:spPr bwMode="auto">
          <a:xfrm>
            <a:off x="6886588" y="1928996"/>
            <a:ext cx="925818" cy="229899"/>
          </a:xfrm>
          <a:custGeom>
            <a:avLst/>
            <a:gdLst/>
            <a:ahLst/>
            <a:cxnLst/>
            <a:rect l="0" t="0" r="0" b="0"/>
            <a:pathLst>
              <a:path w="925818" h="229899">
                <a:moveTo>
                  <a:pt x="102856" y="76968"/>
                </a:moveTo>
                <a:lnTo>
                  <a:pt x="102856" y="72418"/>
                </a:lnTo>
                <a:lnTo>
                  <a:pt x="103810" y="71077"/>
                </a:lnTo>
                <a:lnTo>
                  <a:pt x="105397" y="70183"/>
                </a:lnTo>
                <a:lnTo>
                  <a:pt x="107408" y="69588"/>
                </a:lnTo>
                <a:lnTo>
                  <a:pt x="108748" y="68238"/>
                </a:lnTo>
                <a:lnTo>
                  <a:pt x="109642" y="66386"/>
                </a:lnTo>
                <a:lnTo>
                  <a:pt x="110238" y="64198"/>
                </a:lnTo>
                <a:lnTo>
                  <a:pt x="113440" y="59228"/>
                </a:lnTo>
                <a:lnTo>
                  <a:pt x="118706" y="52827"/>
                </a:lnTo>
                <a:lnTo>
                  <a:pt x="119426" y="49411"/>
                </a:lnTo>
                <a:lnTo>
                  <a:pt x="119617" y="47167"/>
                </a:lnTo>
                <a:lnTo>
                  <a:pt x="118793" y="44718"/>
                </a:lnTo>
                <a:lnTo>
                  <a:pt x="115337" y="39458"/>
                </a:lnTo>
                <a:lnTo>
                  <a:pt x="113082" y="37674"/>
                </a:lnTo>
                <a:lnTo>
                  <a:pt x="110625" y="36485"/>
                </a:lnTo>
                <a:lnTo>
                  <a:pt x="105358" y="35163"/>
                </a:lnTo>
                <a:lnTo>
                  <a:pt x="99840" y="34576"/>
                </a:lnTo>
                <a:lnTo>
                  <a:pt x="97036" y="35372"/>
                </a:lnTo>
                <a:lnTo>
                  <a:pt x="87585" y="41043"/>
                </a:lnTo>
                <a:lnTo>
                  <a:pt x="78289" y="46079"/>
                </a:lnTo>
                <a:lnTo>
                  <a:pt x="62345" y="54269"/>
                </a:lnTo>
                <a:lnTo>
                  <a:pt x="53737" y="59895"/>
                </a:lnTo>
                <a:lnTo>
                  <a:pt x="46736" y="65570"/>
                </a:lnTo>
                <a:lnTo>
                  <a:pt x="40449" y="71268"/>
                </a:lnTo>
                <a:lnTo>
                  <a:pt x="27003" y="84381"/>
                </a:lnTo>
                <a:lnTo>
                  <a:pt x="22760" y="89530"/>
                </a:lnTo>
                <a:lnTo>
                  <a:pt x="18980" y="94868"/>
                </a:lnTo>
                <a:lnTo>
                  <a:pt x="15506" y="100332"/>
                </a:lnTo>
                <a:lnTo>
                  <a:pt x="12238" y="106831"/>
                </a:lnTo>
                <a:lnTo>
                  <a:pt x="9106" y="114022"/>
                </a:lnTo>
                <a:lnTo>
                  <a:pt x="6067" y="121673"/>
                </a:lnTo>
                <a:lnTo>
                  <a:pt x="4040" y="128679"/>
                </a:lnTo>
                <a:lnTo>
                  <a:pt x="2689" y="135255"/>
                </a:lnTo>
                <a:lnTo>
                  <a:pt x="1788" y="141544"/>
                </a:lnTo>
                <a:lnTo>
                  <a:pt x="1187" y="147641"/>
                </a:lnTo>
                <a:lnTo>
                  <a:pt x="787" y="153611"/>
                </a:lnTo>
                <a:lnTo>
                  <a:pt x="521" y="159496"/>
                </a:lnTo>
                <a:lnTo>
                  <a:pt x="224" y="171115"/>
                </a:lnTo>
                <a:lnTo>
                  <a:pt x="0" y="203881"/>
                </a:lnTo>
                <a:lnTo>
                  <a:pt x="948" y="208250"/>
                </a:lnTo>
                <a:lnTo>
                  <a:pt x="2533" y="212114"/>
                </a:lnTo>
                <a:lnTo>
                  <a:pt x="4541" y="215643"/>
                </a:lnTo>
                <a:lnTo>
                  <a:pt x="6833" y="217996"/>
                </a:lnTo>
                <a:lnTo>
                  <a:pt x="9314" y="219564"/>
                </a:lnTo>
                <a:lnTo>
                  <a:pt x="24689" y="226632"/>
                </a:lnTo>
                <a:lnTo>
                  <a:pt x="32556" y="229211"/>
                </a:lnTo>
                <a:lnTo>
                  <a:pt x="35987" y="229898"/>
                </a:lnTo>
                <a:lnTo>
                  <a:pt x="40179" y="229404"/>
                </a:lnTo>
                <a:lnTo>
                  <a:pt x="55182" y="224158"/>
                </a:lnTo>
                <a:lnTo>
                  <a:pt x="66110" y="219221"/>
                </a:lnTo>
                <a:lnTo>
                  <a:pt x="74778" y="213852"/>
                </a:lnTo>
                <a:lnTo>
                  <a:pt x="83709" y="207338"/>
                </a:lnTo>
                <a:lnTo>
                  <a:pt x="97204" y="198093"/>
                </a:lnTo>
                <a:lnTo>
                  <a:pt x="102898" y="193913"/>
                </a:lnTo>
                <a:lnTo>
                  <a:pt x="111765" y="186729"/>
                </a:lnTo>
                <a:lnTo>
                  <a:pt x="115463" y="182527"/>
                </a:lnTo>
                <a:lnTo>
                  <a:pt x="118881" y="177821"/>
                </a:lnTo>
                <a:lnTo>
                  <a:pt x="122112" y="172779"/>
                </a:lnTo>
                <a:lnTo>
                  <a:pt x="125218" y="167512"/>
                </a:lnTo>
                <a:lnTo>
                  <a:pt x="128241" y="162096"/>
                </a:lnTo>
                <a:lnTo>
                  <a:pt x="134142" y="150998"/>
                </a:lnTo>
                <a:lnTo>
                  <a:pt x="139938" y="139715"/>
                </a:lnTo>
                <a:lnTo>
                  <a:pt x="141865" y="134040"/>
                </a:lnTo>
                <a:lnTo>
                  <a:pt x="143150" y="128351"/>
                </a:lnTo>
                <a:lnTo>
                  <a:pt x="144006" y="122654"/>
                </a:lnTo>
                <a:lnTo>
                  <a:pt x="144578" y="116950"/>
                </a:lnTo>
                <a:lnTo>
                  <a:pt x="144957" y="111243"/>
                </a:lnTo>
                <a:lnTo>
                  <a:pt x="145212" y="105533"/>
                </a:lnTo>
                <a:lnTo>
                  <a:pt x="145493" y="94109"/>
                </a:lnTo>
                <a:lnTo>
                  <a:pt x="145718" y="44769"/>
                </a:lnTo>
                <a:lnTo>
                  <a:pt x="144766" y="44072"/>
                </a:lnTo>
                <a:lnTo>
                  <a:pt x="137501" y="42733"/>
                </a:lnTo>
                <a:lnTo>
                  <a:pt x="137251" y="47245"/>
                </a:lnTo>
                <a:lnTo>
                  <a:pt x="138169" y="50486"/>
                </a:lnTo>
                <a:lnTo>
                  <a:pt x="139733" y="54551"/>
                </a:lnTo>
                <a:lnTo>
                  <a:pt x="141728" y="59166"/>
                </a:lnTo>
                <a:lnTo>
                  <a:pt x="143059" y="63195"/>
                </a:lnTo>
                <a:lnTo>
                  <a:pt x="144537" y="70212"/>
                </a:lnTo>
                <a:lnTo>
                  <a:pt x="144930" y="74369"/>
                </a:lnTo>
                <a:lnTo>
                  <a:pt x="145194" y="79046"/>
                </a:lnTo>
                <a:lnTo>
                  <a:pt x="145368" y="84068"/>
                </a:lnTo>
                <a:lnTo>
                  <a:pt x="146438" y="89322"/>
                </a:lnTo>
                <a:lnTo>
                  <a:pt x="148103" y="94729"/>
                </a:lnTo>
                <a:lnTo>
                  <a:pt x="150166" y="100239"/>
                </a:lnTo>
                <a:lnTo>
                  <a:pt x="152493" y="105817"/>
                </a:lnTo>
                <a:lnTo>
                  <a:pt x="154998" y="111441"/>
                </a:lnTo>
                <a:lnTo>
                  <a:pt x="160320" y="122770"/>
                </a:lnTo>
                <a:lnTo>
                  <a:pt x="174336" y="151274"/>
                </a:lnTo>
                <a:lnTo>
                  <a:pt x="177180" y="156033"/>
                </a:lnTo>
                <a:lnTo>
                  <a:pt x="180028" y="160158"/>
                </a:lnTo>
                <a:lnTo>
                  <a:pt x="182879" y="163861"/>
                </a:lnTo>
                <a:lnTo>
                  <a:pt x="191127" y="170515"/>
                </a:lnTo>
                <a:lnTo>
                  <a:pt x="200191" y="176647"/>
                </a:lnTo>
                <a:lnTo>
                  <a:pt x="207393" y="182548"/>
                </a:lnTo>
                <a:lnTo>
                  <a:pt x="213770" y="185805"/>
                </a:lnTo>
                <a:lnTo>
                  <a:pt x="225255" y="190179"/>
                </a:lnTo>
                <a:lnTo>
                  <a:pt x="234408" y="193959"/>
                </a:lnTo>
                <a:lnTo>
                  <a:pt x="241652" y="195640"/>
                </a:lnTo>
                <a:lnTo>
                  <a:pt x="243964" y="195135"/>
                </a:lnTo>
                <a:lnTo>
                  <a:pt x="245506" y="193846"/>
                </a:lnTo>
                <a:lnTo>
                  <a:pt x="246533" y="192034"/>
                </a:lnTo>
                <a:lnTo>
                  <a:pt x="248171" y="190827"/>
                </a:lnTo>
                <a:lnTo>
                  <a:pt x="250215" y="190021"/>
                </a:lnTo>
                <a:lnTo>
                  <a:pt x="252531" y="189485"/>
                </a:lnTo>
                <a:lnTo>
                  <a:pt x="257644" y="186348"/>
                </a:lnTo>
                <a:lnTo>
                  <a:pt x="265876" y="179227"/>
                </a:lnTo>
                <a:lnTo>
                  <a:pt x="268687" y="176574"/>
                </a:lnTo>
                <a:lnTo>
                  <a:pt x="270560" y="173852"/>
                </a:lnTo>
                <a:lnTo>
                  <a:pt x="272642" y="168288"/>
                </a:lnTo>
                <a:lnTo>
                  <a:pt x="274149" y="164518"/>
                </a:lnTo>
                <a:lnTo>
                  <a:pt x="276106" y="160100"/>
                </a:lnTo>
                <a:lnTo>
                  <a:pt x="278364" y="155250"/>
                </a:lnTo>
                <a:lnTo>
                  <a:pt x="279869" y="150111"/>
                </a:lnTo>
                <a:lnTo>
                  <a:pt x="280872" y="144780"/>
                </a:lnTo>
                <a:lnTo>
                  <a:pt x="281541" y="139321"/>
                </a:lnTo>
                <a:lnTo>
                  <a:pt x="281987" y="134729"/>
                </a:lnTo>
                <a:lnTo>
                  <a:pt x="282285" y="130716"/>
                </a:lnTo>
                <a:lnTo>
                  <a:pt x="282483" y="127087"/>
                </a:lnTo>
                <a:lnTo>
                  <a:pt x="283568" y="122764"/>
                </a:lnTo>
                <a:lnTo>
                  <a:pt x="285243" y="117976"/>
                </a:lnTo>
                <a:lnTo>
                  <a:pt x="287312" y="112879"/>
                </a:lnTo>
                <a:lnTo>
                  <a:pt x="288692" y="107577"/>
                </a:lnTo>
                <a:lnTo>
                  <a:pt x="289612" y="102136"/>
                </a:lnTo>
                <a:lnTo>
                  <a:pt x="290225" y="96605"/>
                </a:lnTo>
                <a:lnTo>
                  <a:pt x="291587" y="91012"/>
                </a:lnTo>
                <a:lnTo>
                  <a:pt x="293447" y="85378"/>
                </a:lnTo>
                <a:lnTo>
                  <a:pt x="295640" y="79718"/>
                </a:lnTo>
                <a:lnTo>
                  <a:pt x="297101" y="74991"/>
                </a:lnTo>
                <a:lnTo>
                  <a:pt x="298075" y="70888"/>
                </a:lnTo>
                <a:lnTo>
                  <a:pt x="299158" y="63788"/>
                </a:lnTo>
                <a:lnTo>
                  <a:pt x="299639" y="57458"/>
                </a:lnTo>
                <a:lnTo>
                  <a:pt x="300720" y="55389"/>
                </a:lnTo>
                <a:lnTo>
                  <a:pt x="302393" y="54010"/>
                </a:lnTo>
                <a:lnTo>
                  <a:pt x="304461" y="53090"/>
                </a:lnTo>
                <a:lnTo>
                  <a:pt x="305840" y="51525"/>
                </a:lnTo>
                <a:lnTo>
                  <a:pt x="306758" y="49528"/>
                </a:lnTo>
                <a:lnTo>
                  <a:pt x="307371" y="47245"/>
                </a:lnTo>
                <a:lnTo>
                  <a:pt x="308732" y="45723"/>
                </a:lnTo>
                <a:lnTo>
                  <a:pt x="310592" y="44708"/>
                </a:lnTo>
                <a:lnTo>
                  <a:pt x="312784" y="44032"/>
                </a:lnTo>
                <a:lnTo>
                  <a:pt x="314246" y="44533"/>
                </a:lnTo>
                <a:lnTo>
                  <a:pt x="315221" y="45820"/>
                </a:lnTo>
                <a:lnTo>
                  <a:pt x="316303" y="49790"/>
                </a:lnTo>
                <a:lnTo>
                  <a:pt x="316784" y="54729"/>
                </a:lnTo>
                <a:lnTo>
                  <a:pt x="317865" y="57380"/>
                </a:lnTo>
                <a:lnTo>
                  <a:pt x="321606" y="62865"/>
                </a:lnTo>
                <a:lnTo>
                  <a:pt x="326443" y="68478"/>
                </a:lnTo>
                <a:lnTo>
                  <a:pt x="331769" y="75100"/>
                </a:lnTo>
                <a:lnTo>
                  <a:pt x="334522" y="79533"/>
                </a:lnTo>
                <a:lnTo>
                  <a:pt x="337311" y="84393"/>
                </a:lnTo>
                <a:lnTo>
                  <a:pt x="339169" y="89538"/>
                </a:lnTo>
                <a:lnTo>
                  <a:pt x="340408" y="94873"/>
                </a:lnTo>
                <a:lnTo>
                  <a:pt x="341235" y="100335"/>
                </a:lnTo>
                <a:lnTo>
                  <a:pt x="341785" y="105881"/>
                </a:lnTo>
                <a:lnTo>
                  <a:pt x="342152" y="111484"/>
                </a:lnTo>
                <a:lnTo>
                  <a:pt x="342397" y="117124"/>
                </a:lnTo>
                <a:lnTo>
                  <a:pt x="343513" y="122789"/>
                </a:lnTo>
                <a:lnTo>
                  <a:pt x="345209" y="128470"/>
                </a:lnTo>
                <a:lnTo>
                  <a:pt x="347292" y="134163"/>
                </a:lnTo>
                <a:lnTo>
                  <a:pt x="349634" y="138911"/>
                </a:lnTo>
                <a:lnTo>
                  <a:pt x="352148" y="143028"/>
                </a:lnTo>
                <a:lnTo>
                  <a:pt x="354775" y="146726"/>
                </a:lnTo>
                <a:lnTo>
                  <a:pt x="357479" y="151096"/>
                </a:lnTo>
                <a:lnTo>
                  <a:pt x="360236" y="155914"/>
                </a:lnTo>
                <a:lnTo>
                  <a:pt x="363025" y="161032"/>
                </a:lnTo>
                <a:lnTo>
                  <a:pt x="364884" y="166348"/>
                </a:lnTo>
                <a:lnTo>
                  <a:pt x="366125" y="171797"/>
                </a:lnTo>
                <a:lnTo>
                  <a:pt x="366951" y="177335"/>
                </a:lnTo>
                <a:lnTo>
                  <a:pt x="367502" y="181980"/>
                </a:lnTo>
                <a:lnTo>
                  <a:pt x="367869" y="186028"/>
                </a:lnTo>
                <a:lnTo>
                  <a:pt x="368114" y="189680"/>
                </a:lnTo>
                <a:lnTo>
                  <a:pt x="369230" y="193067"/>
                </a:lnTo>
                <a:lnTo>
                  <a:pt x="373010" y="199370"/>
                </a:lnTo>
                <a:lnTo>
                  <a:pt x="375325" y="205347"/>
                </a:lnTo>
                <a:lnTo>
                  <a:pt x="375942" y="208274"/>
                </a:lnTo>
                <a:lnTo>
                  <a:pt x="377306" y="210226"/>
                </a:lnTo>
                <a:lnTo>
                  <a:pt x="379168" y="211527"/>
                </a:lnTo>
                <a:lnTo>
                  <a:pt x="385716" y="214115"/>
                </a:lnTo>
                <a:lnTo>
                  <a:pt x="385748" y="189426"/>
                </a:lnTo>
                <a:lnTo>
                  <a:pt x="384796" y="184325"/>
                </a:lnTo>
                <a:lnTo>
                  <a:pt x="383209" y="179020"/>
                </a:lnTo>
                <a:lnTo>
                  <a:pt x="381198" y="173578"/>
                </a:lnTo>
                <a:lnTo>
                  <a:pt x="378905" y="168045"/>
                </a:lnTo>
                <a:lnTo>
                  <a:pt x="376424" y="162451"/>
                </a:lnTo>
                <a:lnTo>
                  <a:pt x="373817" y="156817"/>
                </a:lnTo>
                <a:lnTo>
                  <a:pt x="372080" y="151156"/>
                </a:lnTo>
                <a:lnTo>
                  <a:pt x="370921" y="145477"/>
                </a:lnTo>
                <a:lnTo>
                  <a:pt x="370148" y="139786"/>
                </a:lnTo>
                <a:lnTo>
                  <a:pt x="370586" y="133134"/>
                </a:lnTo>
                <a:lnTo>
                  <a:pt x="371830" y="125842"/>
                </a:lnTo>
                <a:lnTo>
                  <a:pt x="373613" y="118124"/>
                </a:lnTo>
                <a:lnTo>
                  <a:pt x="374801" y="111073"/>
                </a:lnTo>
                <a:lnTo>
                  <a:pt x="375593" y="104467"/>
                </a:lnTo>
                <a:lnTo>
                  <a:pt x="376121" y="98158"/>
                </a:lnTo>
                <a:lnTo>
                  <a:pt x="377425" y="93000"/>
                </a:lnTo>
                <a:lnTo>
                  <a:pt x="379247" y="88609"/>
                </a:lnTo>
                <a:lnTo>
                  <a:pt x="381414" y="84729"/>
                </a:lnTo>
                <a:lnTo>
                  <a:pt x="382859" y="80237"/>
                </a:lnTo>
                <a:lnTo>
                  <a:pt x="383823" y="75338"/>
                </a:lnTo>
                <a:lnTo>
                  <a:pt x="384465" y="70166"/>
                </a:lnTo>
                <a:lnTo>
                  <a:pt x="385845" y="64814"/>
                </a:lnTo>
                <a:lnTo>
                  <a:pt x="387719" y="59340"/>
                </a:lnTo>
                <a:lnTo>
                  <a:pt x="389919" y="53787"/>
                </a:lnTo>
                <a:lnTo>
                  <a:pt x="393292" y="49131"/>
                </a:lnTo>
                <a:lnTo>
                  <a:pt x="397445" y="45075"/>
                </a:lnTo>
                <a:lnTo>
                  <a:pt x="406187" y="38981"/>
                </a:lnTo>
                <a:lnTo>
                  <a:pt x="416464" y="34598"/>
                </a:lnTo>
                <a:lnTo>
                  <a:pt x="422578" y="30197"/>
                </a:lnTo>
                <a:lnTo>
                  <a:pt x="426494" y="28643"/>
                </a:lnTo>
                <a:lnTo>
                  <a:pt x="435925" y="26916"/>
                </a:lnTo>
                <a:lnTo>
                  <a:pt x="440155" y="27407"/>
                </a:lnTo>
                <a:lnTo>
                  <a:pt x="443928" y="28688"/>
                </a:lnTo>
                <a:lnTo>
                  <a:pt x="450659" y="31698"/>
                </a:lnTo>
                <a:lnTo>
                  <a:pt x="456825" y="33036"/>
                </a:lnTo>
                <a:lnTo>
                  <a:pt x="462741" y="36170"/>
                </a:lnTo>
                <a:lnTo>
                  <a:pt x="465652" y="38340"/>
                </a:lnTo>
                <a:lnTo>
                  <a:pt x="467593" y="41691"/>
                </a:lnTo>
                <a:lnTo>
                  <a:pt x="468887" y="45830"/>
                </a:lnTo>
                <a:lnTo>
                  <a:pt x="469749" y="50495"/>
                </a:lnTo>
                <a:lnTo>
                  <a:pt x="471276" y="55509"/>
                </a:lnTo>
                <a:lnTo>
                  <a:pt x="473248" y="60757"/>
                </a:lnTo>
                <a:lnTo>
                  <a:pt x="475513" y="66161"/>
                </a:lnTo>
                <a:lnTo>
                  <a:pt x="477977" y="71669"/>
                </a:lnTo>
                <a:lnTo>
                  <a:pt x="483255" y="82868"/>
                </a:lnTo>
                <a:lnTo>
                  <a:pt x="485043" y="88522"/>
                </a:lnTo>
                <a:lnTo>
                  <a:pt x="486234" y="94196"/>
                </a:lnTo>
                <a:lnTo>
                  <a:pt x="487030" y="99883"/>
                </a:lnTo>
                <a:lnTo>
                  <a:pt x="488512" y="104628"/>
                </a:lnTo>
                <a:lnTo>
                  <a:pt x="490453" y="108743"/>
                </a:lnTo>
                <a:lnTo>
                  <a:pt x="492698" y="112439"/>
                </a:lnTo>
                <a:lnTo>
                  <a:pt x="494197" y="116808"/>
                </a:lnTo>
                <a:lnTo>
                  <a:pt x="495195" y="121626"/>
                </a:lnTo>
                <a:lnTo>
                  <a:pt x="495860" y="126742"/>
                </a:lnTo>
                <a:lnTo>
                  <a:pt x="497256" y="131106"/>
                </a:lnTo>
                <a:lnTo>
                  <a:pt x="499140" y="134968"/>
                </a:lnTo>
                <a:lnTo>
                  <a:pt x="502820" y="141798"/>
                </a:lnTo>
                <a:lnTo>
                  <a:pt x="504456" y="148009"/>
                </a:lnTo>
                <a:lnTo>
                  <a:pt x="503939" y="150999"/>
                </a:lnTo>
                <a:lnTo>
                  <a:pt x="500826" y="156861"/>
                </a:lnTo>
                <a:lnTo>
                  <a:pt x="497219" y="162649"/>
                </a:lnTo>
                <a:lnTo>
                  <a:pt x="501751" y="158129"/>
                </a:lnTo>
                <a:lnTo>
                  <a:pt x="503088" y="155841"/>
                </a:lnTo>
                <a:lnTo>
                  <a:pt x="505924" y="147116"/>
                </a:lnTo>
                <a:lnTo>
                  <a:pt x="507776" y="142784"/>
                </a:lnTo>
                <a:lnTo>
                  <a:pt x="509962" y="137991"/>
                </a:lnTo>
                <a:lnTo>
                  <a:pt x="511420" y="132890"/>
                </a:lnTo>
                <a:lnTo>
                  <a:pt x="512392" y="127584"/>
                </a:lnTo>
                <a:lnTo>
                  <a:pt x="513040" y="122142"/>
                </a:lnTo>
                <a:lnTo>
                  <a:pt x="514425" y="116609"/>
                </a:lnTo>
                <a:lnTo>
                  <a:pt x="516301" y="111016"/>
                </a:lnTo>
                <a:lnTo>
                  <a:pt x="518503" y="105382"/>
                </a:lnTo>
                <a:lnTo>
                  <a:pt x="520924" y="99721"/>
                </a:lnTo>
                <a:lnTo>
                  <a:pt x="526154" y="88351"/>
                </a:lnTo>
                <a:lnTo>
                  <a:pt x="528883" y="83604"/>
                </a:lnTo>
                <a:lnTo>
                  <a:pt x="531654" y="79487"/>
                </a:lnTo>
                <a:lnTo>
                  <a:pt x="534455" y="75790"/>
                </a:lnTo>
                <a:lnTo>
                  <a:pt x="537274" y="71420"/>
                </a:lnTo>
                <a:lnTo>
                  <a:pt x="540105" y="66602"/>
                </a:lnTo>
                <a:lnTo>
                  <a:pt x="542946" y="61485"/>
                </a:lnTo>
                <a:lnTo>
                  <a:pt x="546745" y="57121"/>
                </a:lnTo>
                <a:lnTo>
                  <a:pt x="551182" y="53260"/>
                </a:lnTo>
                <a:lnTo>
                  <a:pt x="560239" y="46429"/>
                </a:lnTo>
                <a:lnTo>
                  <a:pt x="567440" y="40218"/>
                </a:lnTo>
                <a:lnTo>
                  <a:pt x="573816" y="34282"/>
                </a:lnTo>
                <a:lnTo>
                  <a:pt x="585669" y="22711"/>
                </a:lnTo>
                <a:lnTo>
                  <a:pt x="588562" y="20794"/>
                </a:lnTo>
                <a:lnTo>
                  <a:pt x="594315" y="18665"/>
                </a:lnTo>
                <a:lnTo>
                  <a:pt x="602910" y="17466"/>
                </a:lnTo>
                <a:lnTo>
                  <a:pt x="605770" y="18250"/>
                </a:lnTo>
                <a:lnTo>
                  <a:pt x="615512" y="24386"/>
                </a:lnTo>
                <a:lnTo>
                  <a:pt x="621256" y="29744"/>
                </a:lnTo>
                <a:lnTo>
                  <a:pt x="622763" y="33103"/>
                </a:lnTo>
                <a:lnTo>
                  <a:pt x="623769" y="37248"/>
                </a:lnTo>
                <a:lnTo>
                  <a:pt x="624439" y="41915"/>
                </a:lnTo>
                <a:lnTo>
                  <a:pt x="624886" y="46932"/>
                </a:lnTo>
                <a:lnTo>
                  <a:pt x="625183" y="52182"/>
                </a:lnTo>
                <a:lnTo>
                  <a:pt x="625514" y="63095"/>
                </a:lnTo>
                <a:lnTo>
                  <a:pt x="625744" y="95861"/>
                </a:lnTo>
                <a:lnTo>
                  <a:pt x="626708" y="102899"/>
                </a:lnTo>
                <a:lnTo>
                  <a:pt x="628304" y="109495"/>
                </a:lnTo>
                <a:lnTo>
                  <a:pt x="630319" y="115798"/>
                </a:lnTo>
                <a:lnTo>
                  <a:pt x="631663" y="121905"/>
                </a:lnTo>
                <a:lnTo>
                  <a:pt x="632560" y="127881"/>
                </a:lnTo>
                <a:lnTo>
                  <a:pt x="633157" y="133770"/>
                </a:lnTo>
                <a:lnTo>
                  <a:pt x="634508" y="139601"/>
                </a:lnTo>
                <a:lnTo>
                  <a:pt x="636361" y="145394"/>
                </a:lnTo>
                <a:lnTo>
                  <a:pt x="638548" y="151160"/>
                </a:lnTo>
                <a:lnTo>
                  <a:pt x="640959" y="156910"/>
                </a:lnTo>
                <a:lnTo>
                  <a:pt x="643519" y="162648"/>
                </a:lnTo>
                <a:lnTo>
                  <a:pt x="646179" y="168378"/>
                </a:lnTo>
                <a:lnTo>
                  <a:pt x="648903" y="173151"/>
                </a:lnTo>
                <a:lnTo>
                  <a:pt x="651673" y="177285"/>
                </a:lnTo>
                <a:lnTo>
                  <a:pt x="657291" y="184418"/>
                </a:lnTo>
                <a:lnTo>
                  <a:pt x="662962" y="190764"/>
                </a:lnTo>
                <a:lnTo>
                  <a:pt x="666760" y="192837"/>
                </a:lnTo>
                <a:lnTo>
                  <a:pt x="676060" y="195141"/>
                </a:lnTo>
                <a:lnTo>
                  <a:pt x="679302" y="196707"/>
                </a:lnTo>
                <a:lnTo>
                  <a:pt x="681464" y="198705"/>
                </a:lnTo>
                <a:lnTo>
                  <a:pt x="682905" y="200988"/>
                </a:lnTo>
                <a:lnTo>
                  <a:pt x="685770" y="202511"/>
                </a:lnTo>
                <a:lnTo>
                  <a:pt x="694035" y="204203"/>
                </a:lnTo>
                <a:lnTo>
                  <a:pt x="697953" y="203701"/>
                </a:lnTo>
                <a:lnTo>
                  <a:pt x="701517" y="202415"/>
                </a:lnTo>
                <a:lnTo>
                  <a:pt x="713625" y="196053"/>
                </a:lnTo>
                <a:lnTo>
                  <a:pt x="723876" y="189902"/>
                </a:lnTo>
                <a:lnTo>
                  <a:pt x="729278" y="185595"/>
                </a:lnTo>
                <a:lnTo>
                  <a:pt x="734784" y="180819"/>
                </a:lnTo>
                <a:lnTo>
                  <a:pt x="740359" y="176682"/>
                </a:lnTo>
                <a:lnTo>
                  <a:pt x="751633" y="169546"/>
                </a:lnTo>
                <a:lnTo>
                  <a:pt x="757306" y="165357"/>
                </a:lnTo>
                <a:lnTo>
                  <a:pt x="762994" y="160659"/>
                </a:lnTo>
                <a:lnTo>
                  <a:pt x="768691" y="155622"/>
                </a:lnTo>
                <a:lnTo>
                  <a:pt x="775346" y="150359"/>
                </a:lnTo>
                <a:lnTo>
                  <a:pt x="782640" y="144946"/>
                </a:lnTo>
                <a:lnTo>
                  <a:pt x="790361" y="139432"/>
                </a:lnTo>
                <a:lnTo>
                  <a:pt x="796460" y="133851"/>
                </a:lnTo>
                <a:lnTo>
                  <a:pt x="801479" y="128225"/>
                </a:lnTo>
                <a:lnTo>
                  <a:pt x="805778" y="122570"/>
                </a:lnTo>
                <a:lnTo>
                  <a:pt x="815634" y="108666"/>
                </a:lnTo>
                <a:lnTo>
                  <a:pt x="820929" y="100958"/>
                </a:lnTo>
                <a:lnTo>
                  <a:pt x="825411" y="93914"/>
                </a:lnTo>
                <a:lnTo>
                  <a:pt x="829352" y="87313"/>
                </a:lnTo>
                <a:lnTo>
                  <a:pt x="832933" y="81007"/>
                </a:lnTo>
                <a:lnTo>
                  <a:pt x="835318" y="74899"/>
                </a:lnTo>
                <a:lnTo>
                  <a:pt x="836910" y="68921"/>
                </a:lnTo>
                <a:lnTo>
                  <a:pt x="837970" y="63031"/>
                </a:lnTo>
                <a:lnTo>
                  <a:pt x="839630" y="57200"/>
                </a:lnTo>
                <a:lnTo>
                  <a:pt x="841689" y="51407"/>
                </a:lnTo>
                <a:lnTo>
                  <a:pt x="844013" y="45640"/>
                </a:lnTo>
                <a:lnTo>
                  <a:pt x="844612" y="40843"/>
                </a:lnTo>
                <a:lnTo>
                  <a:pt x="844057" y="36692"/>
                </a:lnTo>
                <a:lnTo>
                  <a:pt x="842735" y="32973"/>
                </a:lnTo>
                <a:lnTo>
                  <a:pt x="841854" y="28588"/>
                </a:lnTo>
                <a:lnTo>
                  <a:pt x="841267" y="23760"/>
                </a:lnTo>
                <a:lnTo>
                  <a:pt x="840875" y="18636"/>
                </a:lnTo>
                <a:lnTo>
                  <a:pt x="839662" y="14268"/>
                </a:lnTo>
                <a:lnTo>
                  <a:pt x="837900" y="10403"/>
                </a:lnTo>
                <a:lnTo>
                  <a:pt x="835773" y="6874"/>
                </a:lnTo>
                <a:lnTo>
                  <a:pt x="833402" y="4521"/>
                </a:lnTo>
                <a:lnTo>
                  <a:pt x="830870" y="2953"/>
                </a:lnTo>
                <a:lnTo>
                  <a:pt x="825515" y="1210"/>
                </a:lnTo>
                <a:lnTo>
                  <a:pt x="811479" y="0"/>
                </a:lnTo>
                <a:lnTo>
                  <a:pt x="808634" y="891"/>
                </a:lnTo>
                <a:lnTo>
                  <a:pt x="802933" y="4421"/>
                </a:lnTo>
                <a:lnTo>
                  <a:pt x="799127" y="7649"/>
                </a:lnTo>
                <a:lnTo>
                  <a:pt x="794684" y="11705"/>
                </a:lnTo>
                <a:lnTo>
                  <a:pt x="781871" y="23976"/>
                </a:lnTo>
                <a:lnTo>
                  <a:pt x="764456" y="41207"/>
                </a:lnTo>
                <a:lnTo>
                  <a:pt x="760140" y="46460"/>
                </a:lnTo>
                <a:lnTo>
                  <a:pt x="756311" y="51867"/>
                </a:lnTo>
                <a:lnTo>
                  <a:pt x="752805" y="57377"/>
                </a:lnTo>
                <a:lnTo>
                  <a:pt x="750468" y="63907"/>
                </a:lnTo>
                <a:lnTo>
                  <a:pt x="748911" y="71118"/>
                </a:lnTo>
                <a:lnTo>
                  <a:pt x="747871" y="78783"/>
                </a:lnTo>
                <a:lnTo>
                  <a:pt x="747179" y="85799"/>
                </a:lnTo>
                <a:lnTo>
                  <a:pt x="746718" y="92380"/>
                </a:lnTo>
                <a:lnTo>
                  <a:pt x="746410" y="98673"/>
                </a:lnTo>
                <a:lnTo>
                  <a:pt x="746067" y="110745"/>
                </a:lnTo>
                <a:lnTo>
                  <a:pt x="745977" y="116631"/>
                </a:lnTo>
                <a:lnTo>
                  <a:pt x="746868" y="122460"/>
                </a:lnTo>
                <a:lnTo>
                  <a:pt x="748415" y="128251"/>
                </a:lnTo>
                <a:lnTo>
                  <a:pt x="750399" y="134017"/>
                </a:lnTo>
                <a:lnTo>
                  <a:pt x="752674" y="139766"/>
                </a:lnTo>
                <a:lnTo>
                  <a:pt x="755144" y="145504"/>
                </a:lnTo>
                <a:lnTo>
                  <a:pt x="757742" y="151234"/>
                </a:lnTo>
                <a:lnTo>
                  <a:pt x="761380" y="156006"/>
                </a:lnTo>
                <a:lnTo>
                  <a:pt x="765710" y="160140"/>
                </a:lnTo>
                <a:lnTo>
                  <a:pt x="770501" y="163849"/>
                </a:lnTo>
                <a:lnTo>
                  <a:pt x="774648" y="168226"/>
                </a:lnTo>
                <a:lnTo>
                  <a:pt x="778365" y="173050"/>
                </a:lnTo>
                <a:lnTo>
                  <a:pt x="781795" y="178170"/>
                </a:lnTo>
                <a:lnTo>
                  <a:pt x="785987" y="182536"/>
                </a:lnTo>
                <a:lnTo>
                  <a:pt x="790687" y="186400"/>
                </a:lnTo>
                <a:lnTo>
                  <a:pt x="795726" y="189928"/>
                </a:lnTo>
                <a:lnTo>
                  <a:pt x="806403" y="193848"/>
                </a:lnTo>
                <a:lnTo>
                  <a:pt x="817499" y="196542"/>
                </a:lnTo>
                <a:lnTo>
                  <a:pt x="834456" y="202462"/>
                </a:lnTo>
                <a:lnTo>
                  <a:pt x="859792" y="204945"/>
                </a:lnTo>
                <a:lnTo>
                  <a:pt x="887481" y="205435"/>
                </a:lnTo>
                <a:lnTo>
                  <a:pt x="899571" y="202962"/>
                </a:lnTo>
                <a:lnTo>
                  <a:pt x="914548" y="198755"/>
                </a:lnTo>
                <a:lnTo>
                  <a:pt x="925817" y="19698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3"/>
          <p:cNvSpPr/>
          <p:nvPr/>
        </p:nvSpPr>
        <p:spPr bwMode="auto">
          <a:xfrm>
            <a:off x="7958801" y="1903199"/>
            <a:ext cx="263433" cy="239529"/>
          </a:xfrm>
          <a:custGeom>
            <a:avLst/>
            <a:gdLst/>
            <a:ahLst/>
            <a:cxnLst/>
            <a:rect l="0" t="0" r="0" b="0"/>
            <a:pathLst>
              <a:path w="263433" h="239529">
                <a:moveTo>
                  <a:pt x="179358" y="8468"/>
                </a:moveTo>
                <a:lnTo>
                  <a:pt x="179358" y="1087"/>
                </a:lnTo>
                <a:lnTo>
                  <a:pt x="178406" y="690"/>
                </a:lnTo>
                <a:lnTo>
                  <a:pt x="172515" y="131"/>
                </a:lnTo>
                <a:lnTo>
                  <a:pt x="167427" y="0"/>
                </a:lnTo>
                <a:lnTo>
                  <a:pt x="159451" y="2482"/>
                </a:lnTo>
                <a:lnTo>
                  <a:pt x="154657" y="4477"/>
                </a:lnTo>
                <a:lnTo>
                  <a:pt x="148604" y="5808"/>
                </a:lnTo>
                <a:lnTo>
                  <a:pt x="141710" y="6694"/>
                </a:lnTo>
                <a:lnTo>
                  <a:pt x="134256" y="7286"/>
                </a:lnTo>
                <a:lnTo>
                  <a:pt x="126431" y="9585"/>
                </a:lnTo>
                <a:lnTo>
                  <a:pt x="118356" y="13022"/>
                </a:lnTo>
                <a:lnTo>
                  <a:pt x="110115" y="17219"/>
                </a:lnTo>
                <a:lnTo>
                  <a:pt x="101763" y="20970"/>
                </a:lnTo>
                <a:lnTo>
                  <a:pt x="93339" y="24423"/>
                </a:lnTo>
                <a:lnTo>
                  <a:pt x="84864" y="27677"/>
                </a:lnTo>
                <a:lnTo>
                  <a:pt x="76358" y="31752"/>
                </a:lnTo>
                <a:lnTo>
                  <a:pt x="67829" y="36373"/>
                </a:lnTo>
                <a:lnTo>
                  <a:pt x="59285" y="41359"/>
                </a:lnTo>
                <a:lnTo>
                  <a:pt x="44713" y="49439"/>
                </a:lnTo>
                <a:lnTo>
                  <a:pt x="25799" y="59343"/>
                </a:lnTo>
                <a:lnTo>
                  <a:pt x="19835" y="62387"/>
                </a:lnTo>
                <a:lnTo>
                  <a:pt x="14907" y="65369"/>
                </a:lnTo>
                <a:lnTo>
                  <a:pt x="6891" y="71222"/>
                </a:lnTo>
                <a:lnTo>
                  <a:pt x="4373" y="74117"/>
                </a:lnTo>
                <a:lnTo>
                  <a:pt x="2694" y="76999"/>
                </a:lnTo>
                <a:lnTo>
                  <a:pt x="828" y="82741"/>
                </a:lnTo>
                <a:lnTo>
                  <a:pt x="0" y="88468"/>
                </a:lnTo>
                <a:lnTo>
                  <a:pt x="731" y="90377"/>
                </a:lnTo>
                <a:lnTo>
                  <a:pt x="2171" y="91649"/>
                </a:lnTo>
                <a:lnTo>
                  <a:pt x="4084" y="92497"/>
                </a:lnTo>
                <a:lnTo>
                  <a:pt x="11289" y="93439"/>
                </a:lnTo>
                <a:lnTo>
                  <a:pt x="15877" y="93690"/>
                </a:lnTo>
                <a:lnTo>
                  <a:pt x="20841" y="94811"/>
                </a:lnTo>
                <a:lnTo>
                  <a:pt x="26055" y="96510"/>
                </a:lnTo>
                <a:lnTo>
                  <a:pt x="31437" y="98595"/>
                </a:lnTo>
                <a:lnTo>
                  <a:pt x="37881" y="99985"/>
                </a:lnTo>
                <a:lnTo>
                  <a:pt x="45036" y="100912"/>
                </a:lnTo>
                <a:lnTo>
                  <a:pt x="52662" y="101530"/>
                </a:lnTo>
                <a:lnTo>
                  <a:pt x="60604" y="101942"/>
                </a:lnTo>
                <a:lnTo>
                  <a:pt x="77049" y="102399"/>
                </a:lnTo>
                <a:lnTo>
                  <a:pt x="106923" y="102657"/>
                </a:lnTo>
                <a:lnTo>
                  <a:pt x="118685" y="103646"/>
                </a:lnTo>
                <a:lnTo>
                  <a:pt x="131290" y="105257"/>
                </a:lnTo>
                <a:lnTo>
                  <a:pt x="144455" y="107284"/>
                </a:lnTo>
                <a:lnTo>
                  <a:pt x="157042" y="109588"/>
                </a:lnTo>
                <a:lnTo>
                  <a:pt x="181188" y="114688"/>
                </a:lnTo>
                <a:lnTo>
                  <a:pt x="192008" y="117381"/>
                </a:lnTo>
                <a:lnTo>
                  <a:pt x="202079" y="120129"/>
                </a:lnTo>
                <a:lnTo>
                  <a:pt x="220889" y="125723"/>
                </a:lnTo>
                <a:lnTo>
                  <a:pt x="238774" y="131384"/>
                </a:lnTo>
                <a:lnTo>
                  <a:pt x="244686" y="135179"/>
                </a:lnTo>
                <a:lnTo>
                  <a:pt x="248628" y="139615"/>
                </a:lnTo>
                <a:lnTo>
                  <a:pt x="251256" y="144477"/>
                </a:lnTo>
                <a:lnTo>
                  <a:pt x="253960" y="148670"/>
                </a:lnTo>
                <a:lnTo>
                  <a:pt x="259505" y="155870"/>
                </a:lnTo>
                <a:lnTo>
                  <a:pt x="261364" y="160076"/>
                </a:lnTo>
                <a:lnTo>
                  <a:pt x="262604" y="164785"/>
                </a:lnTo>
                <a:lnTo>
                  <a:pt x="263432" y="169830"/>
                </a:lnTo>
                <a:lnTo>
                  <a:pt x="263029" y="174145"/>
                </a:lnTo>
                <a:lnTo>
                  <a:pt x="261809" y="177974"/>
                </a:lnTo>
                <a:lnTo>
                  <a:pt x="260043" y="181480"/>
                </a:lnTo>
                <a:lnTo>
                  <a:pt x="256961" y="185722"/>
                </a:lnTo>
                <a:lnTo>
                  <a:pt x="253001" y="190455"/>
                </a:lnTo>
                <a:lnTo>
                  <a:pt x="248456" y="195515"/>
                </a:lnTo>
                <a:lnTo>
                  <a:pt x="242568" y="199841"/>
                </a:lnTo>
                <a:lnTo>
                  <a:pt x="235786" y="203678"/>
                </a:lnTo>
                <a:lnTo>
                  <a:pt x="208919" y="216679"/>
                </a:lnTo>
                <a:lnTo>
                  <a:pt x="201923" y="219665"/>
                </a:lnTo>
                <a:lnTo>
                  <a:pt x="194402" y="222609"/>
                </a:lnTo>
                <a:lnTo>
                  <a:pt x="186530" y="225523"/>
                </a:lnTo>
                <a:lnTo>
                  <a:pt x="179378" y="227467"/>
                </a:lnTo>
                <a:lnTo>
                  <a:pt x="172703" y="228762"/>
                </a:lnTo>
                <a:lnTo>
                  <a:pt x="166349" y="229626"/>
                </a:lnTo>
                <a:lnTo>
                  <a:pt x="159255" y="231154"/>
                </a:lnTo>
                <a:lnTo>
                  <a:pt x="151669" y="233125"/>
                </a:lnTo>
                <a:lnTo>
                  <a:pt x="143754" y="235392"/>
                </a:lnTo>
                <a:lnTo>
                  <a:pt x="136573" y="236903"/>
                </a:lnTo>
                <a:lnTo>
                  <a:pt x="129879" y="237911"/>
                </a:lnTo>
                <a:lnTo>
                  <a:pt x="123513" y="238582"/>
                </a:lnTo>
                <a:lnTo>
                  <a:pt x="117363" y="239030"/>
                </a:lnTo>
                <a:lnTo>
                  <a:pt x="111359" y="239328"/>
                </a:lnTo>
                <a:lnTo>
                  <a:pt x="105450" y="239528"/>
                </a:lnTo>
                <a:lnTo>
                  <a:pt x="99607" y="238708"/>
                </a:lnTo>
                <a:lnTo>
                  <a:pt x="93805" y="237209"/>
                </a:lnTo>
                <a:lnTo>
                  <a:pt x="88033" y="235257"/>
                </a:lnTo>
                <a:lnTo>
                  <a:pt x="82280" y="233956"/>
                </a:lnTo>
                <a:lnTo>
                  <a:pt x="76540" y="233088"/>
                </a:lnTo>
                <a:lnTo>
                  <a:pt x="70808" y="232510"/>
                </a:lnTo>
                <a:lnTo>
                  <a:pt x="66033" y="231172"/>
                </a:lnTo>
                <a:lnTo>
                  <a:pt x="58189" y="227145"/>
                </a:lnTo>
                <a:lnTo>
                  <a:pt x="51529" y="224720"/>
                </a:lnTo>
                <a:lnTo>
                  <a:pt x="48418" y="224074"/>
                </a:lnTo>
                <a:lnTo>
                  <a:pt x="46346" y="222690"/>
                </a:lnTo>
                <a:lnTo>
                  <a:pt x="44963" y="220815"/>
                </a:lnTo>
                <a:lnTo>
                  <a:pt x="42745" y="215513"/>
                </a:lnTo>
                <a:lnTo>
                  <a:pt x="42306" y="208575"/>
                </a:lnTo>
                <a:lnTo>
                  <a:pt x="42205" y="203267"/>
                </a:lnTo>
                <a:lnTo>
                  <a:pt x="42199" y="19706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4"/>
          <p:cNvSpPr/>
          <p:nvPr/>
        </p:nvSpPr>
        <p:spPr bwMode="auto">
          <a:xfrm>
            <a:off x="8266747" y="1921431"/>
            <a:ext cx="85726" cy="221695"/>
          </a:xfrm>
          <a:custGeom>
            <a:avLst/>
            <a:gdLst/>
            <a:ahLst/>
            <a:cxnLst/>
            <a:rect l="0" t="0" r="0" b="0"/>
            <a:pathLst>
              <a:path w="85726" h="221695">
                <a:moveTo>
                  <a:pt x="0" y="7381"/>
                </a:moveTo>
                <a:lnTo>
                  <a:pt x="0" y="0"/>
                </a:lnTo>
                <a:lnTo>
                  <a:pt x="0" y="3712"/>
                </a:lnTo>
                <a:lnTo>
                  <a:pt x="953" y="4935"/>
                </a:lnTo>
                <a:lnTo>
                  <a:pt x="2540" y="5750"/>
                </a:lnTo>
                <a:lnTo>
                  <a:pt x="7382" y="7059"/>
                </a:lnTo>
                <a:lnTo>
                  <a:pt x="7778" y="8119"/>
                </a:lnTo>
                <a:lnTo>
                  <a:pt x="8219" y="11836"/>
                </a:lnTo>
                <a:lnTo>
                  <a:pt x="9289" y="15114"/>
                </a:lnTo>
                <a:lnTo>
                  <a:pt x="10957" y="19204"/>
                </a:lnTo>
                <a:lnTo>
                  <a:pt x="13019" y="23835"/>
                </a:lnTo>
                <a:lnTo>
                  <a:pt x="14394" y="27876"/>
                </a:lnTo>
                <a:lnTo>
                  <a:pt x="15311" y="31522"/>
                </a:lnTo>
                <a:lnTo>
                  <a:pt x="15923" y="34905"/>
                </a:lnTo>
                <a:lnTo>
                  <a:pt x="16330" y="39065"/>
                </a:lnTo>
                <a:lnTo>
                  <a:pt x="16602" y="43744"/>
                </a:lnTo>
                <a:lnTo>
                  <a:pt x="16783" y="48768"/>
                </a:lnTo>
                <a:lnTo>
                  <a:pt x="17857" y="54022"/>
                </a:lnTo>
                <a:lnTo>
                  <a:pt x="19525" y="59430"/>
                </a:lnTo>
                <a:lnTo>
                  <a:pt x="21589" y="64940"/>
                </a:lnTo>
                <a:lnTo>
                  <a:pt x="29045" y="86348"/>
                </a:lnTo>
                <a:lnTo>
                  <a:pt x="30794" y="93363"/>
                </a:lnTo>
                <a:lnTo>
                  <a:pt x="31960" y="99945"/>
                </a:lnTo>
                <a:lnTo>
                  <a:pt x="32736" y="106238"/>
                </a:lnTo>
                <a:lnTo>
                  <a:pt x="34206" y="112338"/>
                </a:lnTo>
                <a:lnTo>
                  <a:pt x="36139" y="118310"/>
                </a:lnTo>
                <a:lnTo>
                  <a:pt x="38380" y="124196"/>
                </a:lnTo>
                <a:lnTo>
                  <a:pt x="40827" y="130025"/>
                </a:lnTo>
                <a:lnTo>
                  <a:pt x="43411" y="135816"/>
                </a:lnTo>
                <a:lnTo>
                  <a:pt x="46085" y="141582"/>
                </a:lnTo>
                <a:lnTo>
                  <a:pt x="47869" y="147331"/>
                </a:lnTo>
                <a:lnTo>
                  <a:pt x="49057" y="153069"/>
                </a:lnTo>
                <a:lnTo>
                  <a:pt x="49850" y="158799"/>
                </a:lnTo>
                <a:lnTo>
                  <a:pt x="51332" y="164524"/>
                </a:lnTo>
                <a:lnTo>
                  <a:pt x="53270" y="170245"/>
                </a:lnTo>
                <a:lnTo>
                  <a:pt x="55516" y="175965"/>
                </a:lnTo>
                <a:lnTo>
                  <a:pt x="57966" y="180730"/>
                </a:lnTo>
                <a:lnTo>
                  <a:pt x="60552" y="184860"/>
                </a:lnTo>
                <a:lnTo>
                  <a:pt x="63228" y="188565"/>
                </a:lnTo>
                <a:lnTo>
                  <a:pt x="65965" y="191988"/>
                </a:lnTo>
                <a:lnTo>
                  <a:pt x="68741" y="195222"/>
                </a:lnTo>
                <a:lnTo>
                  <a:pt x="71544" y="198331"/>
                </a:lnTo>
                <a:lnTo>
                  <a:pt x="73415" y="201356"/>
                </a:lnTo>
                <a:lnTo>
                  <a:pt x="75492" y="207257"/>
                </a:lnTo>
                <a:lnTo>
                  <a:pt x="76415" y="213055"/>
                </a:lnTo>
                <a:lnTo>
                  <a:pt x="76661" y="215935"/>
                </a:lnTo>
                <a:lnTo>
                  <a:pt x="77777" y="217854"/>
                </a:lnTo>
                <a:lnTo>
                  <a:pt x="79473" y="219134"/>
                </a:lnTo>
                <a:lnTo>
                  <a:pt x="85725" y="22169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5"/>
          <p:cNvSpPr/>
          <p:nvPr/>
        </p:nvSpPr>
        <p:spPr bwMode="auto">
          <a:xfrm>
            <a:off x="8275319" y="1877377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6"/>
          <p:cNvSpPr/>
          <p:nvPr/>
        </p:nvSpPr>
        <p:spPr bwMode="auto">
          <a:xfrm>
            <a:off x="8395439" y="1885950"/>
            <a:ext cx="548537" cy="221576"/>
          </a:xfrm>
          <a:custGeom>
            <a:avLst/>
            <a:gdLst/>
            <a:ahLst/>
            <a:cxnLst/>
            <a:rect l="0" t="0" r="0" b="0"/>
            <a:pathLst>
              <a:path w="548537" h="221576">
                <a:moveTo>
                  <a:pt x="8468" y="8572"/>
                </a:moveTo>
                <a:lnTo>
                  <a:pt x="0" y="104"/>
                </a:lnTo>
                <a:lnTo>
                  <a:pt x="13022" y="4"/>
                </a:lnTo>
                <a:lnTo>
                  <a:pt x="112483" y="0"/>
                </a:lnTo>
                <a:lnTo>
                  <a:pt x="121689" y="2539"/>
                </a:lnTo>
                <a:lnTo>
                  <a:pt x="134020" y="7380"/>
                </a:lnTo>
                <a:lnTo>
                  <a:pt x="140707" y="12770"/>
                </a:lnTo>
                <a:lnTo>
                  <a:pt x="142347" y="15181"/>
                </a:lnTo>
                <a:lnTo>
                  <a:pt x="144170" y="20399"/>
                </a:lnTo>
                <a:lnTo>
                  <a:pt x="144656" y="24077"/>
                </a:lnTo>
                <a:lnTo>
                  <a:pt x="144980" y="28434"/>
                </a:lnTo>
                <a:lnTo>
                  <a:pt x="145196" y="33243"/>
                </a:lnTo>
                <a:lnTo>
                  <a:pt x="144387" y="37402"/>
                </a:lnTo>
                <a:lnTo>
                  <a:pt x="142896" y="41127"/>
                </a:lnTo>
                <a:lnTo>
                  <a:pt x="140950" y="44563"/>
                </a:lnTo>
                <a:lnTo>
                  <a:pt x="136247" y="53460"/>
                </a:lnTo>
                <a:lnTo>
                  <a:pt x="125466" y="74695"/>
                </a:lnTo>
                <a:lnTo>
                  <a:pt x="121710" y="80276"/>
                </a:lnTo>
                <a:lnTo>
                  <a:pt x="117300" y="85902"/>
                </a:lnTo>
                <a:lnTo>
                  <a:pt x="112454" y="91558"/>
                </a:lnTo>
                <a:lnTo>
                  <a:pt x="107320" y="97234"/>
                </a:lnTo>
                <a:lnTo>
                  <a:pt x="96535" y="108620"/>
                </a:lnTo>
                <a:lnTo>
                  <a:pt x="90039" y="114323"/>
                </a:lnTo>
                <a:lnTo>
                  <a:pt x="82852" y="120030"/>
                </a:lnTo>
                <a:lnTo>
                  <a:pt x="75202" y="125740"/>
                </a:lnTo>
                <a:lnTo>
                  <a:pt x="68197" y="131451"/>
                </a:lnTo>
                <a:lnTo>
                  <a:pt x="61623" y="137164"/>
                </a:lnTo>
                <a:lnTo>
                  <a:pt x="50190" y="147639"/>
                </a:lnTo>
                <a:lnTo>
                  <a:pt x="41935" y="155470"/>
                </a:lnTo>
                <a:lnTo>
                  <a:pt x="15553" y="181539"/>
                </a:lnTo>
                <a:lnTo>
                  <a:pt x="13191" y="184843"/>
                </a:lnTo>
                <a:lnTo>
                  <a:pt x="10568" y="191055"/>
                </a:lnTo>
                <a:lnTo>
                  <a:pt x="9402" y="196991"/>
                </a:lnTo>
                <a:lnTo>
                  <a:pt x="8652" y="204011"/>
                </a:lnTo>
                <a:lnTo>
                  <a:pt x="11091" y="207512"/>
                </a:lnTo>
                <a:lnTo>
                  <a:pt x="13074" y="209778"/>
                </a:lnTo>
                <a:lnTo>
                  <a:pt x="15349" y="211290"/>
                </a:lnTo>
                <a:lnTo>
                  <a:pt x="23101" y="214369"/>
                </a:lnTo>
                <a:lnTo>
                  <a:pt x="31431" y="219938"/>
                </a:lnTo>
                <a:lnTo>
                  <a:pt x="37088" y="221575"/>
                </a:lnTo>
                <a:lnTo>
                  <a:pt x="40883" y="221059"/>
                </a:lnTo>
                <a:lnTo>
                  <a:pt x="55326" y="216735"/>
                </a:lnTo>
                <a:lnTo>
                  <a:pt x="71670" y="214077"/>
                </a:lnTo>
                <a:lnTo>
                  <a:pt x="88578" y="208633"/>
                </a:lnTo>
                <a:lnTo>
                  <a:pt x="99953" y="207026"/>
                </a:lnTo>
                <a:lnTo>
                  <a:pt x="113898" y="203771"/>
                </a:lnTo>
                <a:lnTo>
                  <a:pt x="129621" y="199150"/>
                </a:lnTo>
                <a:lnTo>
                  <a:pt x="162998" y="188422"/>
                </a:lnTo>
                <a:lnTo>
                  <a:pt x="197108" y="177130"/>
                </a:lnTo>
                <a:lnTo>
                  <a:pt x="205666" y="173332"/>
                </a:lnTo>
                <a:lnTo>
                  <a:pt x="214228" y="168894"/>
                </a:lnTo>
                <a:lnTo>
                  <a:pt x="230409" y="159836"/>
                </a:lnTo>
                <a:lnTo>
                  <a:pt x="243951" y="152636"/>
                </a:lnTo>
                <a:lnTo>
                  <a:pt x="251182" y="148430"/>
                </a:lnTo>
                <a:lnTo>
                  <a:pt x="274058" y="134360"/>
                </a:lnTo>
                <a:lnTo>
                  <a:pt x="280779" y="130531"/>
                </a:lnTo>
                <a:lnTo>
                  <a:pt x="294277" y="123736"/>
                </a:lnTo>
                <a:lnTo>
                  <a:pt x="309802" y="117541"/>
                </a:lnTo>
                <a:lnTo>
                  <a:pt x="316037" y="113603"/>
                </a:lnTo>
                <a:lnTo>
                  <a:pt x="321146" y="109073"/>
                </a:lnTo>
                <a:lnTo>
                  <a:pt x="325505" y="104148"/>
                </a:lnTo>
                <a:lnTo>
                  <a:pt x="330317" y="99911"/>
                </a:lnTo>
                <a:lnTo>
                  <a:pt x="335428" y="96135"/>
                </a:lnTo>
                <a:lnTo>
                  <a:pt x="340741" y="92665"/>
                </a:lnTo>
                <a:lnTo>
                  <a:pt x="345237" y="88446"/>
                </a:lnTo>
                <a:lnTo>
                  <a:pt x="349185" y="83729"/>
                </a:lnTo>
                <a:lnTo>
                  <a:pt x="352770" y="78679"/>
                </a:lnTo>
                <a:lnTo>
                  <a:pt x="356112" y="74360"/>
                </a:lnTo>
                <a:lnTo>
                  <a:pt x="359294" y="70528"/>
                </a:lnTo>
                <a:lnTo>
                  <a:pt x="365368" y="63731"/>
                </a:lnTo>
                <a:lnTo>
                  <a:pt x="371243" y="57535"/>
                </a:lnTo>
                <a:lnTo>
                  <a:pt x="372239" y="54549"/>
                </a:lnTo>
                <a:lnTo>
                  <a:pt x="371949" y="51606"/>
                </a:lnTo>
                <a:lnTo>
                  <a:pt x="370804" y="48691"/>
                </a:lnTo>
                <a:lnTo>
                  <a:pt x="366992" y="42913"/>
                </a:lnTo>
                <a:lnTo>
                  <a:pt x="364641" y="40038"/>
                </a:lnTo>
                <a:lnTo>
                  <a:pt x="362121" y="38122"/>
                </a:lnTo>
                <a:lnTo>
                  <a:pt x="356782" y="35993"/>
                </a:lnTo>
                <a:lnTo>
                  <a:pt x="348421" y="34794"/>
                </a:lnTo>
                <a:lnTo>
                  <a:pt x="335361" y="34439"/>
                </a:lnTo>
                <a:lnTo>
                  <a:pt x="324886" y="36896"/>
                </a:lnTo>
                <a:lnTo>
                  <a:pt x="308280" y="43634"/>
                </a:lnTo>
                <a:lnTo>
                  <a:pt x="296975" y="48920"/>
                </a:lnTo>
                <a:lnTo>
                  <a:pt x="285601" y="54445"/>
                </a:lnTo>
                <a:lnTo>
                  <a:pt x="279901" y="58204"/>
                </a:lnTo>
                <a:lnTo>
                  <a:pt x="274196" y="62615"/>
                </a:lnTo>
                <a:lnTo>
                  <a:pt x="268487" y="67461"/>
                </a:lnTo>
                <a:lnTo>
                  <a:pt x="262777" y="71644"/>
                </a:lnTo>
                <a:lnTo>
                  <a:pt x="257066" y="75385"/>
                </a:lnTo>
                <a:lnTo>
                  <a:pt x="251352" y="78831"/>
                </a:lnTo>
                <a:lnTo>
                  <a:pt x="246590" y="83986"/>
                </a:lnTo>
                <a:lnTo>
                  <a:pt x="242464" y="90281"/>
                </a:lnTo>
                <a:lnTo>
                  <a:pt x="238761" y="97335"/>
                </a:lnTo>
                <a:lnTo>
                  <a:pt x="236291" y="102990"/>
                </a:lnTo>
                <a:lnTo>
                  <a:pt x="234645" y="107712"/>
                </a:lnTo>
                <a:lnTo>
                  <a:pt x="233548" y="111813"/>
                </a:lnTo>
                <a:lnTo>
                  <a:pt x="231863" y="116452"/>
                </a:lnTo>
                <a:lnTo>
                  <a:pt x="229788" y="121449"/>
                </a:lnTo>
                <a:lnTo>
                  <a:pt x="227453" y="126686"/>
                </a:lnTo>
                <a:lnTo>
                  <a:pt x="225895" y="132082"/>
                </a:lnTo>
                <a:lnTo>
                  <a:pt x="224857" y="137585"/>
                </a:lnTo>
                <a:lnTo>
                  <a:pt x="224165" y="143158"/>
                </a:lnTo>
                <a:lnTo>
                  <a:pt x="224656" y="147826"/>
                </a:lnTo>
                <a:lnTo>
                  <a:pt x="225936" y="151890"/>
                </a:lnTo>
                <a:lnTo>
                  <a:pt x="227742" y="155553"/>
                </a:lnTo>
                <a:lnTo>
                  <a:pt x="232289" y="162162"/>
                </a:lnTo>
                <a:lnTo>
                  <a:pt x="237483" y="168274"/>
                </a:lnTo>
                <a:lnTo>
                  <a:pt x="242967" y="174166"/>
                </a:lnTo>
                <a:lnTo>
                  <a:pt x="253660" y="179959"/>
                </a:lnTo>
                <a:lnTo>
                  <a:pt x="266984" y="184757"/>
                </a:lnTo>
                <a:lnTo>
                  <a:pt x="279257" y="186889"/>
                </a:lnTo>
                <a:lnTo>
                  <a:pt x="296142" y="187836"/>
                </a:lnTo>
                <a:lnTo>
                  <a:pt x="305978" y="188089"/>
                </a:lnTo>
                <a:lnTo>
                  <a:pt x="316346" y="187305"/>
                </a:lnTo>
                <a:lnTo>
                  <a:pt x="327068" y="185830"/>
                </a:lnTo>
                <a:lnTo>
                  <a:pt x="338025" y="183894"/>
                </a:lnTo>
                <a:lnTo>
                  <a:pt x="349140" y="182603"/>
                </a:lnTo>
                <a:lnTo>
                  <a:pt x="360360" y="181743"/>
                </a:lnTo>
                <a:lnTo>
                  <a:pt x="371650" y="181169"/>
                </a:lnTo>
                <a:lnTo>
                  <a:pt x="382987" y="179834"/>
                </a:lnTo>
                <a:lnTo>
                  <a:pt x="394355" y="177992"/>
                </a:lnTo>
                <a:lnTo>
                  <a:pt x="444526" y="168191"/>
                </a:lnTo>
                <a:lnTo>
                  <a:pt x="456336" y="166420"/>
                </a:lnTo>
                <a:lnTo>
                  <a:pt x="467067" y="165239"/>
                </a:lnTo>
                <a:lnTo>
                  <a:pt x="477078" y="164451"/>
                </a:lnTo>
                <a:lnTo>
                  <a:pt x="486610" y="162974"/>
                </a:lnTo>
                <a:lnTo>
                  <a:pt x="495822" y="161037"/>
                </a:lnTo>
                <a:lnTo>
                  <a:pt x="512725" y="157297"/>
                </a:lnTo>
                <a:lnTo>
                  <a:pt x="526587" y="155634"/>
                </a:lnTo>
                <a:lnTo>
                  <a:pt x="536558" y="154896"/>
                </a:lnTo>
                <a:lnTo>
                  <a:pt x="548536" y="15430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7"/>
          <p:cNvSpPr/>
          <p:nvPr/>
        </p:nvSpPr>
        <p:spPr bwMode="auto">
          <a:xfrm>
            <a:off x="7821010" y="3609032"/>
            <a:ext cx="51400" cy="56287"/>
          </a:xfrm>
          <a:custGeom>
            <a:avLst/>
            <a:gdLst/>
            <a:ahLst/>
            <a:cxnLst/>
            <a:rect l="0" t="0" r="0" b="0"/>
            <a:pathLst>
              <a:path w="51400" h="56287">
                <a:moveTo>
                  <a:pt x="34257" y="8563"/>
                </a:moveTo>
                <a:lnTo>
                  <a:pt x="46188" y="8563"/>
                </a:lnTo>
                <a:lnTo>
                  <a:pt x="47927" y="9515"/>
                </a:lnTo>
                <a:lnTo>
                  <a:pt x="49085" y="11103"/>
                </a:lnTo>
                <a:lnTo>
                  <a:pt x="50945" y="15944"/>
                </a:lnTo>
                <a:lnTo>
                  <a:pt x="51097" y="17293"/>
                </a:lnTo>
                <a:lnTo>
                  <a:pt x="51199" y="19146"/>
                </a:lnTo>
                <a:lnTo>
                  <a:pt x="51390" y="25324"/>
                </a:lnTo>
                <a:lnTo>
                  <a:pt x="51399" y="30145"/>
                </a:lnTo>
                <a:lnTo>
                  <a:pt x="50446" y="31523"/>
                </a:lnTo>
                <a:lnTo>
                  <a:pt x="48860" y="32442"/>
                </a:lnTo>
                <a:lnTo>
                  <a:pt x="46850" y="33054"/>
                </a:lnTo>
                <a:lnTo>
                  <a:pt x="44557" y="33463"/>
                </a:lnTo>
                <a:lnTo>
                  <a:pt x="42077" y="33735"/>
                </a:lnTo>
                <a:lnTo>
                  <a:pt x="35801" y="34173"/>
                </a:lnTo>
                <a:lnTo>
                  <a:pt x="32404" y="34232"/>
                </a:lnTo>
                <a:lnTo>
                  <a:pt x="27011" y="34271"/>
                </a:lnTo>
                <a:lnTo>
                  <a:pt x="25617" y="33321"/>
                </a:lnTo>
                <a:lnTo>
                  <a:pt x="23735" y="31736"/>
                </a:lnTo>
                <a:lnTo>
                  <a:pt x="18420" y="26898"/>
                </a:lnTo>
                <a:lnTo>
                  <a:pt x="17984" y="25549"/>
                </a:lnTo>
                <a:lnTo>
                  <a:pt x="17693" y="23697"/>
                </a:lnTo>
                <a:lnTo>
                  <a:pt x="17499" y="21509"/>
                </a:lnTo>
                <a:lnTo>
                  <a:pt x="16418" y="20051"/>
                </a:lnTo>
                <a:lnTo>
                  <a:pt x="14745" y="19079"/>
                </a:lnTo>
                <a:lnTo>
                  <a:pt x="12676" y="18431"/>
                </a:lnTo>
                <a:lnTo>
                  <a:pt x="12249" y="17047"/>
                </a:lnTo>
                <a:lnTo>
                  <a:pt x="12918" y="15171"/>
                </a:lnTo>
                <a:lnTo>
                  <a:pt x="16284" y="9868"/>
                </a:lnTo>
                <a:lnTo>
                  <a:pt x="16560" y="8480"/>
                </a:lnTo>
                <a:lnTo>
                  <a:pt x="16744" y="6603"/>
                </a:lnTo>
                <a:lnTo>
                  <a:pt x="16867" y="4399"/>
                </a:lnTo>
                <a:lnTo>
                  <a:pt x="17901" y="2929"/>
                </a:lnTo>
                <a:lnTo>
                  <a:pt x="19543" y="1949"/>
                </a:lnTo>
                <a:lnTo>
                  <a:pt x="24472" y="377"/>
                </a:lnTo>
                <a:lnTo>
                  <a:pt x="25828" y="248"/>
                </a:lnTo>
                <a:lnTo>
                  <a:pt x="27686" y="162"/>
                </a:lnTo>
                <a:lnTo>
                  <a:pt x="33873" y="0"/>
                </a:lnTo>
                <a:lnTo>
                  <a:pt x="34953" y="949"/>
                </a:lnTo>
                <a:lnTo>
                  <a:pt x="38694" y="4544"/>
                </a:lnTo>
                <a:lnTo>
                  <a:pt x="41025" y="5883"/>
                </a:lnTo>
                <a:lnTo>
                  <a:pt x="43532" y="6777"/>
                </a:lnTo>
                <a:lnTo>
                  <a:pt x="46155" y="7372"/>
                </a:lnTo>
                <a:lnTo>
                  <a:pt x="47904" y="8721"/>
                </a:lnTo>
                <a:lnTo>
                  <a:pt x="49070" y="10574"/>
                </a:lnTo>
                <a:lnTo>
                  <a:pt x="49847" y="12761"/>
                </a:lnTo>
                <a:lnTo>
                  <a:pt x="50366" y="15171"/>
                </a:lnTo>
                <a:lnTo>
                  <a:pt x="50711" y="17731"/>
                </a:lnTo>
                <a:lnTo>
                  <a:pt x="50942" y="20390"/>
                </a:lnTo>
                <a:lnTo>
                  <a:pt x="51095" y="23115"/>
                </a:lnTo>
                <a:lnTo>
                  <a:pt x="51266" y="28683"/>
                </a:lnTo>
                <a:lnTo>
                  <a:pt x="50359" y="31501"/>
                </a:lnTo>
                <a:lnTo>
                  <a:pt x="48801" y="34332"/>
                </a:lnTo>
                <a:lnTo>
                  <a:pt x="44009" y="41170"/>
                </a:lnTo>
                <a:lnTo>
                  <a:pt x="42663" y="42683"/>
                </a:lnTo>
                <a:lnTo>
                  <a:pt x="38628" y="46905"/>
                </a:lnTo>
                <a:lnTo>
                  <a:pt x="36218" y="48412"/>
                </a:lnTo>
                <a:lnTo>
                  <a:pt x="33660" y="49416"/>
                </a:lnTo>
                <a:lnTo>
                  <a:pt x="31002" y="50086"/>
                </a:lnTo>
                <a:lnTo>
                  <a:pt x="28276" y="50532"/>
                </a:lnTo>
                <a:lnTo>
                  <a:pt x="25507" y="50830"/>
                </a:lnTo>
                <a:lnTo>
                  <a:pt x="22709" y="51028"/>
                </a:lnTo>
                <a:lnTo>
                  <a:pt x="20843" y="52113"/>
                </a:lnTo>
                <a:lnTo>
                  <a:pt x="19600" y="53789"/>
                </a:lnTo>
                <a:lnTo>
                  <a:pt x="18770" y="55859"/>
                </a:lnTo>
                <a:lnTo>
                  <a:pt x="17265" y="56286"/>
                </a:lnTo>
                <a:lnTo>
                  <a:pt x="15309" y="55618"/>
                </a:lnTo>
                <a:lnTo>
                  <a:pt x="8936" y="51670"/>
                </a:lnTo>
                <a:lnTo>
                  <a:pt x="6175" y="48994"/>
                </a:lnTo>
                <a:lnTo>
                  <a:pt x="4106" y="46947"/>
                </a:lnTo>
                <a:lnTo>
                  <a:pt x="2727" y="44630"/>
                </a:lnTo>
                <a:lnTo>
                  <a:pt x="1807" y="42132"/>
                </a:lnTo>
                <a:lnTo>
                  <a:pt x="331" y="35831"/>
                </a:lnTo>
                <a:lnTo>
                  <a:pt x="209" y="34362"/>
                </a:lnTo>
                <a:lnTo>
                  <a:pt x="128" y="32429"/>
                </a:lnTo>
                <a:lnTo>
                  <a:pt x="0" y="27035"/>
                </a:lnTo>
                <a:lnTo>
                  <a:pt x="942" y="26593"/>
                </a:lnTo>
                <a:lnTo>
                  <a:pt x="2521" y="26298"/>
                </a:lnTo>
                <a:lnTo>
                  <a:pt x="4527" y="26101"/>
                </a:lnTo>
                <a:lnTo>
                  <a:pt x="5864" y="25017"/>
                </a:lnTo>
                <a:lnTo>
                  <a:pt x="6757" y="23343"/>
                </a:lnTo>
                <a:lnTo>
                  <a:pt x="7350" y="21273"/>
                </a:lnTo>
                <a:lnTo>
                  <a:pt x="8700" y="19894"/>
                </a:lnTo>
                <a:lnTo>
                  <a:pt x="10551" y="18974"/>
                </a:lnTo>
                <a:lnTo>
                  <a:pt x="12738" y="18361"/>
                </a:lnTo>
                <a:lnTo>
                  <a:pt x="15149" y="17953"/>
                </a:lnTo>
                <a:lnTo>
                  <a:pt x="17709" y="17680"/>
                </a:lnTo>
                <a:lnTo>
                  <a:pt x="20367" y="17498"/>
                </a:lnTo>
                <a:lnTo>
                  <a:pt x="23092" y="17377"/>
                </a:lnTo>
                <a:lnTo>
                  <a:pt x="32599" y="17167"/>
                </a:lnTo>
                <a:lnTo>
                  <a:pt x="34105" y="18109"/>
                </a:lnTo>
                <a:lnTo>
                  <a:pt x="36060" y="19689"/>
                </a:lnTo>
                <a:lnTo>
                  <a:pt x="41493" y="24519"/>
                </a:lnTo>
                <a:lnTo>
                  <a:pt x="40986" y="25868"/>
                </a:lnTo>
                <a:lnTo>
                  <a:pt x="39696" y="27720"/>
                </a:lnTo>
                <a:lnTo>
                  <a:pt x="35332" y="32984"/>
                </a:lnTo>
                <a:lnTo>
                  <a:pt x="34974" y="34369"/>
                </a:lnTo>
                <a:lnTo>
                  <a:pt x="34735" y="36244"/>
                </a:lnTo>
                <a:lnTo>
                  <a:pt x="34257" y="4285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8"/>
          <p:cNvSpPr/>
          <p:nvPr/>
        </p:nvSpPr>
        <p:spPr bwMode="auto">
          <a:xfrm>
            <a:off x="7572490" y="3308987"/>
            <a:ext cx="622038" cy="574000"/>
          </a:xfrm>
          <a:custGeom>
            <a:avLst/>
            <a:gdLst/>
            <a:ahLst/>
            <a:cxnLst/>
            <a:rect l="0" t="0" r="0" b="0"/>
            <a:pathLst>
              <a:path w="622038" h="574000">
                <a:moveTo>
                  <a:pt x="299922" y="25715"/>
                </a:moveTo>
                <a:lnTo>
                  <a:pt x="299922" y="21164"/>
                </a:lnTo>
                <a:lnTo>
                  <a:pt x="298970" y="19824"/>
                </a:lnTo>
                <a:lnTo>
                  <a:pt x="297383" y="18930"/>
                </a:lnTo>
                <a:lnTo>
                  <a:pt x="292541" y="17496"/>
                </a:lnTo>
                <a:lnTo>
                  <a:pt x="276189" y="2920"/>
                </a:lnTo>
                <a:lnTo>
                  <a:pt x="270959" y="1296"/>
                </a:lnTo>
                <a:lnTo>
                  <a:pt x="254168" y="112"/>
                </a:lnTo>
                <a:lnTo>
                  <a:pt x="228485" y="0"/>
                </a:lnTo>
                <a:lnTo>
                  <a:pt x="225627" y="952"/>
                </a:lnTo>
                <a:lnTo>
                  <a:pt x="217054" y="5890"/>
                </a:lnTo>
                <a:lnTo>
                  <a:pt x="198217" y="12768"/>
                </a:lnTo>
                <a:lnTo>
                  <a:pt x="177897" y="25892"/>
                </a:lnTo>
                <a:lnTo>
                  <a:pt x="162167" y="34340"/>
                </a:lnTo>
                <a:lnTo>
                  <a:pt x="147981" y="42875"/>
                </a:lnTo>
                <a:lnTo>
                  <a:pt x="135205" y="51437"/>
                </a:lnTo>
                <a:lnTo>
                  <a:pt x="124797" y="58102"/>
                </a:lnTo>
                <a:lnTo>
                  <a:pt x="109179" y="71612"/>
                </a:lnTo>
                <a:lnTo>
                  <a:pt x="98097" y="83024"/>
                </a:lnTo>
                <a:lnTo>
                  <a:pt x="91794" y="92778"/>
                </a:lnTo>
                <a:lnTo>
                  <a:pt x="88358" y="103463"/>
                </a:lnTo>
                <a:lnTo>
                  <a:pt x="85878" y="114562"/>
                </a:lnTo>
                <a:lnTo>
                  <a:pt x="79128" y="131521"/>
                </a:lnTo>
                <a:lnTo>
                  <a:pt x="70142" y="148611"/>
                </a:lnTo>
                <a:lnTo>
                  <a:pt x="56791" y="164787"/>
                </a:lnTo>
                <a:lnTo>
                  <a:pt x="46379" y="176988"/>
                </a:lnTo>
                <a:lnTo>
                  <a:pt x="37261" y="192245"/>
                </a:lnTo>
                <a:lnTo>
                  <a:pt x="28528" y="208831"/>
                </a:lnTo>
                <a:lnTo>
                  <a:pt x="20860" y="225810"/>
                </a:lnTo>
                <a:lnTo>
                  <a:pt x="17212" y="242906"/>
                </a:lnTo>
                <a:lnTo>
                  <a:pt x="11474" y="260036"/>
                </a:lnTo>
                <a:lnTo>
                  <a:pt x="8399" y="277177"/>
                </a:lnTo>
                <a:lnTo>
                  <a:pt x="2831" y="294321"/>
                </a:lnTo>
                <a:lnTo>
                  <a:pt x="757" y="311466"/>
                </a:lnTo>
                <a:lnTo>
                  <a:pt x="143" y="328610"/>
                </a:lnTo>
                <a:lnTo>
                  <a:pt x="0" y="340040"/>
                </a:lnTo>
                <a:lnTo>
                  <a:pt x="914" y="344803"/>
                </a:lnTo>
                <a:lnTo>
                  <a:pt x="5799" y="357008"/>
                </a:lnTo>
                <a:lnTo>
                  <a:pt x="7669" y="372267"/>
                </a:lnTo>
                <a:lnTo>
                  <a:pt x="8224" y="387900"/>
                </a:lnTo>
                <a:lnTo>
                  <a:pt x="8354" y="395601"/>
                </a:lnTo>
                <a:lnTo>
                  <a:pt x="10951" y="404739"/>
                </a:lnTo>
                <a:lnTo>
                  <a:pt x="14328" y="415150"/>
                </a:lnTo>
                <a:lnTo>
                  <a:pt x="15829" y="426127"/>
                </a:lnTo>
                <a:lnTo>
                  <a:pt x="18134" y="430769"/>
                </a:lnTo>
                <a:lnTo>
                  <a:pt x="21576" y="434816"/>
                </a:lnTo>
                <a:lnTo>
                  <a:pt x="36237" y="448155"/>
                </a:lnTo>
                <a:lnTo>
                  <a:pt x="38407" y="452122"/>
                </a:lnTo>
                <a:lnTo>
                  <a:pt x="42414" y="465854"/>
                </a:lnTo>
                <a:lnTo>
                  <a:pt x="46726" y="473110"/>
                </a:lnTo>
                <a:lnTo>
                  <a:pt x="62580" y="491008"/>
                </a:lnTo>
                <a:lnTo>
                  <a:pt x="96937" y="525670"/>
                </a:lnTo>
                <a:lnTo>
                  <a:pt x="118098" y="540051"/>
                </a:lnTo>
                <a:lnTo>
                  <a:pt x="121557" y="542913"/>
                </a:lnTo>
                <a:lnTo>
                  <a:pt x="125767" y="544821"/>
                </a:lnTo>
                <a:lnTo>
                  <a:pt x="140794" y="548460"/>
                </a:lnTo>
                <a:lnTo>
                  <a:pt x="157311" y="554194"/>
                </a:lnTo>
                <a:lnTo>
                  <a:pt x="173317" y="557269"/>
                </a:lnTo>
                <a:lnTo>
                  <a:pt x="185469" y="562837"/>
                </a:lnTo>
                <a:lnTo>
                  <a:pt x="200711" y="564910"/>
                </a:lnTo>
                <a:lnTo>
                  <a:pt x="217292" y="565524"/>
                </a:lnTo>
                <a:lnTo>
                  <a:pt x="228590" y="565668"/>
                </a:lnTo>
                <a:lnTo>
                  <a:pt x="239961" y="568272"/>
                </a:lnTo>
                <a:lnTo>
                  <a:pt x="252318" y="571651"/>
                </a:lnTo>
                <a:lnTo>
                  <a:pt x="267335" y="573153"/>
                </a:lnTo>
                <a:lnTo>
                  <a:pt x="280994" y="573821"/>
                </a:lnTo>
                <a:lnTo>
                  <a:pt x="287303" y="573999"/>
                </a:lnTo>
                <a:lnTo>
                  <a:pt x="299393" y="571657"/>
                </a:lnTo>
                <a:lnTo>
                  <a:pt x="312070" y="568393"/>
                </a:lnTo>
                <a:lnTo>
                  <a:pt x="327228" y="566943"/>
                </a:lnTo>
                <a:lnTo>
                  <a:pt x="340951" y="566298"/>
                </a:lnTo>
                <a:lnTo>
                  <a:pt x="353399" y="565059"/>
                </a:lnTo>
                <a:lnTo>
                  <a:pt x="371118" y="559959"/>
                </a:lnTo>
                <a:lnTo>
                  <a:pt x="388433" y="557072"/>
                </a:lnTo>
                <a:lnTo>
                  <a:pt x="405629" y="551560"/>
                </a:lnTo>
                <a:lnTo>
                  <a:pt x="422789" y="548551"/>
                </a:lnTo>
                <a:lnTo>
                  <a:pt x="440890" y="542050"/>
                </a:lnTo>
                <a:lnTo>
                  <a:pt x="455920" y="536820"/>
                </a:lnTo>
                <a:lnTo>
                  <a:pt x="467045" y="531320"/>
                </a:lnTo>
                <a:lnTo>
                  <a:pt x="471345" y="528520"/>
                </a:lnTo>
                <a:lnTo>
                  <a:pt x="481202" y="525409"/>
                </a:lnTo>
                <a:lnTo>
                  <a:pt x="491934" y="523074"/>
                </a:lnTo>
                <a:lnTo>
                  <a:pt x="503053" y="518861"/>
                </a:lnTo>
                <a:lnTo>
                  <a:pt x="507733" y="515452"/>
                </a:lnTo>
                <a:lnTo>
                  <a:pt x="524627" y="498832"/>
                </a:lnTo>
                <a:lnTo>
                  <a:pt x="541475" y="486094"/>
                </a:lnTo>
                <a:lnTo>
                  <a:pt x="559838" y="468656"/>
                </a:lnTo>
                <a:lnTo>
                  <a:pt x="574226" y="447559"/>
                </a:lnTo>
                <a:lnTo>
                  <a:pt x="588527" y="430763"/>
                </a:lnTo>
                <a:lnTo>
                  <a:pt x="596150" y="417086"/>
                </a:lnTo>
                <a:lnTo>
                  <a:pt x="601747" y="400909"/>
                </a:lnTo>
                <a:lnTo>
                  <a:pt x="605517" y="391540"/>
                </a:lnTo>
                <a:lnTo>
                  <a:pt x="607638" y="380911"/>
                </a:lnTo>
                <a:lnTo>
                  <a:pt x="608136" y="374715"/>
                </a:lnTo>
                <a:lnTo>
                  <a:pt x="614345" y="356132"/>
                </a:lnTo>
                <a:lnTo>
                  <a:pt x="616287" y="340681"/>
                </a:lnTo>
                <a:lnTo>
                  <a:pt x="616996" y="323356"/>
                </a:lnTo>
                <a:lnTo>
                  <a:pt x="617073" y="309908"/>
                </a:lnTo>
                <a:lnTo>
                  <a:pt x="618036" y="305665"/>
                </a:lnTo>
                <a:lnTo>
                  <a:pt x="621646" y="298410"/>
                </a:lnTo>
                <a:lnTo>
                  <a:pt x="622037" y="294189"/>
                </a:lnTo>
                <a:lnTo>
                  <a:pt x="618361" y="276267"/>
                </a:lnTo>
                <a:lnTo>
                  <a:pt x="617352" y="258722"/>
                </a:lnTo>
                <a:lnTo>
                  <a:pt x="617137" y="240608"/>
                </a:lnTo>
                <a:lnTo>
                  <a:pt x="617127" y="237557"/>
                </a:lnTo>
                <a:lnTo>
                  <a:pt x="614574" y="229087"/>
                </a:lnTo>
                <a:lnTo>
                  <a:pt x="611217" y="219925"/>
                </a:lnTo>
                <a:lnTo>
                  <a:pt x="609329" y="208460"/>
                </a:lnTo>
                <a:lnTo>
                  <a:pt x="608886" y="198692"/>
                </a:lnTo>
                <a:lnTo>
                  <a:pt x="607815" y="194373"/>
                </a:lnTo>
                <a:lnTo>
                  <a:pt x="601794" y="180598"/>
                </a:lnTo>
                <a:lnTo>
                  <a:pt x="599249" y="164856"/>
                </a:lnTo>
                <a:lnTo>
                  <a:pt x="593223" y="147533"/>
                </a:lnTo>
                <a:lnTo>
                  <a:pt x="592610" y="144074"/>
                </a:lnTo>
                <a:lnTo>
                  <a:pt x="589391" y="137692"/>
                </a:lnTo>
                <a:lnTo>
                  <a:pt x="587199" y="134656"/>
                </a:lnTo>
                <a:lnTo>
                  <a:pt x="584763" y="128743"/>
                </a:lnTo>
                <a:lnTo>
                  <a:pt x="584114" y="125833"/>
                </a:lnTo>
                <a:lnTo>
                  <a:pt x="581775" y="122941"/>
                </a:lnTo>
                <a:lnTo>
                  <a:pt x="563615" y="108592"/>
                </a:lnTo>
                <a:lnTo>
                  <a:pt x="561443" y="105731"/>
                </a:lnTo>
                <a:lnTo>
                  <a:pt x="555416" y="94296"/>
                </a:lnTo>
                <a:lnTo>
                  <a:pt x="543540" y="80008"/>
                </a:lnTo>
                <a:lnTo>
                  <a:pt x="540063" y="71435"/>
                </a:lnTo>
                <a:lnTo>
                  <a:pt x="535874" y="65720"/>
                </a:lnTo>
                <a:lnTo>
                  <a:pt x="528296" y="60005"/>
                </a:lnTo>
                <a:lnTo>
                  <a:pt x="515134" y="51609"/>
                </a:lnTo>
                <a:lnTo>
                  <a:pt x="510507" y="47384"/>
                </a:lnTo>
                <a:lnTo>
                  <a:pt x="506987" y="45876"/>
                </a:lnTo>
                <a:lnTo>
                  <a:pt x="493885" y="42801"/>
                </a:lnTo>
                <a:lnTo>
                  <a:pt x="486775" y="38707"/>
                </a:lnTo>
                <a:lnTo>
                  <a:pt x="474449" y="29269"/>
                </a:lnTo>
                <a:lnTo>
                  <a:pt x="455420" y="21632"/>
                </a:lnTo>
                <a:lnTo>
                  <a:pt x="447454" y="19138"/>
                </a:lnTo>
                <a:lnTo>
                  <a:pt x="435075" y="17734"/>
                </a:lnTo>
                <a:lnTo>
                  <a:pt x="419343" y="17318"/>
                </a:lnTo>
                <a:lnTo>
                  <a:pt x="284444" y="17142"/>
                </a:lnTo>
                <a:lnTo>
                  <a:pt x="280077" y="18095"/>
                </a:lnTo>
                <a:lnTo>
                  <a:pt x="265632" y="257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9"/>
          <p:cNvSpPr/>
          <p:nvPr/>
        </p:nvSpPr>
        <p:spPr bwMode="auto">
          <a:xfrm>
            <a:off x="7229525" y="2940367"/>
            <a:ext cx="1388580" cy="1225503"/>
          </a:xfrm>
          <a:custGeom>
            <a:avLst/>
            <a:gdLst/>
            <a:ahLst/>
            <a:cxnLst/>
            <a:rect l="0" t="0" r="0" b="0"/>
            <a:pathLst>
              <a:path w="1388580" h="1225503">
                <a:moveTo>
                  <a:pt x="488582" y="77153"/>
                </a:moveTo>
                <a:lnTo>
                  <a:pt x="484031" y="72602"/>
                </a:lnTo>
                <a:lnTo>
                  <a:pt x="481738" y="71261"/>
                </a:lnTo>
                <a:lnTo>
                  <a:pt x="472982" y="68933"/>
                </a:lnTo>
                <a:lnTo>
                  <a:pt x="467344" y="68685"/>
                </a:lnTo>
                <a:lnTo>
                  <a:pt x="464899" y="67697"/>
                </a:lnTo>
                <a:lnTo>
                  <a:pt x="459642" y="64060"/>
                </a:lnTo>
                <a:lnTo>
                  <a:pt x="456905" y="63662"/>
                </a:lnTo>
                <a:lnTo>
                  <a:pt x="454130" y="64349"/>
                </a:lnTo>
                <a:lnTo>
                  <a:pt x="448504" y="66700"/>
                </a:lnTo>
                <a:lnTo>
                  <a:pt x="439030" y="68023"/>
                </a:lnTo>
                <a:lnTo>
                  <a:pt x="418333" y="68507"/>
                </a:lnTo>
                <a:lnTo>
                  <a:pt x="409418" y="71088"/>
                </a:lnTo>
                <a:lnTo>
                  <a:pt x="382590" y="82245"/>
                </a:lnTo>
                <a:lnTo>
                  <a:pt x="371307" y="84178"/>
                </a:lnTo>
                <a:lnTo>
                  <a:pt x="365631" y="86599"/>
                </a:lnTo>
                <a:lnTo>
                  <a:pt x="330460" y="108035"/>
                </a:lnTo>
                <a:lnTo>
                  <a:pt x="304313" y="119907"/>
                </a:lnTo>
                <a:lnTo>
                  <a:pt x="253943" y="156540"/>
                </a:lnTo>
                <a:lnTo>
                  <a:pt x="224747" y="173303"/>
                </a:lnTo>
                <a:lnTo>
                  <a:pt x="182942" y="211564"/>
                </a:lnTo>
                <a:lnTo>
                  <a:pt x="147485" y="242584"/>
                </a:lnTo>
                <a:lnTo>
                  <a:pt x="117344" y="276385"/>
                </a:lnTo>
                <a:lnTo>
                  <a:pt x="105783" y="288255"/>
                </a:lnTo>
                <a:lnTo>
                  <a:pt x="96834" y="302421"/>
                </a:lnTo>
                <a:lnTo>
                  <a:pt x="78777" y="334798"/>
                </a:lnTo>
                <a:lnTo>
                  <a:pt x="57819" y="363772"/>
                </a:lnTo>
                <a:lnTo>
                  <a:pt x="45777" y="391524"/>
                </a:lnTo>
                <a:lnTo>
                  <a:pt x="27664" y="421473"/>
                </a:lnTo>
                <a:lnTo>
                  <a:pt x="14632" y="454623"/>
                </a:lnTo>
                <a:lnTo>
                  <a:pt x="13548" y="463102"/>
                </a:lnTo>
                <a:lnTo>
                  <a:pt x="14668" y="488688"/>
                </a:lnTo>
                <a:lnTo>
                  <a:pt x="9519" y="526951"/>
                </a:lnTo>
                <a:lnTo>
                  <a:pt x="1868" y="559531"/>
                </a:lnTo>
                <a:lnTo>
                  <a:pt x="329" y="591961"/>
                </a:lnTo>
                <a:lnTo>
                  <a:pt x="0" y="627640"/>
                </a:lnTo>
                <a:lnTo>
                  <a:pt x="908" y="663007"/>
                </a:lnTo>
                <a:lnTo>
                  <a:pt x="6736" y="694950"/>
                </a:lnTo>
                <a:lnTo>
                  <a:pt x="8169" y="728777"/>
                </a:lnTo>
                <a:lnTo>
                  <a:pt x="15261" y="769000"/>
                </a:lnTo>
                <a:lnTo>
                  <a:pt x="19092" y="790462"/>
                </a:lnTo>
                <a:lnTo>
                  <a:pt x="24650" y="806612"/>
                </a:lnTo>
                <a:lnTo>
                  <a:pt x="36584" y="830816"/>
                </a:lnTo>
                <a:lnTo>
                  <a:pt x="42872" y="851429"/>
                </a:lnTo>
                <a:lnTo>
                  <a:pt x="58558" y="883511"/>
                </a:lnTo>
                <a:lnTo>
                  <a:pt x="74060" y="924949"/>
                </a:lnTo>
                <a:lnTo>
                  <a:pt x="79878" y="938456"/>
                </a:lnTo>
                <a:lnTo>
                  <a:pt x="103562" y="971014"/>
                </a:lnTo>
                <a:lnTo>
                  <a:pt x="126553" y="1005017"/>
                </a:lnTo>
                <a:lnTo>
                  <a:pt x="165135" y="1040058"/>
                </a:lnTo>
                <a:lnTo>
                  <a:pt x="205818" y="1075366"/>
                </a:lnTo>
                <a:lnTo>
                  <a:pt x="225836" y="1096502"/>
                </a:lnTo>
                <a:lnTo>
                  <a:pt x="268642" y="1126414"/>
                </a:lnTo>
                <a:lnTo>
                  <a:pt x="304397" y="1149953"/>
                </a:lnTo>
                <a:lnTo>
                  <a:pt x="356360" y="1173126"/>
                </a:lnTo>
                <a:lnTo>
                  <a:pt x="393567" y="1187898"/>
                </a:lnTo>
                <a:lnTo>
                  <a:pt x="419789" y="1196096"/>
                </a:lnTo>
                <a:lnTo>
                  <a:pt x="456790" y="1201889"/>
                </a:lnTo>
                <a:lnTo>
                  <a:pt x="495955" y="1211924"/>
                </a:lnTo>
                <a:lnTo>
                  <a:pt x="531208" y="1216234"/>
                </a:lnTo>
                <a:lnTo>
                  <a:pt x="568228" y="1219625"/>
                </a:lnTo>
                <a:lnTo>
                  <a:pt x="600763" y="1224018"/>
                </a:lnTo>
                <a:lnTo>
                  <a:pt x="641341" y="1225502"/>
                </a:lnTo>
                <a:lnTo>
                  <a:pt x="692330" y="1219034"/>
                </a:lnTo>
                <a:lnTo>
                  <a:pt x="732770" y="1217638"/>
                </a:lnTo>
                <a:lnTo>
                  <a:pt x="779465" y="1210555"/>
                </a:lnTo>
                <a:lnTo>
                  <a:pt x="818773" y="1204534"/>
                </a:lnTo>
                <a:lnTo>
                  <a:pt x="856382" y="1194172"/>
                </a:lnTo>
                <a:lnTo>
                  <a:pt x="891328" y="1182953"/>
                </a:lnTo>
                <a:lnTo>
                  <a:pt x="1054367" y="1128712"/>
                </a:lnTo>
                <a:lnTo>
                  <a:pt x="1068973" y="1120458"/>
                </a:lnTo>
                <a:lnTo>
                  <a:pt x="1112365" y="1091025"/>
                </a:lnTo>
                <a:lnTo>
                  <a:pt x="1124911" y="1083070"/>
                </a:lnTo>
                <a:lnTo>
                  <a:pt x="1165908" y="1051316"/>
                </a:lnTo>
                <a:lnTo>
                  <a:pt x="1202715" y="1017249"/>
                </a:lnTo>
                <a:lnTo>
                  <a:pt x="1265820" y="954405"/>
                </a:lnTo>
                <a:lnTo>
                  <a:pt x="1274711" y="940435"/>
                </a:lnTo>
                <a:lnTo>
                  <a:pt x="1282790" y="925654"/>
                </a:lnTo>
                <a:lnTo>
                  <a:pt x="1307791" y="888918"/>
                </a:lnTo>
                <a:lnTo>
                  <a:pt x="1325751" y="854413"/>
                </a:lnTo>
                <a:lnTo>
                  <a:pt x="1340107" y="821270"/>
                </a:lnTo>
                <a:lnTo>
                  <a:pt x="1360119" y="776523"/>
                </a:lnTo>
                <a:lnTo>
                  <a:pt x="1367740" y="754274"/>
                </a:lnTo>
                <a:lnTo>
                  <a:pt x="1375600" y="718759"/>
                </a:lnTo>
                <a:lnTo>
                  <a:pt x="1382067" y="686377"/>
                </a:lnTo>
                <a:lnTo>
                  <a:pt x="1385749" y="673674"/>
                </a:lnTo>
                <a:lnTo>
                  <a:pt x="1388307" y="638448"/>
                </a:lnTo>
                <a:lnTo>
                  <a:pt x="1388579" y="620441"/>
                </a:lnTo>
                <a:lnTo>
                  <a:pt x="1381895" y="584765"/>
                </a:lnTo>
                <a:lnTo>
                  <a:pt x="1379403" y="548706"/>
                </a:lnTo>
                <a:lnTo>
                  <a:pt x="1373383" y="520960"/>
                </a:lnTo>
                <a:lnTo>
                  <a:pt x="1372772" y="513042"/>
                </a:lnTo>
                <a:lnTo>
                  <a:pt x="1370459" y="505858"/>
                </a:lnTo>
                <a:lnTo>
                  <a:pt x="1360008" y="485693"/>
                </a:lnTo>
                <a:lnTo>
                  <a:pt x="1352972" y="453762"/>
                </a:lnTo>
                <a:lnTo>
                  <a:pt x="1350591" y="445383"/>
                </a:lnTo>
                <a:lnTo>
                  <a:pt x="1342868" y="430993"/>
                </a:lnTo>
                <a:lnTo>
                  <a:pt x="1322758" y="399409"/>
                </a:lnTo>
                <a:lnTo>
                  <a:pt x="1301401" y="364135"/>
                </a:lnTo>
                <a:lnTo>
                  <a:pt x="1276669" y="334490"/>
                </a:lnTo>
                <a:lnTo>
                  <a:pt x="1254278" y="306949"/>
                </a:lnTo>
                <a:lnTo>
                  <a:pt x="1227472" y="268961"/>
                </a:lnTo>
                <a:lnTo>
                  <a:pt x="1206530" y="244863"/>
                </a:lnTo>
                <a:lnTo>
                  <a:pt x="1193539" y="222730"/>
                </a:lnTo>
                <a:lnTo>
                  <a:pt x="1154932" y="185975"/>
                </a:lnTo>
                <a:lnTo>
                  <a:pt x="1137399" y="169615"/>
                </a:lnTo>
                <a:lnTo>
                  <a:pt x="1097067" y="142087"/>
                </a:lnTo>
                <a:lnTo>
                  <a:pt x="1077073" y="126449"/>
                </a:lnTo>
                <a:lnTo>
                  <a:pt x="1047740" y="109609"/>
                </a:lnTo>
                <a:lnTo>
                  <a:pt x="1034276" y="100150"/>
                </a:lnTo>
                <a:lnTo>
                  <a:pt x="1004890" y="83777"/>
                </a:lnTo>
                <a:lnTo>
                  <a:pt x="991420" y="74382"/>
                </a:lnTo>
                <a:lnTo>
                  <a:pt x="951110" y="57538"/>
                </a:lnTo>
                <a:lnTo>
                  <a:pt x="916178" y="45797"/>
                </a:lnTo>
                <a:lnTo>
                  <a:pt x="878657" y="34305"/>
                </a:lnTo>
                <a:lnTo>
                  <a:pt x="847785" y="22863"/>
                </a:lnTo>
                <a:lnTo>
                  <a:pt x="805654" y="15358"/>
                </a:lnTo>
                <a:lnTo>
                  <a:pt x="780014" y="10583"/>
                </a:lnTo>
                <a:lnTo>
                  <a:pt x="763839" y="8514"/>
                </a:lnTo>
                <a:lnTo>
                  <a:pt x="735394" y="1964"/>
                </a:lnTo>
                <a:lnTo>
                  <a:pt x="695039" y="259"/>
                </a:lnTo>
                <a:lnTo>
                  <a:pt x="569923" y="0"/>
                </a:lnTo>
                <a:lnTo>
                  <a:pt x="527038" y="7381"/>
                </a:lnTo>
                <a:lnTo>
                  <a:pt x="508972" y="8220"/>
                </a:lnTo>
                <a:lnTo>
                  <a:pt x="504081" y="9290"/>
                </a:lnTo>
                <a:lnTo>
                  <a:pt x="489386" y="15311"/>
                </a:lnTo>
                <a:lnTo>
                  <a:pt x="477708" y="16602"/>
                </a:lnTo>
                <a:lnTo>
                  <a:pt x="462865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50"/>
          <p:cNvSpPr/>
          <p:nvPr/>
        </p:nvSpPr>
        <p:spPr bwMode="auto">
          <a:xfrm>
            <a:off x="6809816" y="2674672"/>
            <a:ext cx="2150080" cy="1843033"/>
          </a:xfrm>
          <a:custGeom>
            <a:avLst/>
            <a:gdLst/>
            <a:ahLst/>
            <a:cxnLst/>
            <a:rect l="0" t="0" r="0" b="0"/>
            <a:pathLst>
              <a:path w="2150080" h="1843033">
                <a:moveTo>
                  <a:pt x="1276909" y="34238"/>
                </a:moveTo>
                <a:lnTo>
                  <a:pt x="1272358" y="34238"/>
                </a:lnTo>
                <a:lnTo>
                  <a:pt x="1251110" y="26460"/>
                </a:lnTo>
                <a:lnTo>
                  <a:pt x="1238043" y="24948"/>
                </a:lnTo>
                <a:lnTo>
                  <a:pt x="1222107" y="19843"/>
                </a:lnTo>
                <a:lnTo>
                  <a:pt x="1188281" y="17334"/>
                </a:lnTo>
                <a:lnTo>
                  <a:pt x="1170216" y="16212"/>
                </a:lnTo>
                <a:lnTo>
                  <a:pt x="1130672" y="9721"/>
                </a:lnTo>
                <a:lnTo>
                  <a:pt x="1066375" y="8567"/>
                </a:lnTo>
                <a:lnTo>
                  <a:pt x="952321" y="8520"/>
                </a:lnTo>
                <a:lnTo>
                  <a:pt x="911203" y="15364"/>
                </a:lnTo>
                <a:lnTo>
                  <a:pt x="850268" y="30527"/>
                </a:lnTo>
                <a:lnTo>
                  <a:pt x="793877" y="38300"/>
                </a:lnTo>
                <a:lnTo>
                  <a:pt x="748249" y="49715"/>
                </a:lnTo>
                <a:lnTo>
                  <a:pt x="691118" y="70225"/>
                </a:lnTo>
                <a:lnTo>
                  <a:pt x="646353" y="83538"/>
                </a:lnTo>
                <a:lnTo>
                  <a:pt x="585551" y="113610"/>
                </a:lnTo>
                <a:lnTo>
                  <a:pt x="524522" y="140787"/>
                </a:lnTo>
                <a:lnTo>
                  <a:pt x="491793" y="158306"/>
                </a:lnTo>
                <a:lnTo>
                  <a:pt x="431224" y="199200"/>
                </a:lnTo>
                <a:lnTo>
                  <a:pt x="394532" y="225220"/>
                </a:lnTo>
                <a:lnTo>
                  <a:pt x="338313" y="274477"/>
                </a:lnTo>
                <a:lnTo>
                  <a:pt x="313006" y="300047"/>
                </a:lnTo>
                <a:lnTo>
                  <a:pt x="257202" y="351426"/>
                </a:lnTo>
                <a:lnTo>
                  <a:pt x="205383" y="405396"/>
                </a:lnTo>
                <a:lnTo>
                  <a:pt x="160700" y="462333"/>
                </a:lnTo>
                <a:lnTo>
                  <a:pt x="145498" y="480725"/>
                </a:lnTo>
                <a:lnTo>
                  <a:pt x="109753" y="530220"/>
                </a:lnTo>
                <a:lnTo>
                  <a:pt x="77341" y="580929"/>
                </a:lnTo>
                <a:lnTo>
                  <a:pt x="66540" y="600109"/>
                </a:lnTo>
                <a:lnTo>
                  <a:pt x="48719" y="654703"/>
                </a:lnTo>
                <a:lnTo>
                  <a:pt x="31427" y="711516"/>
                </a:lnTo>
                <a:lnTo>
                  <a:pt x="26534" y="722929"/>
                </a:lnTo>
                <a:lnTo>
                  <a:pt x="24226" y="733395"/>
                </a:lnTo>
                <a:lnTo>
                  <a:pt x="24991" y="784097"/>
                </a:lnTo>
                <a:lnTo>
                  <a:pt x="15954" y="840210"/>
                </a:lnTo>
                <a:lnTo>
                  <a:pt x="10483" y="874390"/>
                </a:lnTo>
                <a:lnTo>
                  <a:pt x="2590" y="931499"/>
                </a:lnTo>
                <a:lnTo>
                  <a:pt x="0" y="988643"/>
                </a:lnTo>
                <a:lnTo>
                  <a:pt x="636" y="1034363"/>
                </a:lnTo>
                <a:lnTo>
                  <a:pt x="11548" y="1091513"/>
                </a:lnTo>
                <a:lnTo>
                  <a:pt x="22851" y="1148663"/>
                </a:lnTo>
                <a:lnTo>
                  <a:pt x="27131" y="1180413"/>
                </a:lnTo>
                <a:lnTo>
                  <a:pt x="39849" y="1231372"/>
                </a:lnTo>
                <a:lnTo>
                  <a:pt x="58481" y="1281404"/>
                </a:lnTo>
                <a:lnTo>
                  <a:pt x="91197" y="1341420"/>
                </a:lnTo>
                <a:lnTo>
                  <a:pt x="119641" y="1390652"/>
                </a:lnTo>
                <a:lnTo>
                  <a:pt x="142485" y="1430249"/>
                </a:lnTo>
                <a:lnTo>
                  <a:pt x="188704" y="1487427"/>
                </a:lnTo>
                <a:lnTo>
                  <a:pt x="239680" y="1542634"/>
                </a:lnTo>
                <a:lnTo>
                  <a:pt x="299646" y="1597092"/>
                </a:lnTo>
                <a:lnTo>
                  <a:pt x="366436" y="1652056"/>
                </a:lnTo>
                <a:lnTo>
                  <a:pt x="432677" y="1698856"/>
                </a:lnTo>
                <a:lnTo>
                  <a:pt x="495257" y="1736943"/>
                </a:lnTo>
                <a:lnTo>
                  <a:pt x="537638" y="1759143"/>
                </a:lnTo>
                <a:lnTo>
                  <a:pt x="594075" y="1781352"/>
                </a:lnTo>
                <a:lnTo>
                  <a:pt x="651130" y="1806361"/>
                </a:lnTo>
                <a:lnTo>
                  <a:pt x="708268" y="1821766"/>
                </a:lnTo>
                <a:lnTo>
                  <a:pt x="765417" y="1829898"/>
                </a:lnTo>
                <a:lnTo>
                  <a:pt x="825107" y="1840646"/>
                </a:lnTo>
                <a:lnTo>
                  <a:pt x="888447" y="1842721"/>
                </a:lnTo>
                <a:lnTo>
                  <a:pt x="1038078" y="1843032"/>
                </a:lnTo>
                <a:lnTo>
                  <a:pt x="1105993" y="1836249"/>
                </a:lnTo>
                <a:lnTo>
                  <a:pt x="1162714" y="1830265"/>
                </a:lnTo>
                <a:lnTo>
                  <a:pt x="1219779" y="1824849"/>
                </a:lnTo>
                <a:lnTo>
                  <a:pt x="1291199" y="1806692"/>
                </a:lnTo>
                <a:lnTo>
                  <a:pt x="1348348" y="1794616"/>
                </a:lnTo>
                <a:lnTo>
                  <a:pt x="1405496" y="1780519"/>
                </a:lnTo>
                <a:lnTo>
                  <a:pt x="1462646" y="1764223"/>
                </a:lnTo>
                <a:lnTo>
                  <a:pt x="1536439" y="1738604"/>
                </a:lnTo>
                <a:lnTo>
                  <a:pt x="1600810" y="1713866"/>
                </a:lnTo>
                <a:lnTo>
                  <a:pt x="1704227" y="1662997"/>
                </a:lnTo>
                <a:lnTo>
                  <a:pt x="1726861" y="1650623"/>
                </a:lnTo>
                <a:lnTo>
                  <a:pt x="1788191" y="1609514"/>
                </a:lnTo>
                <a:lnTo>
                  <a:pt x="1824942" y="1583477"/>
                </a:lnTo>
                <a:lnTo>
                  <a:pt x="1876930" y="1534216"/>
                </a:lnTo>
                <a:lnTo>
                  <a:pt x="1921629" y="1482972"/>
                </a:lnTo>
                <a:lnTo>
                  <a:pt x="1972578" y="1422982"/>
                </a:lnTo>
                <a:lnTo>
                  <a:pt x="1998984" y="1387740"/>
                </a:lnTo>
                <a:lnTo>
                  <a:pt x="2028317" y="1338449"/>
                </a:lnTo>
                <a:lnTo>
                  <a:pt x="2050206" y="1287767"/>
                </a:lnTo>
                <a:lnTo>
                  <a:pt x="2076290" y="1236372"/>
                </a:lnTo>
                <a:lnTo>
                  <a:pt x="2093683" y="1184531"/>
                </a:lnTo>
                <a:lnTo>
                  <a:pt x="2110919" y="1133513"/>
                </a:lnTo>
                <a:lnTo>
                  <a:pt x="2123781" y="1103851"/>
                </a:lnTo>
                <a:lnTo>
                  <a:pt x="2129546" y="1083026"/>
                </a:lnTo>
                <a:lnTo>
                  <a:pt x="2133552" y="1033057"/>
                </a:lnTo>
                <a:lnTo>
                  <a:pt x="2140864" y="979581"/>
                </a:lnTo>
                <a:lnTo>
                  <a:pt x="2143438" y="927818"/>
                </a:lnTo>
                <a:lnTo>
                  <a:pt x="2150079" y="875929"/>
                </a:lnTo>
                <a:lnTo>
                  <a:pt x="2143816" y="811115"/>
                </a:lnTo>
                <a:lnTo>
                  <a:pt x="2140333" y="761065"/>
                </a:lnTo>
                <a:lnTo>
                  <a:pt x="2132161" y="696699"/>
                </a:lnTo>
                <a:lnTo>
                  <a:pt x="2116839" y="640554"/>
                </a:lnTo>
                <a:lnTo>
                  <a:pt x="2099853" y="585966"/>
                </a:lnTo>
                <a:lnTo>
                  <a:pt x="2072484" y="531122"/>
                </a:lnTo>
                <a:lnTo>
                  <a:pt x="2054623" y="488538"/>
                </a:lnTo>
                <a:lnTo>
                  <a:pt x="2024243" y="435951"/>
                </a:lnTo>
                <a:lnTo>
                  <a:pt x="1990430" y="383912"/>
                </a:lnTo>
                <a:lnTo>
                  <a:pt x="1940094" y="329793"/>
                </a:lnTo>
                <a:lnTo>
                  <a:pt x="1887353" y="276103"/>
                </a:lnTo>
                <a:lnTo>
                  <a:pt x="1831175" y="220841"/>
                </a:lnTo>
                <a:lnTo>
                  <a:pt x="1765426" y="174289"/>
                </a:lnTo>
                <a:lnTo>
                  <a:pt x="1662670" y="105675"/>
                </a:lnTo>
                <a:lnTo>
                  <a:pt x="1602664" y="74401"/>
                </a:lnTo>
                <a:lnTo>
                  <a:pt x="1544384" y="48613"/>
                </a:lnTo>
                <a:lnTo>
                  <a:pt x="1477787" y="29734"/>
                </a:lnTo>
                <a:lnTo>
                  <a:pt x="1416124" y="19178"/>
                </a:lnTo>
                <a:lnTo>
                  <a:pt x="1354167" y="8629"/>
                </a:lnTo>
                <a:lnTo>
                  <a:pt x="1289050" y="835"/>
                </a:lnTo>
                <a:lnTo>
                  <a:pt x="1225683" y="0"/>
                </a:lnTo>
                <a:lnTo>
                  <a:pt x="1183592" y="907"/>
                </a:lnTo>
                <a:lnTo>
                  <a:pt x="1148321" y="85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inscribed?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495800" cy="5029200"/>
          </a:xfrm>
        </p:spPr>
        <p:txBody>
          <a:bodyPr/>
          <a:lstStyle/>
          <a:p>
            <a:r>
              <a:rPr lang="en-US" dirty="0" smtClean="0"/>
              <a:t>When a polygon is inscribed into a circle, then it touches the circle itself and the interior of the circle, but does not touch the exterior.</a:t>
            </a:r>
          </a:p>
          <a:p>
            <a:r>
              <a:rPr lang="en-US" dirty="0" smtClean="0"/>
              <a:t>The polygons vertices are on the circle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9050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8"/>
          <p:cNvSpPr/>
          <p:nvPr/>
        </p:nvSpPr>
        <p:spPr bwMode="auto">
          <a:xfrm>
            <a:off x="5849302" y="2168842"/>
            <a:ext cx="608649" cy="2880361"/>
          </a:xfrm>
          <a:custGeom>
            <a:avLst/>
            <a:gdLst/>
            <a:ahLst/>
            <a:cxnLst/>
            <a:rect l="0" t="0" r="0" b="0"/>
            <a:pathLst>
              <a:path w="608649" h="2880361">
                <a:moveTo>
                  <a:pt x="0" y="2880360"/>
                </a:moveTo>
                <a:lnTo>
                  <a:pt x="15945" y="2880360"/>
                </a:lnTo>
                <a:lnTo>
                  <a:pt x="16345" y="2879408"/>
                </a:lnTo>
                <a:lnTo>
                  <a:pt x="17075" y="2871630"/>
                </a:lnTo>
                <a:lnTo>
                  <a:pt x="17144" y="2847729"/>
                </a:lnTo>
                <a:lnTo>
                  <a:pt x="19685" y="2844267"/>
                </a:lnTo>
                <a:lnTo>
                  <a:pt x="21696" y="2842011"/>
                </a:lnTo>
                <a:lnTo>
                  <a:pt x="23036" y="2839554"/>
                </a:lnTo>
                <a:lnTo>
                  <a:pt x="24526" y="2834284"/>
                </a:lnTo>
                <a:lnTo>
                  <a:pt x="26664" y="2783262"/>
                </a:lnTo>
                <a:lnTo>
                  <a:pt x="31608" y="2771687"/>
                </a:lnTo>
                <a:lnTo>
                  <a:pt x="35007" y="2745975"/>
                </a:lnTo>
                <a:lnTo>
                  <a:pt x="40112" y="2730899"/>
                </a:lnTo>
                <a:lnTo>
                  <a:pt x="45242" y="2691714"/>
                </a:lnTo>
                <a:lnTo>
                  <a:pt x="48682" y="2680312"/>
                </a:lnTo>
                <a:lnTo>
                  <a:pt x="53814" y="2640329"/>
                </a:lnTo>
                <a:lnTo>
                  <a:pt x="57255" y="2628900"/>
                </a:lnTo>
                <a:lnTo>
                  <a:pt x="59847" y="2582110"/>
                </a:lnTo>
                <a:lnTo>
                  <a:pt x="59900" y="2575799"/>
                </a:lnTo>
                <a:lnTo>
                  <a:pt x="62500" y="2563707"/>
                </a:lnTo>
                <a:lnTo>
                  <a:pt x="65878" y="2551030"/>
                </a:lnTo>
                <a:lnTo>
                  <a:pt x="73026" y="2493266"/>
                </a:lnTo>
                <a:lnTo>
                  <a:pt x="82229" y="2465936"/>
                </a:lnTo>
                <a:lnTo>
                  <a:pt x="92450" y="2383104"/>
                </a:lnTo>
                <a:lnTo>
                  <a:pt x="96676" y="2331715"/>
                </a:lnTo>
                <a:lnTo>
                  <a:pt x="101035" y="2306001"/>
                </a:lnTo>
                <a:lnTo>
                  <a:pt x="104866" y="2280284"/>
                </a:lnTo>
                <a:lnTo>
                  <a:pt x="109494" y="2254568"/>
                </a:lnTo>
                <a:lnTo>
                  <a:pt x="113405" y="2228850"/>
                </a:lnTo>
                <a:lnTo>
                  <a:pt x="126220" y="2174875"/>
                </a:lnTo>
                <a:lnTo>
                  <a:pt x="130426" y="2144913"/>
                </a:lnTo>
                <a:lnTo>
                  <a:pt x="135165" y="2115397"/>
                </a:lnTo>
                <a:lnTo>
                  <a:pt x="139525" y="2051191"/>
                </a:lnTo>
                <a:lnTo>
                  <a:pt x="157301" y="1984408"/>
                </a:lnTo>
                <a:lnTo>
                  <a:pt x="171985" y="1901247"/>
                </a:lnTo>
                <a:lnTo>
                  <a:pt x="177641" y="1870797"/>
                </a:lnTo>
                <a:lnTo>
                  <a:pt x="189139" y="1808220"/>
                </a:lnTo>
                <a:lnTo>
                  <a:pt x="194789" y="1776876"/>
                </a:lnTo>
                <a:lnTo>
                  <a:pt x="199003" y="1749492"/>
                </a:lnTo>
                <a:lnTo>
                  <a:pt x="217277" y="1676892"/>
                </a:lnTo>
                <a:lnTo>
                  <a:pt x="231992" y="1593938"/>
                </a:lnTo>
                <a:lnTo>
                  <a:pt x="246109" y="1532642"/>
                </a:lnTo>
                <a:lnTo>
                  <a:pt x="252661" y="1488395"/>
                </a:lnTo>
                <a:lnTo>
                  <a:pt x="263366" y="1438345"/>
                </a:lnTo>
                <a:lnTo>
                  <a:pt x="267582" y="1407886"/>
                </a:lnTo>
                <a:lnTo>
                  <a:pt x="294354" y="1300048"/>
                </a:lnTo>
                <a:lnTo>
                  <a:pt x="294344" y="1289609"/>
                </a:lnTo>
                <a:lnTo>
                  <a:pt x="288085" y="1261264"/>
                </a:lnTo>
                <a:lnTo>
                  <a:pt x="289327" y="1243504"/>
                </a:lnTo>
                <a:lnTo>
                  <a:pt x="307849" y="1174303"/>
                </a:lnTo>
                <a:lnTo>
                  <a:pt x="325878" y="1103890"/>
                </a:lnTo>
                <a:lnTo>
                  <a:pt x="345765" y="1033109"/>
                </a:lnTo>
                <a:lnTo>
                  <a:pt x="363256" y="951662"/>
                </a:lnTo>
                <a:lnTo>
                  <a:pt x="380079" y="897293"/>
                </a:lnTo>
                <a:lnTo>
                  <a:pt x="390531" y="865266"/>
                </a:lnTo>
                <a:lnTo>
                  <a:pt x="408858" y="780877"/>
                </a:lnTo>
                <a:lnTo>
                  <a:pt x="416312" y="754611"/>
                </a:lnTo>
                <a:lnTo>
                  <a:pt x="426568" y="702966"/>
                </a:lnTo>
                <a:lnTo>
                  <a:pt x="433625" y="677234"/>
                </a:lnTo>
                <a:lnTo>
                  <a:pt x="443728" y="625793"/>
                </a:lnTo>
                <a:lnTo>
                  <a:pt x="460423" y="568325"/>
                </a:lnTo>
                <a:lnTo>
                  <a:pt x="464716" y="546853"/>
                </a:lnTo>
                <a:lnTo>
                  <a:pt x="477678" y="503833"/>
                </a:lnTo>
                <a:lnTo>
                  <a:pt x="479954" y="488721"/>
                </a:lnTo>
                <a:lnTo>
                  <a:pt x="494827" y="436617"/>
                </a:lnTo>
                <a:lnTo>
                  <a:pt x="497100" y="420747"/>
                </a:lnTo>
                <a:lnTo>
                  <a:pt x="506321" y="395037"/>
                </a:lnTo>
                <a:lnTo>
                  <a:pt x="517315" y="367063"/>
                </a:lnTo>
                <a:lnTo>
                  <a:pt x="535650" y="294355"/>
                </a:lnTo>
                <a:lnTo>
                  <a:pt x="545086" y="271469"/>
                </a:lnTo>
                <a:lnTo>
                  <a:pt x="548540" y="255272"/>
                </a:lnTo>
                <a:lnTo>
                  <a:pt x="554220" y="243065"/>
                </a:lnTo>
                <a:lnTo>
                  <a:pt x="559161" y="222356"/>
                </a:lnTo>
                <a:lnTo>
                  <a:pt x="562841" y="211220"/>
                </a:lnTo>
                <a:lnTo>
                  <a:pt x="566479" y="183036"/>
                </a:lnTo>
                <a:lnTo>
                  <a:pt x="572519" y="164884"/>
                </a:lnTo>
                <a:lnTo>
                  <a:pt x="573132" y="161358"/>
                </a:lnTo>
                <a:lnTo>
                  <a:pt x="576353" y="154900"/>
                </a:lnTo>
                <a:lnTo>
                  <a:pt x="578545" y="151844"/>
                </a:lnTo>
                <a:lnTo>
                  <a:pt x="580981" y="145909"/>
                </a:lnTo>
                <a:lnTo>
                  <a:pt x="583017" y="139143"/>
                </a:lnTo>
                <a:lnTo>
                  <a:pt x="589544" y="121818"/>
                </a:lnTo>
                <a:lnTo>
                  <a:pt x="591116" y="108941"/>
                </a:lnTo>
                <a:lnTo>
                  <a:pt x="592197" y="105965"/>
                </a:lnTo>
                <a:lnTo>
                  <a:pt x="597318" y="97226"/>
                </a:lnTo>
                <a:lnTo>
                  <a:pt x="598850" y="91471"/>
                </a:lnTo>
                <a:lnTo>
                  <a:pt x="599967" y="74298"/>
                </a:lnTo>
                <a:lnTo>
                  <a:pt x="600956" y="72392"/>
                </a:lnTo>
                <a:lnTo>
                  <a:pt x="602567" y="71121"/>
                </a:lnTo>
                <a:lnTo>
                  <a:pt x="604594" y="70274"/>
                </a:lnTo>
                <a:lnTo>
                  <a:pt x="605945" y="68757"/>
                </a:lnTo>
                <a:lnTo>
                  <a:pt x="606846" y="66793"/>
                </a:lnTo>
                <a:lnTo>
                  <a:pt x="607847" y="62071"/>
                </a:lnTo>
                <a:lnTo>
                  <a:pt x="60864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9"/>
          <p:cNvSpPr/>
          <p:nvPr/>
        </p:nvSpPr>
        <p:spPr bwMode="auto">
          <a:xfrm>
            <a:off x="6440804" y="2117407"/>
            <a:ext cx="1911669" cy="1191579"/>
          </a:xfrm>
          <a:custGeom>
            <a:avLst/>
            <a:gdLst/>
            <a:ahLst/>
            <a:cxnLst/>
            <a:rect l="0" t="0" r="0" b="0"/>
            <a:pathLst>
              <a:path w="1911669" h="1191579">
                <a:moveTo>
                  <a:pt x="0" y="0"/>
                </a:moveTo>
                <a:lnTo>
                  <a:pt x="0" y="15849"/>
                </a:lnTo>
                <a:lnTo>
                  <a:pt x="953" y="16281"/>
                </a:lnTo>
                <a:lnTo>
                  <a:pt x="4552" y="16761"/>
                </a:lnTo>
                <a:lnTo>
                  <a:pt x="5892" y="17842"/>
                </a:lnTo>
                <a:lnTo>
                  <a:pt x="6786" y="19514"/>
                </a:lnTo>
                <a:lnTo>
                  <a:pt x="7382" y="21582"/>
                </a:lnTo>
                <a:lnTo>
                  <a:pt x="8731" y="22961"/>
                </a:lnTo>
                <a:lnTo>
                  <a:pt x="10584" y="23880"/>
                </a:lnTo>
                <a:lnTo>
                  <a:pt x="12771" y="24492"/>
                </a:lnTo>
                <a:lnTo>
                  <a:pt x="14229" y="25853"/>
                </a:lnTo>
                <a:lnTo>
                  <a:pt x="15201" y="27713"/>
                </a:lnTo>
                <a:lnTo>
                  <a:pt x="16282" y="32319"/>
                </a:lnTo>
                <a:lnTo>
                  <a:pt x="16761" y="37542"/>
                </a:lnTo>
                <a:lnTo>
                  <a:pt x="17842" y="39315"/>
                </a:lnTo>
                <a:lnTo>
                  <a:pt x="19515" y="40498"/>
                </a:lnTo>
                <a:lnTo>
                  <a:pt x="21583" y="41286"/>
                </a:lnTo>
                <a:lnTo>
                  <a:pt x="29044" y="46946"/>
                </a:lnTo>
                <a:lnTo>
                  <a:pt x="65725" y="82874"/>
                </a:lnTo>
                <a:lnTo>
                  <a:pt x="75249" y="91442"/>
                </a:lnTo>
                <a:lnTo>
                  <a:pt x="95964" y="105728"/>
                </a:lnTo>
                <a:lnTo>
                  <a:pt x="109303" y="117158"/>
                </a:lnTo>
                <a:lnTo>
                  <a:pt x="130223" y="131445"/>
                </a:lnTo>
                <a:lnTo>
                  <a:pt x="154898" y="152518"/>
                </a:lnTo>
                <a:lnTo>
                  <a:pt x="188648" y="173833"/>
                </a:lnTo>
                <a:lnTo>
                  <a:pt x="205756" y="186761"/>
                </a:lnTo>
                <a:lnTo>
                  <a:pt x="222890" y="199164"/>
                </a:lnTo>
                <a:lnTo>
                  <a:pt x="257176" y="229093"/>
                </a:lnTo>
                <a:lnTo>
                  <a:pt x="310673" y="262956"/>
                </a:lnTo>
                <a:lnTo>
                  <a:pt x="344490" y="288993"/>
                </a:lnTo>
                <a:lnTo>
                  <a:pt x="403001" y="320857"/>
                </a:lnTo>
                <a:lnTo>
                  <a:pt x="454351" y="353449"/>
                </a:lnTo>
                <a:lnTo>
                  <a:pt x="505779" y="380848"/>
                </a:lnTo>
                <a:lnTo>
                  <a:pt x="558166" y="413455"/>
                </a:lnTo>
                <a:lnTo>
                  <a:pt x="607457" y="435541"/>
                </a:lnTo>
                <a:lnTo>
                  <a:pt x="664529" y="468735"/>
                </a:lnTo>
                <a:lnTo>
                  <a:pt x="713515" y="497219"/>
                </a:lnTo>
                <a:lnTo>
                  <a:pt x="741320" y="514354"/>
                </a:lnTo>
                <a:lnTo>
                  <a:pt x="781589" y="542926"/>
                </a:lnTo>
                <a:lnTo>
                  <a:pt x="840312" y="577215"/>
                </a:lnTo>
                <a:lnTo>
                  <a:pt x="905144" y="611505"/>
                </a:lnTo>
                <a:lnTo>
                  <a:pt x="975271" y="651510"/>
                </a:lnTo>
                <a:lnTo>
                  <a:pt x="1025757" y="680085"/>
                </a:lnTo>
                <a:lnTo>
                  <a:pt x="1080830" y="714375"/>
                </a:lnTo>
                <a:lnTo>
                  <a:pt x="1139327" y="748665"/>
                </a:lnTo>
                <a:lnTo>
                  <a:pt x="1197397" y="782955"/>
                </a:lnTo>
                <a:lnTo>
                  <a:pt x="1251344" y="811354"/>
                </a:lnTo>
                <a:lnTo>
                  <a:pt x="1314119" y="848835"/>
                </a:lnTo>
                <a:lnTo>
                  <a:pt x="1380732" y="885673"/>
                </a:lnTo>
                <a:lnTo>
                  <a:pt x="1405103" y="897316"/>
                </a:lnTo>
                <a:lnTo>
                  <a:pt x="1455324" y="932033"/>
                </a:lnTo>
                <a:lnTo>
                  <a:pt x="1511698" y="963062"/>
                </a:lnTo>
                <a:lnTo>
                  <a:pt x="1570074" y="993138"/>
                </a:lnTo>
                <a:lnTo>
                  <a:pt x="1629255" y="1028652"/>
                </a:lnTo>
                <a:lnTo>
                  <a:pt x="1660568" y="1045841"/>
                </a:lnTo>
                <a:lnTo>
                  <a:pt x="1664258" y="1048700"/>
                </a:lnTo>
                <a:lnTo>
                  <a:pt x="1668623" y="1050606"/>
                </a:lnTo>
                <a:lnTo>
                  <a:pt x="1682916" y="1054241"/>
                </a:lnTo>
                <a:lnTo>
                  <a:pt x="1720600" y="1074525"/>
                </a:lnTo>
                <a:lnTo>
                  <a:pt x="1724282" y="1077347"/>
                </a:lnTo>
                <a:lnTo>
                  <a:pt x="1726736" y="1080182"/>
                </a:lnTo>
                <a:lnTo>
                  <a:pt x="1728372" y="1083024"/>
                </a:lnTo>
                <a:lnTo>
                  <a:pt x="1731368" y="1084918"/>
                </a:lnTo>
                <a:lnTo>
                  <a:pt x="1743734" y="1088537"/>
                </a:lnTo>
                <a:lnTo>
                  <a:pt x="1753854" y="1094266"/>
                </a:lnTo>
                <a:lnTo>
                  <a:pt x="1759931" y="1095941"/>
                </a:lnTo>
                <a:lnTo>
                  <a:pt x="1761933" y="1097340"/>
                </a:lnTo>
                <a:lnTo>
                  <a:pt x="1763267" y="1099225"/>
                </a:lnTo>
                <a:lnTo>
                  <a:pt x="1764157" y="1101434"/>
                </a:lnTo>
                <a:lnTo>
                  <a:pt x="1765702" y="1102907"/>
                </a:lnTo>
                <a:lnTo>
                  <a:pt x="1767685" y="1103889"/>
                </a:lnTo>
                <a:lnTo>
                  <a:pt x="1769959" y="1104544"/>
                </a:lnTo>
                <a:lnTo>
                  <a:pt x="1775027" y="1107811"/>
                </a:lnTo>
                <a:lnTo>
                  <a:pt x="1777711" y="1110016"/>
                </a:lnTo>
                <a:lnTo>
                  <a:pt x="1780453" y="1111485"/>
                </a:lnTo>
                <a:lnTo>
                  <a:pt x="1789990" y="1114038"/>
                </a:lnTo>
                <a:lnTo>
                  <a:pt x="1798169" y="1120240"/>
                </a:lnTo>
                <a:lnTo>
                  <a:pt x="1806177" y="1123133"/>
                </a:lnTo>
                <a:lnTo>
                  <a:pt x="1814584" y="1128647"/>
                </a:lnTo>
                <a:lnTo>
                  <a:pt x="1820259" y="1130271"/>
                </a:lnTo>
                <a:lnTo>
                  <a:pt x="1822154" y="1131656"/>
                </a:lnTo>
                <a:lnTo>
                  <a:pt x="1823417" y="1133533"/>
                </a:lnTo>
                <a:lnTo>
                  <a:pt x="1824259" y="1135736"/>
                </a:lnTo>
                <a:lnTo>
                  <a:pt x="1825772" y="1137205"/>
                </a:lnTo>
                <a:lnTo>
                  <a:pt x="1827734" y="1138184"/>
                </a:lnTo>
                <a:lnTo>
                  <a:pt x="1833176" y="1139756"/>
                </a:lnTo>
                <a:lnTo>
                  <a:pt x="1841095" y="1145958"/>
                </a:lnTo>
                <a:lnTo>
                  <a:pt x="1850082" y="1148352"/>
                </a:lnTo>
                <a:lnTo>
                  <a:pt x="1858903" y="1156064"/>
                </a:lnTo>
                <a:lnTo>
                  <a:pt x="1859347" y="1157424"/>
                </a:lnTo>
                <a:lnTo>
                  <a:pt x="1859839" y="1161476"/>
                </a:lnTo>
                <a:lnTo>
                  <a:pt x="1860923" y="1162937"/>
                </a:lnTo>
                <a:lnTo>
                  <a:pt x="1862598" y="1163912"/>
                </a:lnTo>
                <a:lnTo>
                  <a:pt x="1866999" y="1164994"/>
                </a:lnTo>
                <a:lnTo>
                  <a:pt x="1872131" y="1165475"/>
                </a:lnTo>
                <a:lnTo>
                  <a:pt x="1873879" y="1166556"/>
                </a:lnTo>
                <a:lnTo>
                  <a:pt x="1875045" y="1168229"/>
                </a:lnTo>
                <a:lnTo>
                  <a:pt x="1876917" y="1173207"/>
                </a:lnTo>
                <a:lnTo>
                  <a:pt x="1878023" y="1173616"/>
                </a:lnTo>
                <a:lnTo>
                  <a:pt x="1885585" y="1174400"/>
                </a:lnTo>
                <a:lnTo>
                  <a:pt x="1885843" y="1178974"/>
                </a:lnTo>
                <a:lnTo>
                  <a:pt x="1886831" y="1180318"/>
                </a:lnTo>
                <a:lnTo>
                  <a:pt x="1888443" y="1181214"/>
                </a:lnTo>
                <a:lnTo>
                  <a:pt x="1894417" y="1182974"/>
                </a:lnTo>
                <a:lnTo>
                  <a:pt x="1899042" y="1182996"/>
                </a:lnTo>
                <a:lnTo>
                  <a:pt x="1900393" y="1183951"/>
                </a:lnTo>
                <a:lnTo>
                  <a:pt x="1901295" y="1185541"/>
                </a:lnTo>
                <a:lnTo>
                  <a:pt x="1903092" y="1191564"/>
                </a:lnTo>
                <a:lnTo>
                  <a:pt x="1903093" y="1191568"/>
                </a:lnTo>
                <a:lnTo>
                  <a:pt x="1911668" y="11915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0"/>
          <p:cNvSpPr/>
          <p:nvPr/>
        </p:nvSpPr>
        <p:spPr bwMode="auto">
          <a:xfrm>
            <a:off x="5866447" y="3300412"/>
            <a:ext cx="2494598" cy="1783081"/>
          </a:xfrm>
          <a:custGeom>
            <a:avLst/>
            <a:gdLst/>
            <a:ahLst/>
            <a:cxnLst/>
            <a:rect l="0" t="0" r="0" b="0"/>
            <a:pathLst>
              <a:path w="2494598" h="1783081">
                <a:moveTo>
                  <a:pt x="0" y="1783080"/>
                </a:moveTo>
                <a:lnTo>
                  <a:pt x="8542" y="1783080"/>
                </a:lnTo>
                <a:lnTo>
                  <a:pt x="8563" y="1778529"/>
                </a:lnTo>
                <a:lnTo>
                  <a:pt x="9519" y="1777188"/>
                </a:lnTo>
                <a:lnTo>
                  <a:pt x="11108" y="1776295"/>
                </a:lnTo>
                <a:lnTo>
                  <a:pt x="13121" y="1775699"/>
                </a:lnTo>
                <a:lnTo>
                  <a:pt x="17896" y="1772497"/>
                </a:lnTo>
                <a:lnTo>
                  <a:pt x="20504" y="1770310"/>
                </a:lnTo>
                <a:lnTo>
                  <a:pt x="23194" y="1768852"/>
                </a:lnTo>
                <a:lnTo>
                  <a:pt x="28723" y="1767232"/>
                </a:lnTo>
                <a:lnTo>
                  <a:pt x="31532" y="1764894"/>
                </a:lnTo>
                <a:lnTo>
                  <a:pt x="75366" y="1713779"/>
                </a:lnTo>
                <a:lnTo>
                  <a:pt x="78819" y="1708304"/>
                </a:lnTo>
                <a:lnTo>
                  <a:pt x="87736" y="1699682"/>
                </a:lnTo>
                <a:lnTo>
                  <a:pt x="125848" y="1672938"/>
                </a:lnTo>
                <a:lnTo>
                  <a:pt x="152649" y="1640068"/>
                </a:lnTo>
                <a:lnTo>
                  <a:pt x="165952" y="1631255"/>
                </a:lnTo>
                <a:lnTo>
                  <a:pt x="180437" y="1623209"/>
                </a:lnTo>
                <a:lnTo>
                  <a:pt x="248030" y="1568721"/>
                </a:lnTo>
                <a:lnTo>
                  <a:pt x="275901" y="1545899"/>
                </a:lnTo>
                <a:lnTo>
                  <a:pt x="336177" y="1497647"/>
                </a:lnTo>
                <a:lnTo>
                  <a:pt x="377433" y="1463835"/>
                </a:lnTo>
                <a:lnTo>
                  <a:pt x="445780" y="1409970"/>
                </a:lnTo>
                <a:lnTo>
                  <a:pt x="522394" y="1355032"/>
                </a:lnTo>
                <a:lnTo>
                  <a:pt x="599260" y="1300027"/>
                </a:lnTo>
                <a:lnTo>
                  <a:pt x="636744" y="1270679"/>
                </a:lnTo>
                <a:lnTo>
                  <a:pt x="666820" y="1249623"/>
                </a:lnTo>
                <a:lnTo>
                  <a:pt x="733106" y="1198843"/>
                </a:lnTo>
                <a:lnTo>
                  <a:pt x="805732" y="1148797"/>
                </a:lnTo>
                <a:lnTo>
                  <a:pt x="876345" y="1103485"/>
                </a:lnTo>
                <a:lnTo>
                  <a:pt x="947138" y="1057638"/>
                </a:lnTo>
                <a:lnTo>
                  <a:pt x="984966" y="1033535"/>
                </a:lnTo>
                <a:lnTo>
                  <a:pt x="1022496" y="1004784"/>
                </a:lnTo>
                <a:lnTo>
                  <a:pt x="1097990" y="957333"/>
                </a:lnTo>
                <a:lnTo>
                  <a:pt x="1138308" y="931876"/>
                </a:lnTo>
                <a:lnTo>
                  <a:pt x="1167856" y="910477"/>
                </a:lnTo>
                <a:lnTo>
                  <a:pt x="1242756" y="863035"/>
                </a:lnTo>
                <a:lnTo>
                  <a:pt x="1318964" y="817248"/>
                </a:lnTo>
                <a:lnTo>
                  <a:pt x="1391238" y="771525"/>
                </a:lnTo>
                <a:lnTo>
                  <a:pt x="1465661" y="725805"/>
                </a:lnTo>
                <a:lnTo>
                  <a:pt x="1541848" y="680085"/>
                </a:lnTo>
                <a:lnTo>
                  <a:pt x="1611584" y="634365"/>
                </a:lnTo>
                <a:lnTo>
                  <a:pt x="1731541" y="560070"/>
                </a:lnTo>
                <a:lnTo>
                  <a:pt x="1808264" y="506307"/>
                </a:lnTo>
                <a:lnTo>
                  <a:pt x="1997393" y="380048"/>
                </a:lnTo>
                <a:lnTo>
                  <a:pt x="2056448" y="347821"/>
                </a:lnTo>
                <a:lnTo>
                  <a:pt x="2125263" y="297159"/>
                </a:lnTo>
                <a:lnTo>
                  <a:pt x="2145876" y="280981"/>
                </a:lnTo>
                <a:lnTo>
                  <a:pt x="2175418" y="263959"/>
                </a:lnTo>
                <a:lnTo>
                  <a:pt x="2199881" y="247085"/>
                </a:lnTo>
                <a:lnTo>
                  <a:pt x="2223057" y="233627"/>
                </a:lnTo>
                <a:lnTo>
                  <a:pt x="2251699" y="212682"/>
                </a:lnTo>
                <a:lnTo>
                  <a:pt x="2274568" y="199315"/>
                </a:lnTo>
                <a:lnTo>
                  <a:pt x="2333664" y="154353"/>
                </a:lnTo>
                <a:lnTo>
                  <a:pt x="2346901" y="145747"/>
                </a:lnTo>
                <a:lnTo>
                  <a:pt x="2362894" y="132400"/>
                </a:lnTo>
                <a:lnTo>
                  <a:pt x="2368753" y="130282"/>
                </a:lnTo>
                <a:lnTo>
                  <a:pt x="2370696" y="128764"/>
                </a:lnTo>
                <a:lnTo>
                  <a:pt x="2371991" y="126800"/>
                </a:lnTo>
                <a:lnTo>
                  <a:pt x="2372856" y="124539"/>
                </a:lnTo>
                <a:lnTo>
                  <a:pt x="2378622" y="116804"/>
                </a:lnTo>
                <a:lnTo>
                  <a:pt x="2386363" y="108480"/>
                </a:lnTo>
                <a:lnTo>
                  <a:pt x="2389104" y="106610"/>
                </a:lnTo>
                <a:lnTo>
                  <a:pt x="2397511" y="103026"/>
                </a:lnTo>
                <a:lnTo>
                  <a:pt x="2416291" y="91084"/>
                </a:lnTo>
                <a:lnTo>
                  <a:pt x="2424234" y="88107"/>
                </a:lnTo>
                <a:lnTo>
                  <a:pt x="2427687" y="87313"/>
                </a:lnTo>
                <a:lnTo>
                  <a:pt x="2429988" y="85831"/>
                </a:lnTo>
                <a:lnTo>
                  <a:pt x="2431522" y="83891"/>
                </a:lnTo>
                <a:lnTo>
                  <a:pt x="2432544" y="81645"/>
                </a:lnTo>
                <a:lnTo>
                  <a:pt x="2434178" y="80147"/>
                </a:lnTo>
                <a:lnTo>
                  <a:pt x="2436222" y="79149"/>
                </a:lnTo>
                <a:lnTo>
                  <a:pt x="2438535" y="78484"/>
                </a:lnTo>
                <a:lnTo>
                  <a:pt x="2440077" y="77088"/>
                </a:lnTo>
                <a:lnTo>
                  <a:pt x="2441106" y="75204"/>
                </a:lnTo>
                <a:lnTo>
                  <a:pt x="2443042" y="68968"/>
                </a:lnTo>
                <a:lnTo>
                  <a:pt x="2459084" y="52659"/>
                </a:lnTo>
                <a:lnTo>
                  <a:pt x="2462304" y="51979"/>
                </a:lnTo>
                <a:lnTo>
                  <a:pt x="2468766" y="51445"/>
                </a:lnTo>
                <a:lnTo>
                  <a:pt x="2461490" y="51436"/>
                </a:lnTo>
                <a:lnTo>
                  <a:pt x="2461095" y="50483"/>
                </a:lnTo>
                <a:lnTo>
                  <a:pt x="2460317" y="42967"/>
                </a:lnTo>
                <a:lnTo>
                  <a:pt x="2468776" y="42863"/>
                </a:lnTo>
                <a:lnTo>
                  <a:pt x="2464297" y="42863"/>
                </a:lnTo>
                <a:lnTo>
                  <a:pt x="2462967" y="41910"/>
                </a:lnTo>
                <a:lnTo>
                  <a:pt x="2462081" y="40323"/>
                </a:lnTo>
                <a:lnTo>
                  <a:pt x="2460658" y="35482"/>
                </a:lnTo>
                <a:lnTo>
                  <a:pt x="2461493" y="35085"/>
                </a:lnTo>
                <a:lnTo>
                  <a:pt x="2468536" y="34321"/>
                </a:lnTo>
                <a:lnTo>
                  <a:pt x="2468779" y="29749"/>
                </a:lnTo>
                <a:lnTo>
                  <a:pt x="2469765" y="28405"/>
                </a:lnTo>
                <a:lnTo>
                  <a:pt x="2471375" y="27509"/>
                </a:lnTo>
                <a:lnTo>
                  <a:pt x="2477097" y="25822"/>
                </a:lnTo>
                <a:lnTo>
                  <a:pt x="2477453" y="17154"/>
                </a:lnTo>
                <a:lnTo>
                  <a:pt x="2485672" y="8926"/>
                </a:lnTo>
                <a:lnTo>
                  <a:pt x="2493376" y="8604"/>
                </a:lnTo>
                <a:lnTo>
                  <a:pt x="2493783" y="7641"/>
                </a:lnTo>
                <a:lnTo>
                  <a:pt x="249459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1"/>
          <p:cNvSpPr/>
          <p:nvPr/>
        </p:nvSpPr>
        <p:spPr bwMode="auto">
          <a:xfrm>
            <a:off x="5189220" y="2340292"/>
            <a:ext cx="2400196" cy="1028701"/>
          </a:xfrm>
          <a:custGeom>
            <a:avLst/>
            <a:gdLst/>
            <a:ahLst/>
            <a:cxnLst/>
            <a:rect l="0" t="0" r="0" b="0"/>
            <a:pathLst>
              <a:path w="2400196" h="1028701">
                <a:moveTo>
                  <a:pt x="0" y="1028700"/>
                </a:moveTo>
                <a:lnTo>
                  <a:pt x="12770" y="1015930"/>
                </a:lnTo>
                <a:lnTo>
                  <a:pt x="15181" y="1014471"/>
                </a:lnTo>
                <a:lnTo>
                  <a:pt x="23125" y="1011466"/>
                </a:lnTo>
                <a:lnTo>
                  <a:pt x="31511" y="1005920"/>
                </a:lnTo>
                <a:lnTo>
                  <a:pt x="50281" y="998819"/>
                </a:lnTo>
                <a:lnTo>
                  <a:pt x="61676" y="991165"/>
                </a:lnTo>
                <a:lnTo>
                  <a:pt x="79536" y="977214"/>
                </a:lnTo>
                <a:lnTo>
                  <a:pt x="138158" y="945832"/>
                </a:lnTo>
                <a:lnTo>
                  <a:pt x="207411" y="914400"/>
                </a:lnTo>
                <a:lnTo>
                  <a:pt x="242037" y="897573"/>
                </a:lnTo>
                <a:lnTo>
                  <a:pt x="266342" y="884755"/>
                </a:lnTo>
                <a:lnTo>
                  <a:pt x="310449" y="863439"/>
                </a:lnTo>
                <a:lnTo>
                  <a:pt x="334872" y="850511"/>
                </a:lnTo>
                <a:lnTo>
                  <a:pt x="400089" y="819998"/>
                </a:lnTo>
                <a:lnTo>
                  <a:pt x="432584" y="806359"/>
                </a:lnTo>
                <a:lnTo>
                  <a:pt x="452291" y="799389"/>
                </a:lnTo>
                <a:lnTo>
                  <a:pt x="505597" y="769307"/>
                </a:lnTo>
                <a:lnTo>
                  <a:pt x="563088" y="742128"/>
                </a:lnTo>
                <a:lnTo>
                  <a:pt x="591655" y="726514"/>
                </a:lnTo>
                <a:lnTo>
                  <a:pt x="657489" y="699272"/>
                </a:lnTo>
                <a:lnTo>
                  <a:pt x="714409" y="671405"/>
                </a:lnTo>
                <a:lnTo>
                  <a:pt x="786609" y="639280"/>
                </a:lnTo>
                <a:lnTo>
                  <a:pt x="854462" y="611611"/>
                </a:lnTo>
                <a:lnTo>
                  <a:pt x="922979" y="579831"/>
                </a:lnTo>
                <a:lnTo>
                  <a:pt x="996491" y="545761"/>
                </a:lnTo>
                <a:lnTo>
                  <a:pt x="1038530" y="525458"/>
                </a:lnTo>
                <a:lnTo>
                  <a:pt x="1112748" y="496675"/>
                </a:lnTo>
                <a:lnTo>
                  <a:pt x="1171354" y="468560"/>
                </a:lnTo>
                <a:lnTo>
                  <a:pt x="1233246" y="440046"/>
                </a:lnTo>
                <a:lnTo>
                  <a:pt x="1293914" y="411479"/>
                </a:lnTo>
                <a:lnTo>
                  <a:pt x="1357419" y="383858"/>
                </a:lnTo>
                <a:lnTo>
                  <a:pt x="1440019" y="353483"/>
                </a:lnTo>
                <a:lnTo>
                  <a:pt x="1506206" y="327719"/>
                </a:lnTo>
                <a:lnTo>
                  <a:pt x="1580549" y="298487"/>
                </a:lnTo>
                <a:lnTo>
                  <a:pt x="1663608" y="263788"/>
                </a:lnTo>
                <a:lnTo>
                  <a:pt x="1738556" y="237560"/>
                </a:lnTo>
                <a:lnTo>
                  <a:pt x="1807905" y="208462"/>
                </a:lnTo>
                <a:lnTo>
                  <a:pt x="1851542" y="187037"/>
                </a:lnTo>
                <a:lnTo>
                  <a:pt x="1901292" y="169081"/>
                </a:lnTo>
                <a:lnTo>
                  <a:pt x="1954371" y="146277"/>
                </a:lnTo>
                <a:lnTo>
                  <a:pt x="2023104" y="122894"/>
                </a:lnTo>
                <a:lnTo>
                  <a:pt x="2091531" y="97156"/>
                </a:lnTo>
                <a:lnTo>
                  <a:pt x="2111751" y="89535"/>
                </a:lnTo>
                <a:lnTo>
                  <a:pt x="2141161" y="83938"/>
                </a:lnTo>
                <a:lnTo>
                  <a:pt x="2194509" y="62501"/>
                </a:lnTo>
                <a:lnTo>
                  <a:pt x="2205967" y="60163"/>
                </a:lnTo>
                <a:lnTo>
                  <a:pt x="2273229" y="35621"/>
                </a:lnTo>
                <a:lnTo>
                  <a:pt x="2291626" y="33600"/>
                </a:lnTo>
                <a:lnTo>
                  <a:pt x="2303224" y="28476"/>
                </a:lnTo>
                <a:lnTo>
                  <a:pt x="2317350" y="25582"/>
                </a:lnTo>
                <a:lnTo>
                  <a:pt x="2327991" y="20068"/>
                </a:lnTo>
                <a:lnTo>
                  <a:pt x="2334190" y="18445"/>
                </a:lnTo>
                <a:lnTo>
                  <a:pt x="2346883" y="16449"/>
                </a:lnTo>
                <a:lnTo>
                  <a:pt x="2364207" y="10411"/>
                </a:lnTo>
                <a:lnTo>
                  <a:pt x="2381355" y="8680"/>
                </a:lnTo>
                <a:lnTo>
                  <a:pt x="2381955" y="7692"/>
                </a:lnTo>
                <a:lnTo>
                  <a:pt x="2382622" y="4054"/>
                </a:lnTo>
                <a:lnTo>
                  <a:pt x="2383752" y="2702"/>
                </a:lnTo>
                <a:lnTo>
                  <a:pt x="2385457" y="1802"/>
                </a:lnTo>
                <a:lnTo>
                  <a:pt x="2391694" y="9"/>
                </a:lnTo>
                <a:lnTo>
                  <a:pt x="2400195" y="0"/>
                </a:lnTo>
                <a:lnTo>
                  <a:pt x="238315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2"/>
          <p:cNvSpPr/>
          <p:nvPr/>
        </p:nvSpPr>
        <p:spPr bwMode="auto">
          <a:xfrm>
            <a:off x="5180647" y="3334702"/>
            <a:ext cx="2091691" cy="1928814"/>
          </a:xfrm>
          <a:custGeom>
            <a:avLst/>
            <a:gdLst/>
            <a:ahLst/>
            <a:cxnLst/>
            <a:rect l="0" t="0" r="0" b="0"/>
            <a:pathLst>
              <a:path w="2091691" h="19288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4229"/>
                </a:lnTo>
                <a:lnTo>
                  <a:pt x="10583" y="15201"/>
                </a:lnTo>
                <a:lnTo>
                  <a:pt x="12770" y="15849"/>
                </a:lnTo>
                <a:lnTo>
                  <a:pt x="17741" y="19109"/>
                </a:lnTo>
                <a:lnTo>
                  <a:pt x="28693" y="28963"/>
                </a:lnTo>
                <a:lnTo>
                  <a:pt x="30558" y="31691"/>
                </a:lnTo>
                <a:lnTo>
                  <a:pt x="34137" y="40082"/>
                </a:lnTo>
                <a:lnTo>
                  <a:pt x="43397" y="51450"/>
                </a:lnTo>
                <a:lnTo>
                  <a:pt x="46076" y="54303"/>
                </a:lnTo>
                <a:lnTo>
                  <a:pt x="103242" y="95964"/>
                </a:lnTo>
                <a:lnTo>
                  <a:pt x="110338" y="104881"/>
                </a:lnTo>
                <a:lnTo>
                  <a:pt x="122654" y="121576"/>
                </a:lnTo>
                <a:lnTo>
                  <a:pt x="143916" y="146314"/>
                </a:lnTo>
                <a:lnTo>
                  <a:pt x="156804" y="164157"/>
                </a:lnTo>
                <a:lnTo>
                  <a:pt x="214375" y="222933"/>
                </a:lnTo>
                <a:lnTo>
                  <a:pt x="271464" y="280036"/>
                </a:lnTo>
                <a:lnTo>
                  <a:pt x="289384" y="302895"/>
                </a:lnTo>
                <a:lnTo>
                  <a:pt x="315925" y="328295"/>
                </a:lnTo>
                <a:lnTo>
                  <a:pt x="368585" y="388146"/>
                </a:lnTo>
                <a:lnTo>
                  <a:pt x="416002" y="441359"/>
                </a:lnTo>
                <a:lnTo>
                  <a:pt x="448153" y="478068"/>
                </a:lnTo>
                <a:lnTo>
                  <a:pt x="487994" y="515217"/>
                </a:lnTo>
                <a:lnTo>
                  <a:pt x="516200" y="546271"/>
                </a:lnTo>
                <a:lnTo>
                  <a:pt x="574466" y="600438"/>
                </a:lnTo>
                <a:lnTo>
                  <a:pt x="610449" y="640446"/>
                </a:lnTo>
                <a:lnTo>
                  <a:pt x="650795" y="678029"/>
                </a:lnTo>
                <a:lnTo>
                  <a:pt x="679062" y="709136"/>
                </a:lnTo>
                <a:lnTo>
                  <a:pt x="694235" y="722841"/>
                </a:lnTo>
                <a:lnTo>
                  <a:pt x="746385" y="780259"/>
                </a:lnTo>
                <a:lnTo>
                  <a:pt x="805849" y="832734"/>
                </a:lnTo>
                <a:lnTo>
                  <a:pt x="865825" y="891610"/>
                </a:lnTo>
                <a:lnTo>
                  <a:pt x="925830" y="944767"/>
                </a:lnTo>
                <a:lnTo>
                  <a:pt x="985837" y="1003087"/>
                </a:lnTo>
                <a:lnTo>
                  <a:pt x="1054771" y="1071918"/>
                </a:lnTo>
                <a:lnTo>
                  <a:pt x="1094787" y="1107687"/>
                </a:lnTo>
                <a:lnTo>
                  <a:pt x="1108554" y="1122861"/>
                </a:lnTo>
                <a:lnTo>
                  <a:pt x="1166019" y="1168225"/>
                </a:lnTo>
                <a:lnTo>
                  <a:pt x="1225877" y="1218625"/>
                </a:lnTo>
                <a:lnTo>
                  <a:pt x="1266191" y="1253548"/>
                </a:lnTo>
                <a:lnTo>
                  <a:pt x="1303815" y="1293753"/>
                </a:lnTo>
                <a:lnTo>
                  <a:pt x="1334927" y="1322004"/>
                </a:lnTo>
                <a:lnTo>
                  <a:pt x="1384556" y="1375729"/>
                </a:lnTo>
                <a:lnTo>
                  <a:pt x="1416827" y="1412467"/>
                </a:lnTo>
                <a:lnTo>
                  <a:pt x="1482182" y="1467883"/>
                </a:lnTo>
                <a:lnTo>
                  <a:pt x="1501944" y="1486594"/>
                </a:lnTo>
                <a:lnTo>
                  <a:pt x="1519864" y="1507907"/>
                </a:lnTo>
                <a:lnTo>
                  <a:pt x="1579395" y="1554644"/>
                </a:lnTo>
                <a:lnTo>
                  <a:pt x="1639390" y="1604967"/>
                </a:lnTo>
                <a:lnTo>
                  <a:pt x="1674424" y="1632427"/>
                </a:lnTo>
                <a:lnTo>
                  <a:pt x="1723601" y="1678214"/>
                </a:lnTo>
                <a:lnTo>
                  <a:pt x="1784992" y="1719398"/>
                </a:lnTo>
                <a:lnTo>
                  <a:pt x="1837284" y="1755451"/>
                </a:lnTo>
                <a:lnTo>
                  <a:pt x="1854130" y="1776172"/>
                </a:lnTo>
                <a:lnTo>
                  <a:pt x="1900166" y="1813554"/>
                </a:lnTo>
                <a:lnTo>
                  <a:pt x="1908789" y="1817192"/>
                </a:lnTo>
                <a:lnTo>
                  <a:pt x="1920236" y="1826472"/>
                </a:lnTo>
                <a:lnTo>
                  <a:pt x="1923095" y="1829153"/>
                </a:lnTo>
                <a:lnTo>
                  <a:pt x="1925954" y="1830940"/>
                </a:lnTo>
                <a:lnTo>
                  <a:pt x="1934528" y="1834408"/>
                </a:lnTo>
                <a:lnTo>
                  <a:pt x="1945958" y="1843631"/>
                </a:lnTo>
                <a:lnTo>
                  <a:pt x="1948815" y="1846308"/>
                </a:lnTo>
                <a:lnTo>
                  <a:pt x="1951673" y="1848092"/>
                </a:lnTo>
                <a:lnTo>
                  <a:pt x="1960245" y="1851555"/>
                </a:lnTo>
                <a:lnTo>
                  <a:pt x="1968818" y="1857238"/>
                </a:lnTo>
                <a:lnTo>
                  <a:pt x="1977390" y="1860298"/>
                </a:lnTo>
                <a:lnTo>
                  <a:pt x="1985962" y="1866814"/>
                </a:lnTo>
                <a:lnTo>
                  <a:pt x="1991678" y="1872048"/>
                </a:lnTo>
                <a:lnTo>
                  <a:pt x="1994535" y="1873825"/>
                </a:lnTo>
                <a:lnTo>
                  <a:pt x="2004271" y="1876910"/>
                </a:lnTo>
                <a:lnTo>
                  <a:pt x="2012475" y="1883176"/>
                </a:lnTo>
                <a:lnTo>
                  <a:pt x="2017749" y="1884717"/>
                </a:lnTo>
                <a:lnTo>
                  <a:pt x="2019535" y="1886081"/>
                </a:lnTo>
                <a:lnTo>
                  <a:pt x="2020727" y="1887942"/>
                </a:lnTo>
                <a:lnTo>
                  <a:pt x="2021521" y="1890135"/>
                </a:lnTo>
                <a:lnTo>
                  <a:pt x="2023003" y="1891598"/>
                </a:lnTo>
                <a:lnTo>
                  <a:pt x="2024944" y="1892573"/>
                </a:lnTo>
                <a:lnTo>
                  <a:pt x="2027191" y="1893223"/>
                </a:lnTo>
                <a:lnTo>
                  <a:pt x="2032226" y="1896485"/>
                </a:lnTo>
                <a:lnTo>
                  <a:pt x="2038668" y="1901789"/>
                </a:lnTo>
                <a:lnTo>
                  <a:pt x="2042090" y="1902515"/>
                </a:lnTo>
                <a:lnTo>
                  <a:pt x="2044336" y="1902708"/>
                </a:lnTo>
                <a:lnTo>
                  <a:pt x="2045833" y="1903789"/>
                </a:lnTo>
                <a:lnTo>
                  <a:pt x="2046831" y="1905463"/>
                </a:lnTo>
                <a:lnTo>
                  <a:pt x="2047497" y="1907531"/>
                </a:lnTo>
                <a:lnTo>
                  <a:pt x="2048893" y="1908910"/>
                </a:lnTo>
                <a:lnTo>
                  <a:pt x="2050776" y="1909829"/>
                </a:lnTo>
                <a:lnTo>
                  <a:pt x="2056091" y="1911304"/>
                </a:lnTo>
                <a:lnTo>
                  <a:pt x="2064666" y="1919017"/>
                </a:lnTo>
                <a:lnTo>
                  <a:pt x="2067932" y="1919697"/>
                </a:lnTo>
                <a:lnTo>
                  <a:pt x="2070136" y="1919878"/>
                </a:lnTo>
                <a:lnTo>
                  <a:pt x="2071605" y="1920951"/>
                </a:lnTo>
                <a:lnTo>
                  <a:pt x="2072586" y="1922619"/>
                </a:lnTo>
                <a:lnTo>
                  <a:pt x="2073238" y="1924684"/>
                </a:lnTo>
                <a:lnTo>
                  <a:pt x="2074627" y="1926060"/>
                </a:lnTo>
                <a:lnTo>
                  <a:pt x="2076504" y="1926977"/>
                </a:lnTo>
                <a:lnTo>
                  <a:pt x="2081811" y="1928450"/>
                </a:lnTo>
                <a:lnTo>
                  <a:pt x="2091690" y="192881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3"/>
          <p:cNvSpPr/>
          <p:nvPr/>
        </p:nvSpPr>
        <p:spPr bwMode="auto">
          <a:xfrm>
            <a:off x="7280909" y="3711892"/>
            <a:ext cx="1140144" cy="1551624"/>
          </a:xfrm>
          <a:custGeom>
            <a:avLst/>
            <a:gdLst/>
            <a:ahLst/>
            <a:cxnLst/>
            <a:rect l="0" t="0" r="0" b="0"/>
            <a:pathLst>
              <a:path w="1140144" h="1551624">
                <a:moveTo>
                  <a:pt x="0" y="1551623"/>
                </a:moveTo>
                <a:lnTo>
                  <a:pt x="0" y="1547072"/>
                </a:lnTo>
                <a:lnTo>
                  <a:pt x="953" y="1545731"/>
                </a:lnTo>
                <a:lnTo>
                  <a:pt x="2541" y="1544837"/>
                </a:lnTo>
                <a:lnTo>
                  <a:pt x="7381" y="1543403"/>
                </a:lnTo>
                <a:lnTo>
                  <a:pt x="7779" y="1542333"/>
                </a:lnTo>
                <a:lnTo>
                  <a:pt x="8220" y="1538604"/>
                </a:lnTo>
                <a:lnTo>
                  <a:pt x="9290" y="1537229"/>
                </a:lnTo>
                <a:lnTo>
                  <a:pt x="10956" y="1536312"/>
                </a:lnTo>
                <a:lnTo>
                  <a:pt x="15923" y="1534840"/>
                </a:lnTo>
                <a:lnTo>
                  <a:pt x="28970" y="1522578"/>
                </a:lnTo>
                <a:lnTo>
                  <a:pt x="30743" y="1519877"/>
                </a:lnTo>
                <a:lnTo>
                  <a:pt x="34192" y="1511525"/>
                </a:lnTo>
                <a:lnTo>
                  <a:pt x="43409" y="1500169"/>
                </a:lnTo>
                <a:lnTo>
                  <a:pt x="46084" y="1497318"/>
                </a:lnTo>
                <a:lnTo>
                  <a:pt x="47868" y="1494465"/>
                </a:lnTo>
                <a:lnTo>
                  <a:pt x="51331" y="1485898"/>
                </a:lnTo>
                <a:lnTo>
                  <a:pt x="63228" y="1467062"/>
                </a:lnTo>
                <a:lnTo>
                  <a:pt x="66202" y="1459112"/>
                </a:lnTo>
                <a:lnTo>
                  <a:pt x="66995" y="1455659"/>
                </a:lnTo>
                <a:lnTo>
                  <a:pt x="72956" y="1446742"/>
                </a:lnTo>
                <a:lnTo>
                  <a:pt x="93929" y="1421071"/>
                </a:lnTo>
                <a:lnTo>
                  <a:pt x="102762" y="1407848"/>
                </a:lnTo>
                <a:lnTo>
                  <a:pt x="111411" y="1395358"/>
                </a:lnTo>
                <a:lnTo>
                  <a:pt x="135254" y="1351521"/>
                </a:lnTo>
                <a:lnTo>
                  <a:pt x="169933" y="1305874"/>
                </a:lnTo>
                <a:lnTo>
                  <a:pt x="200898" y="1259981"/>
                </a:lnTo>
                <a:lnTo>
                  <a:pt x="233297" y="1214912"/>
                </a:lnTo>
                <a:lnTo>
                  <a:pt x="259640" y="1169080"/>
                </a:lnTo>
                <a:lnTo>
                  <a:pt x="288743" y="1120956"/>
                </a:lnTo>
                <a:lnTo>
                  <a:pt x="320303" y="1080031"/>
                </a:lnTo>
                <a:lnTo>
                  <a:pt x="336311" y="1059996"/>
                </a:lnTo>
                <a:lnTo>
                  <a:pt x="349415" y="1036385"/>
                </a:lnTo>
                <a:lnTo>
                  <a:pt x="377519" y="998844"/>
                </a:lnTo>
                <a:lnTo>
                  <a:pt x="396543" y="962115"/>
                </a:lnTo>
                <a:lnTo>
                  <a:pt x="437302" y="908587"/>
                </a:lnTo>
                <a:lnTo>
                  <a:pt x="466409" y="865889"/>
                </a:lnTo>
                <a:lnTo>
                  <a:pt x="499167" y="823041"/>
                </a:lnTo>
                <a:lnTo>
                  <a:pt x="516149" y="797823"/>
                </a:lnTo>
                <a:lnTo>
                  <a:pt x="548799" y="756219"/>
                </a:lnTo>
                <a:lnTo>
                  <a:pt x="580404" y="720252"/>
                </a:lnTo>
                <a:lnTo>
                  <a:pt x="609179" y="679029"/>
                </a:lnTo>
                <a:lnTo>
                  <a:pt x="642985" y="643096"/>
                </a:lnTo>
                <a:lnTo>
                  <a:pt x="665807" y="620109"/>
                </a:lnTo>
                <a:lnTo>
                  <a:pt x="674692" y="606121"/>
                </a:lnTo>
                <a:lnTo>
                  <a:pt x="682769" y="591332"/>
                </a:lnTo>
                <a:lnTo>
                  <a:pt x="713462" y="555582"/>
                </a:lnTo>
                <a:lnTo>
                  <a:pt x="722859" y="545058"/>
                </a:lnTo>
                <a:lnTo>
                  <a:pt x="755932" y="500035"/>
                </a:lnTo>
                <a:lnTo>
                  <a:pt x="790630" y="454342"/>
                </a:lnTo>
                <a:lnTo>
                  <a:pt x="803857" y="437197"/>
                </a:lnTo>
                <a:lnTo>
                  <a:pt x="816347" y="420053"/>
                </a:lnTo>
                <a:lnTo>
                  <a:pt x="846310" y="385762"/>
                </a:lnTo>
                <a:lnTo>
                  <a:pt x="859641" y="367453"/>
                </a:lnTo>
                <a:lnTo>
                  <a:pt x="881119" y="342370"/>
                </a:lnTo>
                <a:lnTo>
                  <a:pt x="884593" y="336832"/>
                </a:lnTo>
                <a:lnTo>
                  <a:pt x="893533" y="328138"/>
                </a:lnTo>
                <a:lnTo>
                  <a:pt x="898584" y="324486"/>
                </a:lnTo>
                <a:lnTo>
                  <a:pt x="906736" y="315349"/>
                </a:lnTo>
                <a:lnTo>
                  <a:pt x="937228" y="267382"/>
                </a:lnTo>
                <a:lnTo>
                  <a:pt x="945501" y="259171"/>
                </a:lnTo>
                <a:lnTo>
                  <a:pt x="961783" y="246140"/>
                </a:lnTo>
                <a:lnTo>
                  <a:pt x="997259" y="202990"/>
                </a:lnTo>
                <a:lnTo>
                  <a:pt x="1005837" y="194342"/>
                </a:lnTo>
                <a:lnTo>
                  <a:pt x="1007744" y="191474"/>
                </a:lnTo>
                <a:lnTo>
                  <a:pt x="1011379" y="182886"/>
                </a:lnTo>
                <a:lnTo>
                  <a:pt x="1020657" y="171451"/>
                </a:lnTo>
                <a:lnTo>
                  <a:pt x="1026078" y="164783"/>
                </a:lnTo>
                <a:lnTo>
                  <a:pt x="1031663" y="155470"/>
                </a:lnTo>
                <a:lnTo>
                  <a:pt x="1034485" y="152224"/>
                </a:lnTo>
                <a:lnTo>
                  <a:pt x="1037320" y="150060"/>
                </a:lnTo>
                <a:lnTo>
                  <a:pt x="1043009" y="146703"/>
                </a:lnTo>
                <a:lnTo>
                  <a:pt x="1057279" y="134054"/>
                </a:lnTo>
                <a:lnTo>
                  <a:pt x="1059182" y="131280"/>
                </a:lnTo>
                <a:lnTo>
                  <a:pt x="1062815" y="122823"/>
                </a:lnTo>
                <a:lnTo>
                  <a:pt x="1068548" y="114286"/>
                </a:lnTo>
                <a:lnTo>
                  <a:pt x="1071623" y="105723"/>
                </a:lnTo>
                <a:lnTo>
                  <a:pt x="1078142" y="97154"/>
                </a:lnTo>
                <a:lnTo>
                  <a:pt x="1092791" y="81676"/>
                </a:lnTo>
                <a:lnTo>
                  <a:pt x="1094288" y="79216"/>
                </a:lnTo>
                <a:lnTo>
                  <a:pt x="1095951" y="73942"/>
                </a:lnTo>
                <a:lnTo>
                  <a:pt x="1097347" y="72155"/>
                </a:lnTo>
                <a:lnTo>
                  <a:pt x="1099229" y="70963"/>
                </a:lnTo>
                <a:lnTo>
                  <a:pt x="1101437" y="70169"/>
                </a:lnTo>
                <a:lnTo>
                  <a:pt x="1102910" y="68687"/>
                </a:lnTo>
                <a:lnTo>
                  <a:pt x="1103891" y="66746"/>
                </a:lnTo>
                <a:lnTo>
                  <a:pt x="1104545" y="64500"/>
                </a:lnTo>
                <a:lnTo>
                  <a:pt x="1105934" y="63003"/>
                </a:lnTo>
                <a:lnTo>
                  <a:pt x="1107812" y="62004"/>
                </a:lnTo>
                <a:lnTo>
                  <a:pt x="1110017" y="61339"/>
                </a:lnTo>
                <a:lnTo>
                  <a:pt x="1111486" y="59942"/>
                </a:lnTo>
                <a:lnTo>
                  <a:pt x="1112467" y="58059"/>
                </a:lnTo>
                <a:lnTo>
                  <a:pt x="1114311" y="51823"/>
                </a:lnTo>
                <a:lnTo>
                  <a:pt x="1118943" y="51550"/>
                </a:lnTo>
                <a:lnTo>
                  <a:pt x="1120294" y="50559"/>
                </a:lnTo>
                <a:lnTo>
                  <a:pt x="1121196" y="48946"/>
                </a:lnTo>
                <a:lnTo>
                  <a:pt x="1122967" y="42968"/>
                </a:lnTo>
                <a:lnTo>
                  <a:pt x="1130376" y="35491"/>
                </a:lnTo>
                <a:lnTo>
                  <a:pt x="1129822" y="35090"/>
                </a:lnTo>
                <a:lnTo>
                  <a:pt x="1123320" y="34321"/>
                </a:lnTo>
                <a:lnTo>
                  <a:pt x="1127644" y="34299"/>
                </a:lnTo>
                <a:lnTo>
                  <a:pt x="1128953" y="33344"/>
                </a:lnTo>
                <a:lnTo>
                  <a:pt x="1129826" y="31754"/>
                </a:lnTo>
                <a:lnTo>
                  <a:pt x="1131468" y="26071"/>
                </a:lnTo>
                <a:lnTo>
                  <a:pt x="1131571" y="9767"/>
                </a:lnTo>
                <a:lnTo>
                  <a:pt x="1140143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4"/>
          <p:cNvSpPr/>
          <p:nvPr/>
        </p:nvSpPr>
        <p:spPr bwMode="auto">
          <a:xfrm>
            <a:off x="7520940" y="2306002"/>
            <a:ext cx="857251" cy="1457326"/>
          </a:xfrm>
          <a:custGeom>
            <a:avLst/>
            <a:gdLst/>
            <a:ahLst/>
            <a:cxnLst/>
            <a:rect l="0" t="0" r="0" b="0"/>
            <a:pathLst>
              <a:path w="857251" h="1457326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5891" y="15347"/>
                </a:lnTo>
                <a:lnTo>
                  <a:pt x="7381" y="20473"/>
                </a:lnTo>
                <a:lnTo>
                  <a:pt x="8731" y="22221"/>
                </a:lnTo>
                <a:lnTo>
                  <a:pt x="10583" y="23387"/>
                </a:lnTo>
                <a:lnTo>
                  <a:pt x="12770" y="24164"/>
                </a:lnTo>
                <a:lnTo>
                  <a:pt x="14228" y="25634"/>
                </a:lnTo>
                <a:lnTo>
                  <a:pt x="15201" y="27567"/>
                </a:lnTo>
                <a:lnTo>
                  <a:pt x="19109" y="37378"/>
                </a:lnTo>
                <a:lnTo>
                  <a:pt x="22780" y="46140"/>
                </a:lnTo>
                <a:lnTo>
                  <a:pt x="25799" y="56428"/>
                </a:lnTo>
                <a:lnTo>
                  <a:pt x="37534" y="75893"/>
                </a:lnTo>
                <a:lnTo>
                  <a:pt x="40494" y="83895"/>
                </a:lnTo>
                <a:lnTo>
                  <a:pt x="42762" y="91579"/>
                </a:lnTo>
                <a:lnTo>
                  <a:pt x="48442" y="106616"/>
                </a:lnTo>
                <a:lnTo>
                  <a:pt x="53383" y="128763"/>
                </a:lnTo>
                <a:lnTo>
                  <a:pt x="58015" y="139143"/>
                </a:lnTo>
                <a:lnTo>
                  <a:pt x="82890" y="183117"/>
                </a:lnTo>
                <a:lnTo>
                  <a:pt x="94302" y="203247"/>
                </a:lnTo>
                <a:lnTo>
                  <a:pt x="102871" y="216114"/>
                </a:lnTo>
                <a:lnTo>
                  <a:pt x="125730" y="259150"/>
                </a:lnTo>
                <a:lnTo>
                  <a:pt x="151447" y="303132"/>
                </a:lnTo>
                <a:lnTo>
                  <a:pt x="160972" y="320110"/>
                </a:lnTo>
                <a:lnTo>
                  <a:pt x="173531" y="337206"/>
                </a:lnTo>
                <a:lnTo>
                  <a:pt x="188967" y="377191"/>
                </a:lnTo>
                <a:lnTo>
                  <a:pt x="208619" y="421746"/>
                </a:lnTo>
                <a:lnTo>
                  <a:pt x="225744" y="459704"/>
                </a:lnTo>
                <a:lnTo>
                  <a:pt x="229554" y="464585"/>
                </a:lnTo>
                <a:lnTo>
                  <a:pt x="243064" y="476957"/>
                </a:lnTo>
                <a:lnTo>
                  <a:pt x="250269" y="486936"/>
                </a:lnTo>
                <a:lnTo>
                  <a:pt x="268131" y="521288"/>
                </a:lnTo>
                <a:lnTo>
                  <a:pt x="284527" y="545460"/>
                </a:lnTo>
                <a:lnTo>
                  <a:pt x="305680" y="585768"/>
                </a:lnTo>
                <a:lnTo>
                  <a:pt x="315256" y="602927"/>
                </a:lnTo>
                <a:lnTo>
                  <a:pt x="339246" y="637222"/>
                </a:lnTo>
                <a:lnTo>
                  <a:pt x="359999" y="677228"/>
                </a:lnTo>
                <a:lnTo>
                  <a:pt x="366691" y="688658"/>
                </a:lnTo>
                <a:lnTo>
                  <a:pt x="380217" y="706755"/>
                </a:lnTo>
                <a:lnTo>
                  <a:pt x="396344" y="735448"/>
                </a:lnTo>
                <a:lnTo>
                  <a:pt x="413041" y="759742"/>
                </a:lnTo>
                <a:lnTo>
                  <a:pt x="416935" y="773908"/>
                </a:lnTo>
                <a:lnTo>
                  <a:pt x="417975" y="781686"/>
                </a:lnTo>
                <a:lnTo>
                  <a:pt x="420572" y="788777"/>
                </a:lnTo>
                <a:lnTo>
                  <a:pt x="431424" y="807857"/>
                </a:lnTo>
                <a:lnTo>
                  <a:pt x="440988" y="837140"/>
                </a:lnTo>
                <a:lnTo>
                  <a:pt x="479914" y="908527"/>
                </a:lnTo>
                <a:lnTo>
                  <a:pt x="534352" y="1017270"/>
                </a:lnTo>
                <a:lnTo>
                  <a:pt x="560070" y="1060486"/>
                </a:lnTo>
                <a:lnTo>
                  <a:pt x="568324" y="1069179"/>
                </a:lnTo>
                <a:lnTo>
                  <a:pt x="573193" y="1072832"/>
                </a:lnTo>
                <a:lnTo>
                  <a:pt x="581142" y="1081969"/>
                </a:lnTo>
                <a:lnTo>
                  <a:pt x="598558" y="1103357"/>
                </a:lnTo>
                <a:lnTo>
                  <a:pt x="623429" y="1122293"/>
                </a:lnTo>
                <a:lnTo>
                  <a:pt x="627074" y="1125385"/>
                </a:lnTo>
                <a:lnTo>
                  <a:pt x="648559" y="1154561"/>
                </a:lnTo>
                <a:lnTo>
                  <a:pt x="664837" y="1180234"/>
                </a:lnTo>
                <a:lnTo>
                  <a:pt x="668476" y="1194355"/>
                </a:lnTo>
                <a:lnTo>
                  <a:pt x="672704" y="1201702"/>
                </a:lnTo>
                <a:lnTo>
                  <a:pt x="680296" y="1208142"/>
                </a:lnTo>
                <a:lnTo>
                  <a:pt x="684989" y="1211193"/>
                </a:lnTo>
                <a:lnTo>
                  <a:pt x="692742" y="1219663"/>
                </a:lnTo>
                <a:lnTo>
                  <a:pt x="698411" y="1228825"/>
                </a:lnTo>
                <a:lnTo>
                  <a:pt x="702553" y="1239338"/>
                </a:lnTo>
                <a:lnTo>
                  <a:pt x="709390" y="1248486"/>
                </a:lnTo>
                <a:lnTo>
                  <a:pt x="714699" y="1254335"/>
                </a:lnTo>
                <a:lnTo>
                  <a:pt x="716496" y="1258181"/>
                </a:lnTo>
                <a:lnTo>
                  <a:pt x="719977" y="1271743"/>
                </a:lnTo>
                <a:lnTo>
                  <a:pt x="724168" y="1278959"/>
                </a:lnTo>
                <a:lnTo>
                  <a:pt x="733665" y="1291353"/>
                </a:lnTo>
                <a:lnTo>
                  <a:pt x="737130" y="1300093"/>
                </a:lnTo>
                <a:lnTo>
                  <a:pt x="746351" y="1311579"/>
                </a:lnTo>
                <a:lnTo>
                  <a:pt x="765841" y="1331594"/>
                </a:lnTo>
                <a:lnTo>
                  <a:pt x="767735" y="1334452"/>
                </a:lnTo>
                <a:lnTo>
                  <a:pt x="771355" y="1343025"/>
                </a:lnTo>
                <a:lnTo>
                  <a:pt x="777083" y="1351598"/>
                </a:lnTo>
                <a:lnTo>
                  <a:pt x="778758" y="1357313"/>
                </a:lnTo>
                <a:lnTo>
                  <a:pt x="779700" y="1365885"/>
                </a:lnTo>
                <a:lnTo>
                  <a:pt x="780785" y="1368743"/>
                </a:lnTo>
                <a:lnTo>
                  <a:pt x="784531" y="1374458"/>
                </a:lnTo>
                <a:lnTo>
                  <a:pt x="786862" y="1376363"/>
                </a:lnTo>
                <a:lnTo>
                  <a:pt x="789369" y="1377633"/>
                </a:lnTo>
                <a:lnTo>
                  <a:pt x="791994" y="1378479"/>
                </a:lnTo>
                <a:lnTo>
                  <a:pt x="797449" y="1381960"/>
                </a:lnTo>
                <a:lnTo>
                  <a:pt x="800238" y="1384221"/>
                </a:lnTo>
                <a:lnTo>
                  <a:pt x="802096" y="1386682"/>
                </a:lnTo>
                <a:lnTo>
                  <a:pt x="803337" y="1389275"/>
                </a:lnTo>
                <a:lnTo>
                  <a:pt x="804162" y="1391956"/>
                </a:lnTo>
                <a:lnTo>
                  <a:pt x="807619" y="1397475"/>
                </a:lnTo>
                <a:lnTo>
                  <a:pt x="809876" y="1400280"/>
                </a:lnTo>
                <a:lnTo>
                  <a:pt x="812331" y="1402150"/>
                </a:lnTo>
                <a:lnTo>
                  <a:pt x="814922" y="1403397"/>
                </a:lnTo>
                <a:lnTo>
                  <a:pt x="817601" y="1404228"/>
                </a:lnTo>
                <a:lnTo>
                  <a:pt x="819387" y="1405735"/>
                </a:lnTo>
                <a:lnTo>
                  <a:pt x="820577" y="1407691"/>
                </a:lnTo>
                <a:lnTo>
                  <a:pt x="821901" y="1412406"/>
                </a:lnTo>
                <a:lnTo>
                  <a:pt x="822490" y="1417676"/>
                </a:lnTo>
                <a:lnTo>
                  <a:pt x="823599" y="1420415"/>
                </a:lnTo>
                <a:lnTo>
                  <a:pt x="827372" y="1425998"/>
                </a:lnTo>
                <a:lnTo>
                  <a:pt x="829710" y="1427868"/>
                </a:lnTo>
                <a:lnTo>
                  <a:pt x="832223" y="1429114"/>
                </a:lnTo>
                <a:lnTo>
                  <a:pt x="834850" y="1429945"/>
                </a:lnTo>
                <a:lnTo>
                  <a:pt x="836602" y="1431452"/>
                </a:lnTo>
                <a:lnTo>
                  <a:pt x="837770" y="1433409"/>
                </a:lnTo>
                <a:lnTo>
                  <a:pt x="839643" y="1438843"/>
                </a:lnTo>
                <a:lnTo>
                  <a:pt x="840749" y="1439289"/>
                </a:lnTo>
                <a:lnTo>
                  <a:pt x="844519" y="1439784"/>
                </a:lnTo>
                <a:lnTo>
                  <a:pt x="845905" y="1440868"/>
                </a:lnTo>
                <a:lnTo>
                  <a:pt x="846829" y="1442544"/>
                </a:lnTo>
                <a:lnTo>
                  <a:pt x="847446" y="1444614"/>
                </a:lnTo>
                <a:lnTo>
                  <a:pt x="848808" y="1445993"/>
                </a:lnTo>
                <a:lnTo>
                  <a:pt x="850669" y="1446913"/>
                </a:lnTo>
                <a:lnTo>
                  <a:pt x="852863" y="1447526"/>
                </a:lnTo>
                <a:lnTo>
                  <a:pt x="854325" y="1448888"/>
                </a:lnTo>
                <a:lnTo>
                  <a:pt x="855300" y="1450748"/>
                </a:lnTo>
                <a:lnTo>
                  <a:pt x="857247" y="1457319"/>
                </a:lnTo>
                <a:lnTo>
                  <a:pt x="857249" y="1457321"/>
                </a:lnTo>
                <a:lnTo>
                  <a:pt x="857249" y="1457322"/>
                </a:lnTo>
                <a:lnTo>
                  <a:pt x="857250" y="145732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5"/>
          <p:cNvSpPr/>
          <p:nvPr/>
        </p:nvSpPr>
        <p:spPr bwMode="auto">
          <a:xfrm>
            <a:off x="5737859" y="5563552"/>
            <a:ext cx="51437" cy="240031"/>
          </a:xfrm>
          <a:custGeom>
            <a:avLst/>
            <a:gdLst/>
            <a:ahLst/>
            <a:cxnLst/>
            <a:rect l="0" t="0" r="0" b="0"/>
            <a:pathLst>
              <a:path w="51437" h="240031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8468" y="12770"/>
                </a:lnTo>
                <a:lnTo>
                  <a:pt x="9456" y="15181"/>
                </a:lnTo>
                <a:lnTo>
                  <a:pt x="11067" y="17741"/>
                </a:lnTo>
                <a:lnTo>
                  <a:pt x="13093" y="20400"/>
                </a:lnTo>
                <a:lnTo>
                  <a:pt x="15396" y="24077"/>
                </a:lnTo>
                <a:lnTo>
                  <a:pt x="17884" y="28434"/>
                </a:lnTo>
                <a:lnTo>
                  <a:pt x="20496" y="33243"/>
                </a:lnTo>
                <a:lnTo>
                  <a:pt x="22237" y="37403"/>
                </a:lnTo>
                <a:lnTo>
                  <a:pt x="23397" y="41127"/>
                </a:lnTo>
                <a:lnTo>
                  <a:pt x="24171" y="44563"/>
                </a:lnTo>
                <a:lnTo>
                  <a:pt x="25639" y="48759"/>
                </a:lnTo>
                <a:lnTo>
                  <a:pt x="27570" y="53461"/>
                </a:lnTo>
                <a:lnTo>
                  <a:pt x="29811" y="58501"/>
                </a:lnTo>
                <a:lnTo>
                  <a:pt x="31304" y="63765"/>
                </a:lnTo>
                <a:lnTo>
                  <a:pt x="32300" y="69180"/>
                </a:lnTo>
                <a:lnTo>
                  <a:pt x="32963" y="74696"/>
                </a:lnTo>
                <a:lnTo>
                  <a:pt x="33406" y="80277"/>
                </a:lnTo>
                <a:lnTo>
                  <a:pt x="33701" y="85903"/>
                </a:lnTo>
                <a:lnTo>
                  <a:pt x="34029" y="97235"/>
                </a:lnTo>
                <a:lnTo>
                  <a:pt x="34256" y="130291"/>
                </a:lnTo>
                <a:lnTo>
                  <a:pt x="35220" y="137344"/>
                </a:lnTo>
                <a:lnTo>
                  <a:pt x="36815" y="143950"/>
                </a:lnTo>
                <a:lnTo>
                  <a:pt x="38832" y="150259"/>
                </a:lnTo>
                <a:lnTo>
                  <a:pt x="40175" y="156370"/>
                </a:lnTo>
                <a:lnTo>
                  <a:pt x="41071" y="162350"/>
                </a:lnTo>
                <a:lnTo>
                  <a:pt x="41668" y="168241"/>
                </a:lnTo>
                <a:lnTo>
                  <a:pt x="42067" y="174073"/>
                </a:lnTo>
                <a:lnTo>
                  <a:pt x="42332" y="179866"/>
                </a:lnTo>
                <a:lnTo>
                  <a:pt x="42627" y="191383"/>
                </a:lnTo>
                <a:lnTo>
                  <a:pt x="42854" y="225238"/>
                </a:lnTo>
                <a:lnTo>
                  <a:pt x="43810" y="228264"/>
                </a:lnTo>
                <a:lnTo>
                  <a:pt x="45399" y="231234"/>
                </a:lnTo>
                <a:lnTo>
                  <a:pt x="51436" y="24003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6"/>
          <p:cNvSpPr/>
          <p:nvPr/>
        </p:nvSpPr>
        <p:spPr bwMode="auto">
          <a:xfrm>
            <a:off x="5677852" y="540924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12594" y="8573"/>
                </a:lnTo>
                <a:lnTo>
                  <a:pt x="11253" y="7620"/>
                </a:lnTo>
                <a:lnTo>
                  <a:pt x="10360" y="6033"/>
                </a:lnTo>
                <a:lnTo>
                  <a:pt x="9764" y="4022"/>
                </a:lnTo>
                <a:lnTo>
                  <a:pt x="8414" y="2681"/>
                </a:lnTo>
                <a:lnTo>
                  <a:pt x="6562" y="1787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7"/>
          <p:cNvSpPr/>
          <p:nvPr/>
        </p:nvSpPr>
        <p:spPr bwMode="auto">
          <a:xfrm>
            <a:off x="5892167" y="5469254"/>
            <a:ext cx="180021" cy="257162"/>
          </a:xfrm>
          <a:custGeom>
            <a:avLst/>
            <a:gdLst/>
            <a:ahLst/>
            <a:cxnLst/>
            <a:rect l="0" t="0" r="0" b="0"/>
            <a:pathLst>
              <a:path w="180021" h="257162">
                <a:moveTo>
                  <a:pt x="8570" y="0"/>
                </a:moveTo>
                <a:lnTo>
                  <a:pt x="4020" y="4552"/>
                </a:lnTo>
                <a:lnTo>
                  <a:pt x="2678" y="6844"/>
                </a:lnTo>
                <a:lnTo>
                  <a:pt x="527" y="14829"/>
                </a:lnTo>
                <a:lnTo>
                  <a:pt x="351" y="15601"/>
                </a:lnTo>
                <a:lnTo>
                  <a:pt x="155" y="21539"/>
                </a:lnTo>
                <a:lnTo>
                  <a:pt x="0" y="78923"/>
                </a:lnTo>
                <a:lnTo>
                  <a:pt x="952" y="87858"/>
                </a:lnTo>
                <a:lnTo>
                  <a:pt x="2539" y="97625"/>
                </a:lnTo>
                <a:lnTo>
                  <a:pt x="4549" y="107946"/>
                </a:lnTo>
                <a:lnTo>
                  <a:pt x="5890" y="117684"/>
                </a:lnTo>
                <a:lnTo>
                  <a:pt x="6783" y="127034"/>
                </a:lnTo>
                <a:lnTo>
                  <a:pt x="7379" y="136125"/>
                </a:lnTo>
                <a:lnTo>
                  <a:pt x="7776" y="145042"/>
                </a:lnTo>
                <a:lnTo>
                  <a:pt x="8217" y="162571"/>
                </a:lnTo>
                <a:lnTo>
                  <a:pt x="8570" y="257161"/>
                </a:lnTo>
                <a:lnTo>
                  <a:pt x="8570" y="195313"/>
                </a:lnTo>
                <a:lnTo>
                  <a:pt x="9523" y="187359"/>
                </a:lnTo>
                <a:lnTo>
                  <a:pt x="11110" y="179198"/>
                </a:lnTo>
                <a:lnTo>
                  <a:pt x="13121" y="170901"/>
                </a:lnTo>
                <a:lnTo>
                  <a:pt x="15414" y="162512"/>
                </a:lnTo>
                <a:lnTo>
                  <a:pt x="20501" y="145570"/>
                </a:lnTo>
                <a:lnTo>
                  <a:pt x="28721" y="119968"/>
                </a:lnTo>
                <a:lnTo>
                  <a:pt x="30577" y="112363"/>
                </a:lnTo>
                <a:lnTo>
                  <a:pt x="31814" y="105389"/>
                </a:lnTo>
                <a:lnTo>
                  <a:pt x="32638" y="98834"/>
                </a:lnTo>
                <a:lnTo>
                  <a:pt x="35093" y="92560"/>
                </a:lnTo>
                <a:lnTo>
                  <a:pt x="38634" y="86472"/>
                </a:lnTo>
                <a:lnTo>
                  <a:pt x="42901" y="80509"/>
                </a:lnTo>
                <a:lnTo>
                  <a:pt x="46697" y="75580"/>
                </a:lnTo>
                <a:lnTo>
                  <a:pt x="50180" y="71342"/>
                </a:lnTo>
                <a:lnTo>
                  <a:pt x="53455" y="67564"/>
                </a:lnTo>
                <a:lnTo>
                  <a:pt x="56591" y="63140"/>
                </a:lnTo>
                <a:lnTo>
                  <a:pt x="59634" y="58286"/>
                </a:lnTo>
                <a:lnTo>
                  <a:pt x="62616" y="53146"/>
                </a:lnTo>
                <a:lnTo>
                  <a:pt x="65555" y="49718"/>
                </a:lnTo>
                <a:lnTo>
                  <a:pt x="68468" y="47433"/>
                </a:lnTo>
                <a:lnTo>
                  <a:pt x="75196" y="43942"/>
                </a:lnTo>
                <a:lnTo>
                  <a:pt x="84537" y="39215"/>
                </a:lnTo>
                <a:lnTo>
                  <a:pt x="88742" y="37573"/>
                </a:lnTo>
                <a:lnTo>
                  <a:pt x="92498" y="36479"/>
                </a:lnTo>
                <a:lnTo>
                  <a:pt x="95955" y="35750"/>
                </a:lnTo>
                <a:lnTo>
                  <a:pt x="99211" y="35263"/>
                </a:lnTo>
                <a:lnTo>
                  <a:pt x="102335" y="34939"/>
                </a:lnTo>
                <a:lnTo>
                  <a:pt x="105370" y="34723"/>
                </a:lnTo>
                <a:lnTo>
                  <a:pt x="108346" y="35531"/>
                </a:lnTo>
                <a:lnTo>
                  <a:pt x="111282" y="37023"/>
                </a:lnTo>
                <a:lnTo>
                  <a:pt x="114193" y="38969"/>
                </a:lnTo>
                <a:lnTo>
                  <a:pt x="117085" y="41220"/>
                </a:lnTo>
                <a:lnTo>
                  <a:pt x="119966" y="43673"/>
                </a:lnTo>
                <a:lnTo>
                  <a:pt x="122839" y="46260"/>
                </a:lnTo>
                <a:lnTo>
                  <a:pt x="125707" y="49890"/>
                </a:lnTo>
                <a:lnTo>
                  <a:pt x="128571" y="54215"/>
                </a:lnTo>
                <a:lnTo>
                  <a:pt x="131433" y="59004"/>
                </a:lnTo>
                <a:lnTo>
                  <a:pt x="134294" y="64101"/>
                </a:lnTo>
                <a:lnTo>
                  <a:pt x="140012" y="74845"/>
                </a:lnTo>
                <a:lnTo>
                  <a:pt x="148587" y="91603"/>
                </a:lnTo>
                <a:lnTo>
                  <a:pt x="150492" y="97264"/>
                </a:lnTo>
                <a:lnTo>
                  <a:pt x="151762" y="102943"/>
                </a:lnTo>
                <a:lnTo>
                  <a:pt x="152609" y="108634"/>
                </a:lnTo>
                <a:lnTo>
                  <a:pt x="153173" y="114333"/>
                </a:lnTo>
                <a:lnTo>
                  <a:pt x="153550" y="120037"/>
                </a:lnTo>
                <a:lnTo>
                  <a:pt x="153801" y="125745"/>
                </a:lnTo>
                <a:lnTo>
                  <a:pt x="154920" y="131455"/>
                </a:lnTo>
                <a:lnTo>
                  <a:pt x="156620" y="137167"/>
                </a:lnTo>
                <a:lnTo>
                  <a:pt x="158705" y="142880"/>
                </a:lnTo>
                <a:lnTo>
                  <a:pt x="160095" y="148594"/>
                </a:lnTo>
                <a:lnTo>
                  <a:pt x="161022" y="154308"/>
                </a:lnTo>
                <a:lnTo>
                  <a:pt x="161640" y="160022"/>
                </a:lnTo>
                <a:lnTo>
                  <a:pt x="162051" y="165736"/>
                </a:lnTo>
                <a:lnTo>
                  <a:pt x="162326" y="171451"/>
                </a:lnTo>
                <a:lnTo>
                  <a:pt x="162631" y="182881"/>
                </a:lnTo>
                <a:lnTo>
                  <a:pt x="162842" y="211456"/>
                </a:lnTo>
                <a:lnTo>
                  <a:pt x="163806" y="216218"/>
                </a:lnTo>
                <a:lnTo>
                  <a:pt x="167417" y="224050"/>
                </a:lnTo>
                <a:lnTo>
                  <a:pt x="170253" y="229263"/>
                </a:lnTo>
                <a:lnTo>
                  <a:pt x="170917" y="233023"/>
                </a:lnTo>
                <a:lnTo>
                  <a:pt x="171094" y="235359"/>
                </a:lnTo>
                <a:lnTo>
                  <a:pt x="172164" y="236916"/>
                </a:lnTo>
                <a:lnTo>
                  <a:pt x="173830" y="237955"/>
                </a:lnTo>
                <a:lnTo>
                  <a:pt x="180020" y="24003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8"/>
          <p:cNvSpPr/>
          <p:nvPr/>
        </p:nvSpPr>
        <p:spPr bwMode="auto">
          <a:xfrm>
            <a:off x="6176753" y="5417851"/>
            <a:ext cx="186492" cy="299997"/>
          </a:xfrm>
          <a:custGeom>
            <a:avLst/>
            <a:gdLst/>
            <a:ahLst/>
            <a:cxnLst/>
            <a:rect l="0" t="0" r="0" b="0"/>
            <a:pathLst>
              <a:path w="186492" h="299997">
                <a:moveTo>
                  <a:pt x="135464" y="8541"/>
                </a:moveTo>
                <a:lnTo>
                  <a:pt x="135464" y="1160"/>
                </a:lnTo>
                <a:lnTo>
                  <a:pt x="134512" y="763"/>
                </a:lnTo>
                <a:lnTo>
                  <a:pt x="129572" y="204"/>
                </a:lnTo>
                <a:lnTo>
                  <a:pt x="127245" y="0"/>
                </a:lnTo>
                <a:lnTo>
                  <a:pt x="122445" y="4528"/>
                </a:lnTo>
                <a:lnTo>
                  <a:pt x="120117" y="5866"/>
                </a:lnTo>
                <a:lnTo>
                  <a:pt x="114991" y="7352"/>
                </a:lnTo>
                <a:lnTo>
                  <a:pt x="109537" y="10553"/>
                </a:lnTo>
                <a:lnTo>
                  <a:pt x="106749" y="12740"/>
                </a:lnTo>
                <a:lnTo>
                  <a:pt x="102986" y="16103"/>
                </a:lnTo>
                <a:lnTo>
                  <a:pt x="93724" y="24919"/>
                </a:lnTo>
                <a:lnTo>
                  <a:pt x="88587" y="28985"/>
                </a:lnTo>
                <a:lnTo>
                  <a:pt x="83258" y="32648"/>
                </a:lnTo>
                <a:lnTo>
                  <a:pt x="77800" y="36042"/>
                </a:lnTo>
                <a:lnTo>
                  <a:pt x="73209" y="39258"/>
                </a:lnTo>
                <a:lnTo>
                  <a:pt x="69195" y="42354"/>
                </a:lnTo>
                <a:lnTo>
                  <a:pt x="65567" y="45370"/>
                </a:lnTo>
                <a:lnTo>
                  <a:pt x="61244" y="49286"/>
                </a:lnTo>
                <a:lnTo>
                  <a:pt x="51360" y="58718"/>
                </a:lnTo>
                <a:lnTo>
                  <a:pt x="39636" y="70187"/>
                </a:lnTo>
                <a:lnTo>
                  <a:pt x="36336" y="74403"/>
                </a:lnTo>
                <a:lnTo>
                  <a:pt x="33184" y="79119"/>
                </a:lnTo>
                <a:lnTo>
                  <a:pt x="30130" y="84168"/>
                </a:lnTo>
                <a:lnTo>
                  <a:pt x="27141" y="87534"/>
                </a:lnTo>
                <a:lnTo>
                  <a:pt x="24196" y="89779"/>
                </a:lnTo>
                <a:lnTo>
                  <a:pt x="18384" y="93224"/>
                </a:lnTo>
                <a:lnTo>
                  <a:pt x="12626" y="97930"/>
                </a:lnTo>
                <a:lnTo>
                  <a:pt x="6892" y="103197"/>
                </a:lnTo>
                <a:lnTo>
                  <a:pt x="0" y="109789"/>
                </a:lnTo>
                <a:lnTo>
                  <a:pt x="388" y="111282"/>
                </a:lnTo>
                <a:lnTo>
                  <a:pt x="5834" y="118650"/>
                </a:lnTo>
                <a:lnTo>
                  <a:pt x="11118" y="124140"/>
                </a:lnTo>
                <a:lnTo>
                  <a:pt x="13515" y="125611"/>
                </a:lnTo>
                <a:lnTo>
                  <a:pt x="18716" y="127248"/>
                </a:lnTo>
                <a:lnTo>
                  <a:pt x="24204" y="127974"/>
                </a:lnTo>
                <a:lnTo>
                  <a:pt x="27001" y="128169"/>
                </a:lnTo>
                <a:lnTo>
                  <a:pt x="30770" y="128298"/>
                </a:lnTo>
                <a:lnTo>
                  <a:pt x="40038" y="128441"/>
                </a:lnTo>
                <a:lnTo>
                  <a:pt x="45177" y="129432"/>
                </a:lnTo>
                <a:lnTo>
                  <a:pt x="50507" y="131045"/>
                </a:lnTo>
                <a:lnTo>
                  <a:pt x="55966" y="133072"/>
                </a:lnTo>
                <a:lnTo>
                  <a:pt x="60558" y="134425"/>
                </a:lnTo>
                <a:lnTo>
                  <a:pt x="64572" y="135326"/>
                </a:lnTo>
                <a:lnTo>
                  <a:pt x="68201" y="135927"/>
                </a:lnTo>
                <a:lnTo>
                  <a:pt x="73477" y="136328"/>
                </a:lnTo>
                <a:lnTo>
                  <a:pt x="79851" y="136594"/>
                </a:lnTo>
                <a:lnTo>
                  <a:pt x="86959" y="136773"/>
                </a:lnTo>
                <a:lnTo>
                  <a:pt x="92650" y="137844"/>
                </a:lnTo>
                <a:lnTo>
                  <a:pt x="97396" y="139510"/>
                </a:lnTo>
                <a:lnTo>
                  <a:pt x="132887" y="157271"/>
                </a:lnTo>
                <a:lnTo>
                  <a:pt x="137556" y="160082"/>
                </a:lnTo>
                <a:lnTo>
                  <a:pt x="141621" y="162908"/>
                </a:lnTo>
                <a:lnTo>
                  <a:pt x="145284" y="165745"/>
                </a:lnTo>
                <a:lnTo>
                  <a:pt x="149631" y="168589"/>
                </a:lnTo>
                <a:lnTo>
                  <a:pt x="154433" y="171437"/>
                </a:lnTo>
                <a:lnTo>
                  <a:pt x="159541" y="174289"/>
                </a:lnTo>
                <a:lnTo>
                  <a:pt x="163897" y="178095"/>
                </a:lnTo>
                <a:lnTo>
                  <a:pt x="167755" y="182537"/>
                </a:lnTo>
                <a:lnTo>
                  <a:pt x="171279" y="187403"/>
                </a:lnTo>
                <a:lnTo>
                  <a:pt x="173628" y="192553"/>
                </a:lnTo>
                <a:lnTo>
                  <a:pt x="175194" y="197891"/>
                </a:lnTo>
                <a:lnTo>
                  <a:pt x="176238" y="203354"/>
                </a:lnTo>
                <a:lnTo>
                  <a:pt x="179939" y="211965"/>
                </a:lnTo>
                <a:lnTo>
                  <a:pt x="182258" y="215595"/>
                </a:lnTo>
                <a:lnTo>
                  <a:pt x="184837" y="224708"/>
                </a:lnTo>
                <a:lnTo>
                  <a:pt x="185524" y="229805"/>
                </a:lnTo>
                <a:lnTo>
                  <a:pt x="186288" y="238008"/>
                </a:lnTo>
                <a:lnTo>
                  <a:pt x="186491" y="241529"/>
                </a:lnTo>
                <a:lnTo>
                  <a:pt x="184178" y="250521"/>
                </a:lnTo>
                <a:lnTo>
                  <a:pt x="182228" y="255586"/>
                </a:lnTo>
                <a:lnTo>
                  <a:pt x="177520" y="263754"/>
                </a:lnTo>
                <a:lnTo>
                  <a:pt x="172253" y="270559"/>
                </a:lnTo>
                <a:lnTo>
                  <a:pt x="166737" y="276759"/>
                </a:lnTo>
                <a:lnTo>
                  <a:pt x="161111" y="282689"/>
                </a:lnTo>
                <a:lnTo>
                  <a:pt x="158277" y="285604"/>
                </a:lnTo>
                <a:lnTo>
                  <a:pt x="154483" y="287547"/>
                </a:lnTo>
                <a:lnTo>
                  <a:pt x="150048" y="288842"/>
                </a:lnTo>
                <a:lnTo>
                  <a:pt x="145187" y="289706"/>
                </a:lnTo>
                <a:lnTo>
                  <a:pt x="140041" y="291235"/>
                </a:lnTo>
                <a:lnTo>
                  <a:pt x="134705" y="293206"/>
                </a:lnTo>
                <a:lnTo>
                  <a:pt x="129243" y="295473"/>
                </a:lnTo>
                <a:lnTo>
                  <a:pt x="124649" y="296984"/>
                </a:lnTo>
                <a:lnTo>
                  <a:pt x="120634" y="297991"/>
                </a:lnTo>
                <a:lnTo>
                  <a:pt x="117005" y="298663"/>
                </a:lnTo>
                <a:lnTo>
                  <a:pt x="112681" y="299111"/>
                </a:lnTo>
                <a:lnTo>
                  <a:pt x="107893" y="299409"/>
                </a:lnTo>
                <a:lnTo>
                  <a:pt x="97493" y="299741"/>
                </a:lnTo>
                <a:lnTo>
                  <a:pt x="64907" y="299982"/>
                </a:lnTo>
                <a:lnTo>
                  <a:pt x="57116" y="299996"/>
                </a:lnTo>
                <a:lnTo>
                  <a:pt x="53704" y="299047"/>
                </a:lnTo>
                <a:lnTo>
                  <a:pt x="50477" y="297462"/>
                </a:lnTo>
                <a:lnTo>
                  <a:pt x="47374" y="295452"/>
                </a:lnTo>
                <a:lnTo>
                  <a:pt x="43400" y="294113"/>
                </a:lnTo>
                <a:lnTo>
                  <a:pt x="38845" y="293220"/>
                </a:lnTo>
                <a:lnTo>
                  <a:pt x="26950" y="291786"/>
                </a:lnTo>
                <a:lnTo>
                  <a:pt x="22783" y="291591"/>
                </a:lnTo>
                <a:lnTo>
                  <a:pt x="16898" y="291464"/>
                </a:lnTo>
                <a:lnTo>
                  <a:pt x="10796" y="291440"/>
                </a:lnTo>
                <a:lnTo>
                  <a:pt x="12746" y="291436"/>
                </a:lnTo>
                <a:lnTo>
                  <a:pt x="13647" y="290483"/>
                </a:lnTo>
                <a:lnTo>
                  <a:pt x="14248" y="288895"/>
                </a:lnTo>
                <a:lnTo>
                  <a:pt x="15093" y="282109"/>
                </a:lnTo>
                <a:lnTo>
                  <a:pt x="15212" y="279503"/>
                </a:lnTo>
                <a:lnTo>
                  <a:pt x="16243" y="277764"/>
                </a:lnTo>
                <a:lnTo>
                  <a:pt x="17884" y="276606"/>
                </a:lnTo>
                <a:lnTo>
                  <a:pt x="24022" y="27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9"/>
          <p:cNvSpPr/>
          <p:nvPr/>
        </p:nvSpPr>
        <p:spPr bwMode="auto">
          <a:xfrm>
            <a:off x="6457950" y="5494975"/>
            <a:ext cx="33067" cy="229749"/>
          </a:xfrm>
          <a:custGeom>
            <a:avLst/>
            <a:gdLst/>
            <a:ahLst/>
            <a:cxnLst/>
            <a:rect l="0" t="0" r="0" b="0"/>
            <a:pathLst>
              <a:path w="33067" h="229749">
                <a:moveTo>
                  <a:pt x="0" y="8570"/>
                </a:moveTo>
                <a:lnTo>
                  <a:pt x="0" y="28"/>
                </a:lnTo>
                <a:lnTo>
                  <a:pt x="7380" y="0"/>
                </a:lnTo>
                <a:lnTo>
                  <a:pt x="7778" y="951"/>
                </a:lnTo>
                <a:lnTo>
                  <a:pt x="8467" y="7378"/>
                </a:lnTo>
                <a:lnTo>
                  <a:pt x="8541" y="12767"/>
                </a:lnTo>
                <a:lnTo>
                  <a:pt x="8571" y="45399"/>
                </a:lnTo>
                <a:lnTo>
                  <a:pt x="9524" y="49315"/>
                </a:lnTo>
                <a:lnTo>
                  <a:pt x="11112" y="53830"/>
                </a:lnTo>
                <a:lnTo>
                  <a:pt x="13123" y="58746"/>
                </a:lnTo>
                <a:lnTo>
                  <a:pt x="14463" y="63928"/>
                </a:lnTo>
                <a:lnTo>
                  <a:pt x="15357" y="69288"/>
                </a:lnTo>
                <a:lnTo>
                  <a:pt x="15953" y="74766"/>
                </a:lnTo>
                <a:lnTo>
                  <a:pt x="16350" y="80323"/>
                </a:lnTo>
                <a:lnTo>
                  <a:pt x="16615" y="85933"/>
                </a:lnTo>
                <a:lnTo>
                  <a:pt x="16791" y="91578"/>
                </a:lnTo>
                <a:lnTo>
                  <a:pt x="17862" y="97246"/>
                </a:lnTo>
                <a:lnTo>
                  <a:pt x="19528" y="102929"/>
                </a:lnTo>
                <a:lnTo>
                  <a:pt x="21591" y="108624"/>
                </a:lnTo>
                <a:lnTo>
                  <a:pt x="22966" y="115277"/>
                </a:lnTo>
                <a:lnTo>
                  <a:pt x="23883" y="122571"/>
                </a:lnTo>
                <a:lnTo>
                  <a:pt x="24495" y="130290"/>
                </a:lnTo>
                <a:lnTo>
                  <a:pt x="24902" y="137342"/>
                </a:lnTo>
                <a:lnTo>
                  <a:pt x="25355" y="150257"/>
                </a:lnTo>
                <a:lnTo>
                  <a:pt x="26428" y="156368"/>
                </a:lnTo>
                <a:lnTo>
                  <a:pt x="28096" y="162347"/>
                </a:lnTo>
                <a:lnTo>
                  <a:pt x="30161" y="168238"/>
                </a:lnTo>
                <a:lnTo>
                  <a:pt x="31537" y="174070"/>
                </a:lnTo>
                <a:lnTo>
                  <a:pt x="32454" y="179863"/>
                </a:lnTo>
                <a:lnTo>
                  <a:pt x="33066" y="185630"/>
                </a:lnTo>
                <a:lnTo>
                  <a:pt x="32522" y="190427"/>
                </a:lnTo>
                <a:lnTo>
                  <a:pt x="31206" y="194578"/>
                </a:lnTo>
                <a:lnTo>
                  <a:pt x="29376" y="198298"/>
                </a:lnTo>
                <a:lnTo>
                  <a:pt x="28157" y="201730"/>
                </a:lnTo>
                <a:lnTo>
                  <a:pt x="27344" y="204971"/>
                </a:lnTo>
                <a:lnTo>
                  <a:pt x="26440" y="211111"/>
                </a:lnTo>
                <a:lnTo>
                  <a:pt x="26038" y="217016"/>
                </a:lnTo>
                <a:lnTo>
                  <a:pt x="24979" y="219924"/>
                </a:lnTo>
                <a:lnTo>
                  <a:pt x="23320" y="222815"/>
                </a:lnTo>
                <a:lnTo>
                  <a:pt x="18364" y="229748"/>
                </a:lnTo>
                <a:lnTo>
                  <a:pt x="17958" y="229364"/>
                </a:lnTo>
                <a:lnTo>
                  <a:pt x="17506" y="226398"/>
                </a:lnTo>
                <a:lnTo>
                  <a:pt x="16433" y="224274"/>
                </a:lnTo>
                <a:lnTo>
                  <a:pt x="14765" y="221905"/>
                </a:lnTo>
                <a:lnTo>
                  <a:pt x="9795" y="215810"/>
                </a:lnTo>
                <a:lnTo>
                  <a:pt x="9116" y="212437"/>
                </a:lnTo>
                <a:lnTo>
                  <a:pt x="8572" y="2057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20"/>
          <p:cNvSpPr/>
          <p:nvPr/>
        </p:nvSpPr>
        <p:spPr bwMode="auto">
          <a:xfrm>
            <a:off x="6466522" y="5366385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21"/>
          <p:cNvSpPr/>
          <p:nvPr/>
        </p:nvSpPr>
        <p:spPr bwMode="auto">
          <a:xfrm>
            <a:off x="6646662" y="5273473"/>
            <a:ext cx="557096" cy="409614"/>
          </a:xfrm>
          <a:custGeom>
            <a:avLst/>
            <a:gdLst/>
            <a:ahLst/>
            <a:cxnLst/>
            <a:rect l="0" t="0" r="0" b="0"/>
            <a:pathLst>
              <a:path w="557096" h="409614">
                <a:moveTo>
                  <a:pt x="128470" y="221499"/>
                </a:moveTo>
                <a:lnTo>
                  <a:pt x="121089" y="221499"/>
                </a:lnTo>
                <a:lnTo>
                  <a:pt x="113289" y="215608"/>
                </a:lnTo>
                <a:lnTo>
                  <a:pt x="108071" y="214118"/>
                </a:lnTo>
                <a:lnTo>
                  <a:pt x="99778" y="213280"/>
                </a:lnTo>
                <a:lnTo>
                  <a:pt x="97912" y="212210"/>
                </a:lnTo>
                <a:lnTo>
                  <a:pt x="96668" y="210544"/>
                </a:lnTo>
                <a:lnTo>
                  <a:pt x="95838" y="208480"/>
                </a:lnTo>
                <a:lnTo>
                  <a:pt x="94333" y="208057"/>
                </a:lnTo>
                <a:lnTo>
                  <a:pt x="92377" y="208728"/>
                </a:lnTo>
                <a:lnTo>
                  <a:pt x="90121" y="210128"/>
                </a:lnTo>
                <a:lnTo>
                  <a:pt x="85073" y="211683"/>
                </a:lnTo>
                <a:lnTo>
                  <a:pt x="82394" y="212097"/>
                </a:lnTo>
                <a:lnTo>
                  <a:pt x="76877" y="215098"/>
                </a:lnTo>
                <a:lnTo>
                  <a:pt x="65876" y="222143"/>
                </a:lnTo>
                <a:lnTo>
                  <a:pt x="53091" y="230262"/>
                </a:lnTo>
                <a:lnTo>
                  <a:pt x="49642" y="233056"/>
                </a:lnTo>
                <a:lnTo>
                  <a:pt x="43270" y="241241"/>
                </a:lnTo>
                <a:lnTo>
                  <a:pt x="37264" y="251228"/>
                </a:lnTo>
                <a:lnTo>
                  <a:pt x="31419" y="262017"/>
                </a:lnTo>
                <a:lnTo>
                  <a:pt x="17041" y="290147"/>
                </a:lnTo>
                <a:lnTo>
                  <a:pt x="12271" y="301539"/>
                </a:lnTo>
                <a:lnTo>
                  <a:pt x="8634" y="319616"/>
                </a:lnTo>
                <a:lnTo>
                  <a:pt x="6669" y="326915"/>
                </a:lnTo>
                <a:lnTo>
                  <a:pt x="4407" y="334639"/>
                </a:lnTo>
                <a:lnTo>
                  <a:pt x="2899" y="341693"/>
                </a:lnTo>
                <a:lnTo>
                  <a:pt x="1893" y="348301"/>
                </a:lnTo>
                <a:lnTo>
                  <a:pt x="776" y="359770"/>
                </a:lnTo>
                <a:lnTo>
                  <a:pt x="147" y="372535"/>
                </a:lnTo>
                <a:lnTo>
                  <a:pt x="0" y="382606"/>
                </a:lnTo>
                <a:lnTo>
                  <a:pt x="914" y="386054"/>
                </a:lnTo>
                <a:lnTo>
                  <a:pt x="2475" y="388353"/>
                </a:lnTo>
                <a:lnTo>
                  <a:pt x="4469" y="389885"/>
                </a:lnTo>
                <a:lnTo>
                  <a:pt x="5797" y="391859"/>
                </a:lnTo>
                <a:lnTo>
                  <a:pt x="8620" y="399188"/>
                </a:lnTo>
                <a:lnTo>
                  <a:pt x="12656" y="404612"/>
                </a:lnTo>
                <a:lnTo>
                  <a:pt x="15066" y="406439"/>
                </a:lnTo>
                <a:lnTo>
                  <a:pt x="17625" y="407658"/>
                </a:lnTo>
                <a:lnTo>
                  <a:pt x="23008" y="409011"/>
                </a:lnTo>
                <a:lnTo>
                  <a:pt x="28576" y="409613"/>
                </a:lnTo>
                <a:lnTo>
                  <a:pt x="31393" y="408821"/>
                </a:lnTo>
                <a:lnTo>
                  <a:pt x="50164" y="398120"/>
                </a:lnTo>
                <a:lnTo>
                  <a:pt x="64813" y="387127"/>
                </a:lnTo>
                <a:lnTo>
                  <a:pt x="74895" y="377677"/>
                </a:lnTo>
                <a:lnTo>
                  <a:pt x="84339" y="368382"/>
                </a:lnTo>
                <a:lnTo>
                  <a:pt x="92346" y="357901"/>
                </a:lnTo>
                <a:lnTo>
                  <a:pt x="99080" y="346892"/>
                </a:lnTo>
                <a:lnTo>
                  <a:pt x="105248" y="335649"/>
                </a:lnTo>
                <a:lnTo>
                  <a:pt x="108226" y="329031"/>
                </a:lnTo>
                <a:lnTo>
                  <a:pt x="111165" y="321762"/>
                </a:lnTo>
                <a:lnTo>
                  <a:pt x="114075" y="314059"/>
                </a:lnTo>
                <a:lnTo>
                  <a:pt x="116969" y="307018"/>
                </a:lnTo>
                <a:lnTo>
                  <a:pt x="119850" y="300420"/>
                </a:lnTo>
                <a:lnTo>
                  <a:pt x="122724" y="294115"/>
                </a:lnTo>
                <a:lnTo>
                  <a:pt x="125592" y="287055"/>
                </a:lnTo>
                <a:lnTo>
                  <a:pt x="128456" y="279491"/>
                </a:lnTo>
                <a:lnTo>
                  <a:pt x="131318" y="271590"/>
                </a:lnTo>
                <a:lnTo>
                  <a:pt x="134179" y="262513"/>
                </a:lnTo>
                <a:lnTo>
                  <a:pt x="139897" y="242267"/>
                </a:lnTo>
                <a:lnTo>
                  <a:pt x="142756" y="233440"/>
                </a:lnTo>
                <a:lnTo>
                  <a:pt x="145614" y="225649"/>
                </a:lnTo>
                <a:lnTo>
                  <a:pt x="148472" y="218551"/>
                </a:lnTo>
                <a:lnTo>
                  <a:pt x="150377" y="210008"/>
                </a:lnTo>
                <a:lnTo>
                  <a:pt x="151647" y="200504"/>
                </a:lnTo>
                <a:lnTo>
                  <a:pt x="152494" y="190357"/>
                </a:lnTo>
                <a:lnTo>
                  <a:pt x="153058" y="180736"/>
                </a:lnTo>
                <a:lnTo>
                  <a:pt x="153686" y="162425"/>
                </a:lnTo>
                <a:lnTo>
                  <a:pt x="154039" y="136051"/>
                </a:lnTo>
                <a:lnTo>
                  <a:pt x="155041" y="127386"/>
                </a:lnTo>
                <a:lnTo>
                  <a:pt x="156662" y="118752"/>
                </a:lnTo>
                <a:lnTo>
                  <a:pt x="158694" y="110139"/>
                </a:lnTo>
                <a:lnTo>
                  <a:pt x="160050" y="101538"/>
                </a:lnTo>
                <a:lnTo>
                  <a:pt x="160953" y="92948"/>
                </a:lnTo>
                <a:lnTo>
                  <a:pt x="161555" y="84363"/>
                </a:lnTo>
                <a:lnTo>
                  <a:pt x="161957" y="76735"/>
                </a:lnTo>
                <a:lnTo>
                  <a:pt x="162403" y="63180"/>
                </a:lnTo>
                <a:lnTo>
                  <a:pt x="160062" y="50805"/>
                </a:lnTo>
                <a:lnTo>
                  <a:pt x="156798" y="38955"/>
                </a:lnTo>
                <a:lnTo>
                  <a:pt x="155348" y="27339"/>
                </a:lnTo>
                <a:lnTo>
                  <a:pt x="154531" y="14639"/>
                </a:lnTo>
                <a:lnTo>
                  <a:pt x="154218" y="3290"/>
                </a:lnTo>
                <a:lnTo>
                  <a:pt x="154196" y="0"/>
                </a:lnTo>
                <a:lnTo>
                  <a:pt x="153241" y="490"/>
                </a:lnTo>
                <a:lnTo>
                  <a:pt x="146807" y="6117"/>
                </a:lnTo>
                <a:lnTo>
                  <a:pt x="146410" y="7426"/>
                </a:lnTo>
                <a:lnTo>
                  <a:pt x="145772" y="18911"/>
                </a:lnTo>
                <a:lnTo>
                  <a:pt x="145615" y="119974"/>
                </a:lnTo>
                <a:lnTo>
                  <a:pt x="146568" y="128098"/>
                </a:lnTo>
                <a:lnTo>
                  <a:pt x="148155" y="136372"/>
                </a:lnTo>
                <a:lnTo>
                  <a:pt x="150166" y="144745"/>
                </a:lnTo>
                <a:lnTo>
                  <a:pt x="151506" y="153185"/>
                </a:lnTo>
                <a:lnTo>
                  <a:pt x="152400" y="161669"/>
                </a:lnTo>
                <a:lnTo>
                  <a:pt x="152996" y="170182"/>
                </a:lnTo>
                <a:lnTo>
                  <a:pt x="154346" y="178715"/>
                </a:lnTo>
                <a:lnTo>
                  <a:pt x="156198" y="187262"/>
                </a:lnTo>
                <a:lnTo>
                  <a:pt x="158386" y="195817"/>
                </a:lnTo>
                <a:lnTo>
                  <a:pt x="159844" y="204378"/>
                </a:lnTo>
                <a:lnTo>
                  <a:pt x="160816" y="212942"/>
                </a:lnTo>
                <a:lnTo>
                  <a:pt x="161464" y="221510"/>
                </a:lnTo>
                <a:lnTo>
                  <a:pt x="162848" y="230079"/>
                </a:lnTo>
                <a:lnTo>
                  <a:pt x="164724" y="238649"/>
                </a:lnTo>
                <a:lnTo>
                  <a:pt x="166927" y="247220"/>
                </a:lnTo>
                <a:lnTo>
                  <a:pt x="170300" y="255791"/>
                </a:lnTo>
                <a:lnTo>
                  <a:pt x="174454" y="264363"/>
                </a:lnTo>
                <a:lnTo>
                  <a:pt x="183197" y="280555"/>
                </a:lnTo>
                <a:lnTo>
                  <a:pt x="190259" y="294101"/>
                </a:lnTo>
                <a:lnTo>
                  <a:pt x="194032" y="306472"/>
                </a:lnTo>
                <a:lnTo>
                  <a:pt x="196661" y="318320"/>
                </a:lnTo>
                <a:lnTo>
                  <a:pt x="201005" y="329936"/>
                </a:lnTo>
                <a:lnTo>
                  <a:pt x="206110" y="341448"/>
                </a:lnTo>
                <a:lnTo>
                  <a:pt x="208805" y="347185"/>
                </a:lnTo>
                <a:lnTo>
                  <a:pt x="212506" y="351962"/>
                </a:lnTo>
                <a:lnTo>
                  <a:pt x="225865" y="363237"/>
                </a:lnTo>
                <a:lnTo>
                  <a:pt x="236279" y="371657"/>
                </a:lnTo>
                <a:lnTo>
                  <a:pt x="250872" y="377525"/>
                </a:lnTo>
                <a:lnTo>
                  <a:pt x="255791" y="379809"/>
                </a:lnTo>
                <a:lnTo>
                  <a:pt x="260976" y="380379"/>
                </a:lnTo>
                <a:lnTo>
                  <a:pt x="276421" y="377583"/>
                </a:lnTo>
                <a:lnTo>
                  <a:pt x="293745" y="376039"/>
                </a:lnTo>
                <a:lnTo>
                  <a:pt x="307192" y="371323"/>
                </a:lnTo>
                <a:lnTo>
                  <a:pt x="318690" y="363893"/>
                </a:lnTo>
                <a:lnTo>
                  <a:pt x="332680" y="351108"/>
                </a:lnTo>
                <a:lnTo>
                  <a:pt x="348891" y="335255"/>
                </a:lnTo>
                <a:lnTo>
                  <a:pt x="357563" y="324127"/>
                </a:lnTo>
                <a:lnTo>
                  <a:pt x="364592" y="312832"/>
                </a:lnTo>
                <a:lnTo>
                  <a:pt x="370891" y="301461"/>
                </a:lnTo>
                <a:lnTo>
                  <a:pt x="379792" y="284350"/>
                </a:lnTo>
                <a:lnTo>
                  <a:pt x="388462" y="267215"/>
                </a:lnTo>
                <a:lnTo>
                  <a:pt x="391333" y="260549"/>
                </a:lnTo>
                <a:lnTo>
                  <a:pt x="394199" y="253247"/>
                </a:lnTo>
                <a:lnTo>
                  <a:pt x="397063" y="245523"/>
                </a:lnTo>
                <a:lnTo>
                  <a:pt x="402785" y="234399"/>
                </a:lnTo>
                <a:lnTo>
                  <a:pt x="405643" y="230099"/>
                </a:lnTo>
                <a:lnTo>
                  <a:pt x="408822" y="220241"/>
                </a:lnTo>
                <a:lnTo>
                  <a:pt x="410233" y="209510"/>
                </a:lnTo>
                <a:lnTo>
                  <a:pt x="410861" y="198391"/>
                </a:lnTo>
                <a:lnTo>
                  <a:pt x="411214" y="185971"/>
                </a:lnTo>
                <a:lnTo>
                  <a:pt x="411318" y="176259"/>
                </a:lnTo>
                <a:lnTo>
                  <a:pt x="410381" y="173242"/>
                </a:lnTo>
                <a:lnTo>
                  <a:pt x="405462" y="164444"/>
                </a:lnTo>
                <a:lnTo>
                  <a:pt x="402630" y="155805"/>
                </a:lnTo>
                <a:lnTo>
                  <a:pt x="398591" y="150074"/>
                </a:lnTo>
                <a:lnTo>
                  <a:pt x="396180" y="148165"/>
                </a:lnTo>
                <a:lnTo>
                  <a:pt x="393622" y="146892"/>
                </a:lnTo>
                <a:lnTo>
                  <a:pt x="388238" y="145478"/>
                </a:lnTo>
                <a:lnTo>
                  <a:pt x="374180" y="144496"/>
                </a:lnTo>
                <a:lnTo>
                  <a:pt x="371334" y="145399"/>
                </a:lnTo>
                <a:lnTo>
                  <a:pt x="365632" y="148942"/>
                </a:lnTo>
                <a:lnTo>
                  <a:pt x="363731" y="151220"/>
                </a:lnTo>
                <a:lnTo>
                  <a:pt x="362463" y="153691"/>
                </a:lnTo>
                <a:lnTo>
                  <a:pt x="361618" y="156292"/>
                </a:lnTo>
                <a:lnTo>
                  <a:pt x="358139" y="161721"/>
                </a:lnTo>
                <a:lnTo>
                  <a:pt x="353417" y="168261"/>
                </a:lnTo>
                <a:lnTo>
                  <a:pt x="348144" y="177517"/>
                </a:lnTo>
                <a:lnTo>
                  <a:pt x="342626" y="187982"/>
                </a:lnTo>
                <a:lnTo>
                  <a:pt x="339820" y="193439"/>
                </a:lnTo>
                <a:lnTo>
                  <a:pt x="336703" y="204583"/>
                </a:lnTo>
                <a:lnTo>
                  <a:pt x="335318" y="215886"/>
                </a:lnTo>
                <a:lnTo>
                  <a:pt x="334702" y="227259"/>
                </a:lnTo>
                <a:lnTo>
                  <a:pt x="334428" y="241204"/>
                </a:lnTo>
                <a:lnTo>
                  <a:pt x="334223" y="286870"/>
                </a:lnTo>
                <a:lnTo>
                  <a:pt x="336756" y="298495"/>
                </a:lnTo>
                <a:lnTo>
                  <a:pt x="346143" y="326032"/>
                </a:lnTo>
                <a:lnTo>
                  <a:pt x="351579" y="337173"/>
                </a:lnTo>
                <a:lnTo>
                  <a:pt x="359994" y="348800"/>
                </a:lnTo>
                <a:lnTo>
                  <a:pt x="362829" y="352086"/>
                </a:lnTo>
                <a:lnTo>
                  <a:pt x="375921" y="361263"/>
                </a:lnTo>
                <a:lnTo>
                  <a:pt x="391865" y="370013"/>
                </a:lnTo>
                <a:lnTo>
                  <a:pt x="408429" y="380552"/>
                </a:lnTo>
                <a:lnTo>
                  <a:pt x="418313" y="382677"/>
                </a:lnTo>
                <a:lnTo>
                  <a:pt x="434589" y="383873"/>
                </a:lnTo>
                <a:lnTo>
                  <a:pt x="445815" y="381613"/>
                </a:lnTo>
                <a:lnTo>
                  <a:pt x="456202" y="377434"/>
                </a:lnTo>
                <a:lnTo>
                  <a:pt x="463993" y="372400"/>
                </a:lnTo>
                <a:lnTo>
                  <a:pt x="473172" y="369529"/>
                </a:lnTo>
                <a:lnTo>
                  <a:pt x="478286" y="368763"/>
                </a:lnTo>
                <a:lnTo>
                  <a:pt x="486509" y="365373"/>
                </a:lnTo>
                <a:lnTo>
                  <a:pt x="499033" y="358108"/>
                </a:lnTo>
                <a:lnTo>
                  <a:pt x="512270" y="349923"/>
                </a:lnTo>
                <a:lnTo>
                  <a:pt x="524763" y="341466"/>
                </a:lnTo>
                <a:lnTo>
                  <a:pt x="529826" y="338624"/>
                </a:lnTo>
                <a:lnTo>
                  <a:pt x="533201" y="335778"/>
                </a:lnTo>
                <a:lnTo>
                  <a:pt x="535450" y="332927"/>
                </a:lnTo>
                <a:lnTo>
                  <a:pt x="536950" y="330074"/>
                </a:lnTo>
                <a:lnTo>
                  <a:pt x="538903" y="328173"/>
                </a:lnTo>
                <a:lnTo>
                  <a:pt x="541157" y="326905"/>
                </a:lnTo>
                <a:lnTo>
                  <a:pt x="543612" y="326060"/>
                </a:lnTo>
                <a:lnTo>
                  <a:pt x="548880" y="322581"/>
                </a:lnTo>
                <a:lnTo>
                  <a:pt x="557095" y="31579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22"/>
          <p:cNvSpPr/>
          <p:nvPr/>
        </p:nvSpPr>
        <p:spPr bwMode="auto">
          <a:xfrm>
            <a:off x="5343534" y="5957887"/>
            <a:ext cx="205732" cy="342891"/>
          </a:xfrm>
          <a:custGeom>
            <a:avLst/>
            <a:gdLst/>
            <a:ahLst/>
            <a:cxnLst/>
            <a:rect l="0" t="0" r="0" b="0"/>
            <a:pathLst>
              <a:path w="205732" h="342891">
                <a:moveTo>
                  <a:pt x="8563" y="25717"/>
                </a:moveTo>
                <a:lnTo>
                  <a:pt x="4012" y="25717"/>
                </a:lnTo>
                <a:lnTo>
                  <a:pt x="2671" y="26670"/>
                </a:lnTo>
                <a:lnTo>
                  <a:pt x="1778" y="28258"/>
                </a:lnTo>
                <a:lnTo>
                  <a:pt x="22" y="34186"/>
                </a:lnTo>
                <a:lnTo>
                  <a:pt x="0" y="38810"/>
                </a:lnTo>
                <a:lnTo>
                  <a:pt x="949" y="41113"/>
                </a:lnTo>
                <a:lnTo>
                  <a:pt x="4544" y="46213"/>
                </a:lnTo>
                <a:lnTo>
                  <a:pt x="5884" y="49859"/>
                </a:lnTo>
                <a:lnTo>
                  <a:pt x="7373" y="58989"/>
                </a:lnTo>
                <a:lnTo>
                  <a:pt x="8034" y="69398"/>
                </a:lnTo>
                <a:lnTo>
                  <a:pt x="8210" y="74840"/>
                </a:lnTo>
                <a:lnTo>
                  <a:pt x="9280" y="80373"/>
                </a:lnTo>
                <a:lnTo>
                  <a:pt x="10946" y="85967"/>
                </a:lnTo>
                <a:lnTo>
                  <a:pt x="13009" y="91601"/>
                </a:lnTo>
                <a:lnTo>
                  <a:pt x="15337" y="97263"/>
                </a:lnTo>
                <a:lnTo>
                  <a:pt x="17842" y="102942"/>
                </a:lnTo>
                <a:lnTo>
                  <a:pt x="20464" y="108633"/>
                </a:lnTo>
                <a:lnTo>
                  <a:pt x="23164" y="115285"/>
                </a:lnTo>
                <a:lnTo>
                  <a:pt x="25917" y="122576"/>
                </a:lnTo>
                <a:lnTo>
                  <a:pt x="28705" y="130295"/>
                </a:lnTo>
                <a:lnTo>
                  <a:pt x="31516" y="137346"/>
                </a:lnTo>
                <a:lnTo>
                  <a:pt x="34343" y="143952"/>
                </a:lnTo>
                <a:lnTo>
                  <a:pt x="37179" y="150260"/>
                </a:lnTo>
                <a:lnTo>
                  <a:pt x="40023" y="157324"/>
                </a:lnTo>
                <a:lnTo>
                  <a:pt x="45723" y="172792"/>
                </a:lnTo>
                <a:lnTo>
                  <a:pt x="48577" y="179965"/>
                </a:lnTo>
                <a:lnTo>
                  <a:pt x="51431" y="186651"/>
                </a:lnTo>
                <a:lnTo>
                  <a:pt x="54287" y="193014"/>
                </a:lnTo>
                <a:lnTo>
                  <a:pt x="57143" y="200114"/>
                </a:lnTo>
                <a:lnTo>
                  <a:pt x="62857" y="215622"/>
                </a:lnTo>
                <a:lnTo>
                  <a:pt x="66667" y="223758"/>
                </a:lnTo>
                <a:lnTo>
                  <a:pt x="71111" y="232039"/>
                </a:lnTo>
                <a:lnTo>
                  <a:pt x="75979" y="240418"/>
                </a:lnTo>
                <a:lnTo>
                  <a:pt x="79225" y="247909"/>
                </a:lnTo>
                <a:lnTo>
                  <a:pt x="81388" y="254808"/>
                </a:lnTo>
                <a:lnTo>
                  <a:pt x="82831" y="261312"/>
                </a:lnTo>
                <a:lnTo>
                  <a:pt x="84745" y="267553"/>
                </a:lnTo>
                <a:lnTo>
                  <a:pt x="86973" y="273619"/>
                </a:lnTo>
                <a:lnTo>
                  <a:pt x="89411" y="279567"/>
                </a:lnTo>
                <a:lnTo>
                  <a:pt x="92942" y="285439"/>
                </a:lnTo>
                <a:lnTo>
                  <a:pt x="97201" y="291257"/>
                </a:lnTo>
                <a:lnTo>
                  <a:pt x="101945" y="297042"/>
                </a:lnTo>
                <a:lnTo>
                  <a:pt x="105108" y="302803"/>
                </a:lnTo>
                <a:lnTo>
                  <a:pt x="107217" y="308548"/>
                </a:lnTo>
                <a:lnTo>
                  <a:pt x="110512" y="319060"/>
                </a:lnTo>
                <a:lnTo>
                  <a:pt x="115151" y="326907"/>
                </a:lnTo>
                <a:lnTo>
                  <a:pt x="117722" y="329381"/>
                </a:lnTo>
                <a:lnTo>
                  <a:pt x="120388" y="331030"/>
                </a:lnTo>
                <a:lnTo>
                  <a:pt x="123118" y="332129"/>
                </a:lnTo>
                <a:lnTo>
                  <a:pt x="124938" y="333815"/>
                </a:lnTo>
                <a:lnTo>
                  <a:pt x="126151" y="335890"/>
                </a:lnTo>
                <a:lnTo>
                  <a:pt x="128575" y="342890"/>
                </a:lnTo>
                <a:lnTo>
                  <a:pt x="128578" y="256625"/>
                </a:lnTo>
                <a:lnTo>
                  <a:pt x="129531" y="248236"/>
                </a:lnTo>
                <a:lnTo>
                  <a:pt x="131118" y="239786"/>
                </a:lnTo>
                <a:lnTo>
                  <a:pt x="133129" y="231295"/>
                </a:lnTo>
                <a:lnTo>
                  <a:pt x="134470" y="221824"/>
                </a:lnTo>
                <a:lnTo>
                  <a:pt x="135363" y="211700"/>
                </a:lnTo>
                <a:lnTo>
                  <a:pt x="135959" y="201141"/>
                </a:lnTo>
                <a:lnTo>
                  <a:pt x="136621" y="179249"/>
                </a:lnTo>
                <a:lnTo>
                  <a:pt x="136797" y="168077"/>
                </a:lnTo>
                <a:lnTo>
                  <a:pt x="137868" y="157771"/>
                </a:lnTo>
                <a:lnTo>
                  <a:pt x="139534" y="148043"/>
                </a:lnTo>
                <a:lnTo>
                  <a:pt x="141597" y="138700"/>
                </a:lnTo>
                <a:lnTo>
                  <a:pt x="143925" y="129615"/>
                </a:lnTo>
                <a:lnTo>
                  <a:pt x="146429" y="120700"/>
                </a:lnTo>
                <a:lnTo>
                  <a:pt x="151751" y="103175"/>
                </a:lnTo>
                <a:lnTo>
                  <a:pt x="165767" y="60048"/>
                </a:lnTo>
                <a:lnTo>
                  <a:pt x="168610" y="52414"/>
                </a:lnTo>
                <a:lnTo>
                  <a:pt x="171459" y="45420"/>
                </a:lnTo>
                <a:lnTo>
                  <a:pt x="174310" y="38853"/>
                </a:lnTo>
                <a:lnTo>
                  <a:pt x="180019" y="29016"/>
                </a:lnTo>
                <a:lnTo>
                  <a:pt x="185730" y="21468"/>
                </a:lnTo>
                <a:lnTo>
                  <a:pt x="191444" y="14939"/>
                </a:lnTo>
                <a:lnTo>
                  <a:pt x="197159" y="8863"/>
                </a:lnTo>
                <a:lnTo>
                  <a:pt x="20573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23"/>
          <p:cNvSpPr/>
          <p:nvPr/>
        </p:nvSpPr>
        <p:spPr bwMode="auto">
          <a:xfrm>
            <a:off x="5600700" y="5923641"/>
            <a:ext cx="205741" cy="265553"/>
          </a:xfrm>
          <a:custGeom>
            <a:avLst/>
            <a:gdLst/>
            <a:ahLst/>
            <a:cxnLst/>
            <a:rect l="0" t="0" r="0" b="0"/>
            <a:pathLst>
              <a:path w="205741" h="265553">
                <a:moveTo>
                  <a:pt x="0" y="145688"/>
                </a:moveTo>
                <a:lnTo>
                  <a:pt x="0" y="153070"/>
                </a:lnTo>
                <a:lnTo>
                  <a:pt x="952" y="153467"/>
                </a:lnTo>
                <a:lnTo>
                  <a:pt x="6843" y="154026"/>
                </a:lnTo>
                <a:lnTo>
                  <a:pt x="11931" y="154157"/>
                </a:lnTo>
                <a:lnTo>
                  <a:pt x="13669" y="155144"/>
                </a:lnTo>
                <a:lnTo>
                  <a:pt x="14828" y="156755"/>
                </a:lnTo>
                <a:lnTo>
                  <a:pt x="15600" y="158781"/>
                </a:lnTo>
                <a:lnTo>
                  <a:pt x="18020" y="160132"/>
                </a:lnTo>
                <a:lnTo>
                  <a:pt x="21538" y="161033"/>
                </a:lnTo>
                <a:lnTo>
                  <a:pt x="25789" y="161633"/>
                </a:lnTo>
                <a:lnTo>
                  <a:pt x="29575" y="162033"/>
                </a:lnTo>
                <a:lnTo>
                  <a:pt x="33051" y="162300"/>
                </a:lnTo>
                <a:lnTo>
                  <a:pt x="39454" y="162597"/>
                </a:lnTo>
                <a:lnTo>
                  <a:pt x="48414" y="162763"/>
                </a:lnTo>
                <a:lnTo>
                  <a:pt x="54219" y="162802"/>
                </a:lnTo>
                <a:lnTo>
                  <a:pt x="58054" y="161860"/>
                </a:lnTo>
                <a:lnTo>
                  <a:pt x="62515" y="160280"/>
                </a:lnTo>
                <a:lnTo>
                  <a:pt x="67394" y="158274"/>
                </a:lnTo>
                <a:lnTo>
                  <a:pt x="72552" y="155984"/>
                </a:lnTo>
                <a:lnTo>
                  <a:pt x="83363" y="150899"/>
                </a:lnTo>
                <a:lnTo>
                  <a:pt x="87960" y="148210"/>
                </a:lnTo>
                <a:lnTo>
                  <a:pt x="91978" y="145465"/>
                </a:lnTo>
                <a:lnTo>
                  <a:pt x="95608" y="142682"/>
                </a:lnTo>
                <a:lnTo>
                  <a:pt x="99934" y="139874"/>
                </a:lnTo>
                <a:lnTo>
                  <a:pt x="104722" y="137050"/>
                </a:lnTo>
                <a:lnTo>
                  <a:pt x="109820" y="134214"/>
                </a:lnTo>
                <a:lnTo>
                  <a:pt x="114170" y="130419"/>
                </a:lnTo>
                <a:lnTo>
                  <a:pt x="118024" y="125984"/>
                </a:lnTo>
                <a:lnTo>
                  <a:pt x="121545" y="121122"/>
                </a:lnTo>
                <a:lnTo>
                  <a:pt x="125797" y="115976"/>
                </a:lnTo>
                <a:lnTo>
                  <a:pt x="130537" y="110641"/>
                </a:lnTo>
                <a:lnTo>
                  <a:pt x="140884" y="99631"/>
                </a:lnTo>
                <a:lnTo>
                  <a:pt x="164155" y="75900"/>
                </a:lnTo>
                <a:lnTo>
                  <a:pt x="167539" y="71541"/>
                </a:lnTo>
                <a:lnTo>
                  <a:pt x="170748" y="66729"/>
                </a:lnTo>
                <a:lnTo>
                  <a:pt x="173839" y="61616"/>
                </a:lnTo>
                <a:lnTo>
                  <a:pt x="176853" y="56303"/>
                </a:lnTo>
                <a:lnTo>
                  <a:pt x="182741" y="45319"/>
                </a:lnTo>
                <a:lnTo>
                  <a:pt x="184692" y="40675"/>
                </a:lnTo>
                <a:lnTo>
                  <a:pt x="186860" y="32976"/>
                </a:lnTo>
                <a:lnTo>
                  <a:pt x="187824" y="26379"/>
                </a:lnTo>
                <a:lnTo>
                  <a:pt x="188252" y="20272"/>
                </a:lnTo>
                <a:lnTo>
                  <a:pt x="188442" y="14383"/>
                </a:lnTo>
                <a:lnTo>
                  <a:pt x="188550" y="5712"/>
                </a:lnTo>
                <a:lnTo>
                  <a:pt x="187612" y="3794"/>
                </a:lnTo>
                <a:lnTo>
                  <a:pt x="186034" y="2515"/>
                </a:lnTo>
                <a:lnTo>
                  <a:pt x="184031" y="1662"/>
                </a:lnTo>
                <a:lnTo>
                  <a:pt x="179264" y="714"/>
                </a:lnTo>
                <a:lnTo>
                  <a:pt x="173970" y="293"/>
                </a:lnTo>
                <a:lnTo>
                  <a:pt x="168443" y="106"/>
                </a:lnTo>
                <a:lnTo>
                  <a:pt x="159975" y="0"/>
                </a:lnTo>
                <a:lnTo>
                  <a:pt x="157133" y="938"/>
                </a:lnTo>
                <a:lnTo>
                  <a:pt x="151434" y="4520"/>
                </a:lnTo>
                <a:lnTo>
                  <a:pt x="147628" y="6809"/>
                </a:lnTo>
                <a:lnTo>
                  <a:pt x="143186" y="9287"/>
                </a:lnTo>
                <a:lnTo>
                  <a:pt x="138320" y="11892"/>
                </a:lnTo>
                <a:lnTo>
                  <a:pt x="134123" y="15534"/>
                </a:lnTo>
                <a:lnTo>
                  <a:pt x="130373" y="19866"/>
                </a:lnTo>
                <a:lnTo>
                  <a:pt x="126920" y="24660"/>
                </a:lnTo>
                <a:lnTo>
                  <a:pt x="122713" y="29760"/>
                </a:lnTo>
                <a:lnTo>
                  <a:pt x="118004" y="35065"/>
                </a:lnTo>
                <a:lnTo>
                  <a:pt x="112959" y="40508"/>
                </a:lnTo>
                <a:lnTo>
                  <a:pt x="108643" y="46993"/>
                </a:lnTo>
                <a:lnTo>
                  <a:pt x="104814" y="54174"/>
                </a:lnTo>
                <a:lnTo>
                  <a:pt x="101308" y="61819"/>
                </a:lnTo>
                <a:lnTo>
                  <a:pt x="98019" y="69773"/>
                </a:lnTo>
                <a:lnTo>
                  <a:pt x="94873" y="77933"/>
                </a:lnTo>
                <a:lnTo>
                  <a:pt x="91824" y="86231"/>
                </a:lnTo>
                <a:lnTo>
                  <a:pt x="88838" y="93668"/>
                </a:lnTo>
                <a:lnTo>
                  <a:pt x="85895" y="100531"/>
                </a:lnTo>
                <a:lnTo>
                  <a:pt x="82981" y="107011"/>
                </a:lnTo>
                <a:lnTo>
                  <a:pt x="80085" y="114188"/>
                </a:lnTo>
                <a:lnTo>
                  <a:pt x="74328" y="129784"/>
                </a:lnTo>
                <a:lnTo>
                  <a:pt x="65732" y="154629"/>
                </a:lnTo>
                <a:lnTo>
                  <a:pt x="63824" y="163078"/>
                </a:lnTo>
                <a:lnTo>
                  <a:pt x="62551" y="171569"/>
                </a:lnTo>
                <a:lnTo>
                  <a:pt x="61703" y="180087"/>
                </a:lnTo>
                <a:lnTo>
                  <a:pt x="61138" y="187671"/>
                </a:lnTo>
                <a:lnTo>
                  <a:pt x="60761" y="194632"/>
                </a:lnTo>
                <a:lnTo>
                  <a:pt x="60510" y="201178"/>
                </a:lnTo>
                <a:lnTo>
                  <a:pt x="61295" y="206494"/>
                </a:lnTo>
                <a:lnTo>
                  <a:pt x="62770" y="210991"/>
                </a:lnTo>
                <a:lnTo>
                  <a:pt x="64707" y="214941"/>
                </a:lnTo>
                <a:lnTo>
                  <a:pt x="65998" y="219479"/>
                </a:lnTo>
                <a:lnTo>
                  <a:pt x="66859" y="224410"/>
                </a:lnTo>
                <a:lnTo>
                  <a:pt x="67432" y="229602"/>
                </a:lnTo>
                <a:lnTo>
                  <a:pt x="68767" y="234016"/>
                </a:lnTo>
                <a:lnTo>
                  <a:pt x="72790" y="241460"/>
                </a:lnTo>
                <a:lnTo>
                  <a:pt x="77754" y="247944"/>
                </a:lnTo>
                <a:lnTo>
                  <a:pt x="80410" y="251006"/>
                </a:lnTo>
                <a:lnTo>
                  <a:pt x="84087" y="254000"/>
                </a:lnTo>
                <a:lnTo>
                  <a:pt x="88443" y="256949"/>
                </a:lnTo>
                <a:lnTo>
                  <a:pt x="93252" y="259867"/>
                </a:lnTo>
                <a:lnTo>
                  <a:pt x="97410" y="261812"/>
                </a:lnTo>
                <a:lnTo>
                  <a:pt x="101135" y="263110"/>
                </a:lnTo>
                <a:lnTo>
                  <a:pt x="104571" y="263974"/>
                </a:lnTo>
                <a:lnTo>
                  <a:pt x="108766" y="264551"/>
                </a:lnTo>
                <a:lnTo>
                  <a:pt x="113469" y="264935"/>
                </a:lnTo>
                <a:lnTo>
                  <a:pt x="118508" y="265191"/>
                </a:lnTo>
                <a:lnTo>
                  <a:pt x="129188" y="265476"/>
                </a:lnTo>
                <a:lnTo>
                  <a:pt x="134703" y="265552"/>
                </a:lnTo>
                <a:lnTo>
                  <a:pt x="140284" y="264650"/>
                </a:lnTo>
                <a:lnTo>
                  <a:pt x="145910" y="263096"/>
                </a:lnTo>
                <a:lnTo>
                  <a:pt x="151566" y="261108"/>
                </a:lnTo>
                <a:lnTo>
                  <a:pt x="157241" y="258830"/>
                </a:lnTo>
                <a:lnTo>
                  <a:pt x="162930" y="256359"/>
                </a:lnTo>
                <a:lnTo>
                  <a:pt x="168627" y="253759"/>
                </a:lnTo>
                <a:lnTo>
                  <a:pt x="174330" y="250120"/>
                </a:lnTo>
                <a:lnTo>
                  <a:pt x="180038" y="245790"/>
                </a:lnTo>
                <a:lnTo>
                  <a:pt x="185747" y="240998"/>
                </a:lnTo>
                <a:lnTo>
                  <a:pt x="190506" y="236850"/>
                </a:lnTo>
                <a:lnTo>
                  <a:pt x="205740" y="22284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24"/>
          <p:cNvSpPr/>
          <p:nvPr/>
        </p:nvSpPr>
        <p:spPr bwMode="auto">
          <a:xfrm>
            <a:off x="5917882" y="5932170"/>
            <a:ext cx="145734" cy="257171"/>
          </a:xfrm>
          <a:custGeom>
            <a:avLst/>
            <a:gdLst/>
            <a:ahLst/>
            <a:cxnLst/>
            <a:rect l="0" t="0" r="0" b="0"/>
            <a:pathLst>
              <a:path w="145734" h="257171">
                <a:moveTo>
                  <a:pt x="0" y="0"/>
                </a:moveTo>
                <a:lnTo>
                  <a:pt x="0" y="100026"/>
                </a:lnTo>
                <a:lnTo>
                  <a:pt x="953" y="106689"/>
                </a:lnTo>
                <a:lnTo>
                  <a:pt x="2540" y="113989"/>
                </a:lnTo>
                <a:lnTo>
                  <a:pt x="4551" y="121712"/>
                </a:lnTo>
                <a:lnTo>
                  <a:pt x="6844" y="128767"/>
                </a:lnTo>
                <a:lnTo>
                  <a:pt x="9325" y="135374"/>
                </a:lnTo>
                <a:lnTo>
                  <a:pt x="11932" y="141684"/>
                </a:lnTo>
                <a:lnTo>
                  <a:pt x="13670" y="148749"/>
                </a:lnTo>
                <a:lnTo>
                  <a:pt x="14828" y="156316"/>
                </a:lnTo>
                <a:lnTo>
                  <a:pt x="15600" y="164217"/>
                </a:lnTo>
                <a:lnTo>
                  <a:pt x="17068" y="171391"/>
                </a:lnTo>
                <a:lnTo>
                  <a:pt x="18999" y="178078"/>
                </a:lnTo>
                <a:lnTo>
                  <a:pt x="21238" y="184441"/>
                </a:lnTo>
                <a:lnTo>
                  <a:pt x="22732" y="190588"/>
                </a:lnTo>
                <a:lnTo>
                  <a:pt x="23727" y="196591"/>
                </a:lnTo>
                <a:lnTo>
                  <a:pt x="24390" y="202498"/>
                </a:lnTo>
                <a:lnTo>
                  <a:pt x="25785" y="208341"/>
                </a:lnTo>
                <a:lnTo>
                  <a:pt x="27667" y="214142"/>
                </a:lnTo>
                <a:lnTo>
                  <a:pt x="29875" y="219913"/>
                </a:lnTo>
                <a:lnTo>
                  <a:pt x="31347" y="225666"/>
                </a:lnTo>
                <a:lnTo>
                  <a:pt x="32328" y="231407"/>
                </a:lnTo>
                <a:lnTo>
                  <a:pt x="32982" y="237138"/>
                </a:lnTo>
                <a:lnTo>
                  <a:pt x="33418" y="241912"/>
                </a:lnTo>
                <a:lnTo>
                  <a:pt x="33902" y="249756"/>
                </a:lnTo>
                <a:lnTo>
                  <a:pt x="33079" y="252229"/>
                </a:lnTo>
                <a:lnTo>
                  <a:pt x="31578" y="253878"/>
                </a:lnTo>
                <a:lnTo>
                  <a:pt x="25785" y="257137"/>
                </a:lnTo>
                <a:lnTo>
                  <a:pt x="25726" y="257170"/>
                </a:lnTo>
                <a:lnTo>
                  <a:pt x="21169" y="248072"/>
                </a:lnTo>
                <a:lnTo>
                  <a:pt x="19828" y="243486"/>
                </a:lnTo>
                <a:lnTo>
                  <a:pt x="18934" y="238524"/>
                </a:lnTo>
                <a:lnTo>
                  <a:pt x="18337" y="233311"/>
                </a:lnTo>
                <a:lnTo>
                  <a:pt x="17940" y="227931"/>
                </a:lnTo>
                <a:lnTo>
                  <a:pt x="17675" y="222438"/>
                </a:lnTo>
                <a:lnTo>
                  <a:pt x="17380" y="211256"/>
                </a:lnTo>
                <a:lnTo>
                  <a:pt x="17250" y="199937"/>
                </a:lnTo>
                <a:lnTo>
                  <a:pt x="18167" y="193298"/>
                </a:lnTo>
                <a:lnTo>
                  <a:pt x="19732" y="186016"/>
                </a:lnTo>
                <a:lnTo>
                  <a:pt x="21727" y="178303"/>
                </a:lnTo>
                <a:lnTo>
                  <a:pt x="23058" y="171256"/>
                </a:lnTo>
                <a:lnTo>
                  <a:pt x="23944" y="164653"/>
                </a:lnTo>
                <a:lnTo>
                  <a:pt x="24535" y="158346"/>
                </a:lnTo>
                <a:lnTo>
                  <a:pt x="25882" y="152236"/>
                </a:lnTo>
                <a:lnTo>
                  <a:pt x="27732" y="146258"/>
                </a:lnTo>
                <a:lnTo>
                  <a:pt x="29918" y="140368"/>
                </a:lnTo>
                <a:lnTo>
                  <a:pt x="37545" y="118425"/>
                </a:lnTo>
                <a:lnTo>
                  <a:pt x="41223" y="111335"/>
                </a:lnTo>
                <a:lnTo>
                  <a:pt x="45579" y="104704"/>
                </a:lnTo>
                <a:lnTo>
                  <a:pt x="50389" y="98377"/>
                </a:lnTo>
                <a:lnTo>
                  <a:pt x="54548" y="92254"/>
                </a:lnTo>
                <a:lnTo>
                  <a:pt x="58272" y="86268"/>
                </a:lnTo>
                <a:lnTo>
                  <a:pt x="61708" y="80372"/>
                </a:lnTo>
                <a:lnTo>
                  <a:pt x="65904" y="74536"/>
                </a:lnTo>
                <a:lnTo>
                  <a:pt x="70606" y="68741"/>
                </a:lnTo>
                <a:lnTo>
                  <a:pt x="75645" y="62972"/>
                </a:lnTo>
                <a:lnTo>
                  <a:pt x="80910" y="58174"/>
                </a:lnTo>
                <a:lnTo>
                  <a:pt x="86325" y="54023"/>
                </a:lnTo>
                <a:lnTo>
                  <a:pt x="91841" y="50302"/>
                </a:lnTo>
                <a:lnTo>
                  <a:pt x="97422" y="45917"/>
                </a:lnTo>
                <a:lnTo>
                  <a:pt x="103048" y="41089"/>
                </a:lnTo>
                <a:lnTo>
                  <a:pt x="108704" y="35965"/>
                </a:lnTo>
                <a:lnTo>
                  <a:pt x="114380" y="31596"/>
                </a:lnTo>
                <a:lnTo>
                  <a:pt x="120068" y="27732"/>
                </a:lnTo>
                <a:lnTo>
                  <a:pt x="125765" y="24203"/>
                </a:lnTo>
                <a:lnTo>
                  <a:pt x="130516" y="21850"/>
                </a:lnTo>
                <a:lnTo>
                  <a:pt x="134636" y="20282"/>
                </a:lnTo>
                <a:lnTo>
                  <a:pt x="145733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25"/>
          <p:cNvSpPr/>
          <p:nvPr/>
        </p:nvSpPr>
        <p:spPr bwMode="auto">
          <a:xfrm>
            <a:off x="6192555" y="5829300"/>
            <a:ext cx="25366" cy="394336"/>
          </a:xfrm>
          <a:custGeom>
            <a:avLst/>
            <a:gdLst/>
            <a:ahLst/>
            <a:cxnLst/>
            <a:rect l="0" t="0" r="0" b="0"/>
            <a:pathLst>
              <a:path w="25366" h="394336">
                <a:moveTo>
                  <a:pt x="8220" y="0"/>
                </a:moveTo>
                <a:lnTo>
                  <a:pt x="8220" y="149978"/>
                </a:lnTo>
                <a:lnTo>
                  <a:pt x="7267" y="161898"/>
                </a:lnTo>
                <a:lnTo>
                  <a:pt x="5680" y="174607"/>
                </a:lnTo>
                <a:lnTo>
                  <a:pt x="3669" y="187842"/>
                </a:lnTo>
                <a:lnTo>
                  <a:pt x="2328" y="200476"/>
                </a:lnTo>
                <a:lnTo>
                  <a:pt x="1434" y="212707"/>
                </a:lnTo>
                <a:lnTo>
                  <a:pt x="839" y="224673"/>
                </a:lnTo>
                <a:lnTo>
                  <a:pt x="177" y="248127"/>
                </a:lnTo>
                <a:lnTo>
                  <a:pt x="0" y="259715"/>
                </a:lnTo>
                <a:lnTo>
                  <a:pt x="835" y="271251"/>
                </a:lnTo>
                <a:lnTo>
                  <a:pt x="2344" y="282751"/>
                </a:lnTo>
                <a:lnTo>
                  <a:pt x="4303" y="294228"/>
                </a:lnTo>
                <a:lnTo>
                  <a:pt x="5608" y="304737"/>
                </a:lnTo>
                <a:lnTo>
                  <a:pt x="6479" y="314600"/>
                </a:lnTo>
                <a:lnTo>
                  <a:pt x="7059" y="324034"/>
                </a:lnTo>
                <a:lnTo>
                  <a:pt x="7704" y="339595"/>
                </a:lnTo>
                <a:lnTo>
                  <a:pt x="7876" y="346411"/>
                </a:lnTo>
                <a:lnTo>
                  <a:pt x="8943" y="352861"/>
                </a:lnTo>
                <a:lnTo>
                  <a:pt x="10607" y="359066"/>
                </a:lnTo>
                <a:lnTo>
                  <a:pt x="12668" y="365107"/>
                </a:lnTo>
                <a:lnTo>
                  <a:pt x="14043" y="370087"/>
                </a:lnTo>
                <a:lnTo>
                  <a:pt x="14960" y="374360"/>
                </a:lnTo>
                <a:lnTo>
                  <a:pt x="15570" y="378160"/>
                </a:lnTo>
                <a:lnTo>
                  <a:pt x="16249" y="384924"/>
                </a:lnTo>
                <a:lnTo>
                  <a:pt x="16431" y="388061"/>
                </a:lnTo>
                <a:lnTo>
                  <a:pt x="17503" y="390152"/>
                </a:lnTo>
                <a:lnTo>
                  <a:pt x="19171" y="391547"/>
                </a:lnTo>
                <a:lnTo>
                  <a:pt x="25365" y="3943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26"/>
          <p:cNvSpPr/>
          <p:nvPr/>
        </p:nvSpPr>
        <p:spPr bwMode="auto">
          <a:xfrm>
            <a:off x="6080864" y="5961855"/>
            <a:ext cx="325652" cy="235793"/>
          </a:xfrm>
          <a:custGeom>
            <a:avLst/>
            <a:gdLst/>
            <a:ahLst/>
            <a:cxnLst/>
            <a:rect l="0" t="0" r="0" b="0"/>
            <a:pathLst>
              <a:path w="325652" h="235793">
                <a:moveTo>
                  <a:pt x="8468" y="107474"/>
                </a:moveTo>
                <a:lnTo>
                  <a:pt x="0" y="107474"/>
                </a:lnTo>
                <a:lnTo>
                  <a:pt x="4477" y="107474"/>
                </a:lnTo>
                <a:lnTo>
                  <a:pt x="6760" y="106522"/>
                </a:lnTo>
                <a:lnTo>
                  <a:pt x="14524" y="101583"/>
                </a:lnTo>
                <a:lnTo>
                  <a:pt x="22857" y="98744"/>
                </a:lnTo>
                <a:lnTo>
                  <a:pt x="32310" y="92294"/>
                </a:lnTo>
                <a:lnTo>
                  <a:pt x="41607" y="87075"/>
                </a:lnTo>
                <a:lnTo>
                  <a:pt x="57551" y="78782"/>
                </a:lnTo>
                <a:lnTo>
                  <a:pt x="64050" y="76916"/>
                </a:lnTo>
                <a:lnTo>
                  <a:pt x="71240" y="75672"/>
                </a:lnTo>
                <a:lnTo>
                  <a:pt x="78891" y="74843"/>
                </a:lnTo>
                <a:lnTo>
                  <a:pt x="85897" y="72385"/>
                </a:lnTo>
                <a:lnTo>
                  <a:pt x="92472" y="68842"/>
                </a:lnTo>
                <a:lnTo>
                  <a:pt x="98761" y="64574"/>
                </a:lnTo>
                <a:lnTo>
                  <a:pt x="105811" y="60777"/>
                </a:lnTo>
                <a:lnTo>
                  <a:pt x="113368" y="57293"/>
                </a:lnTo>
                <a:lnTo>
                  <a:pt x="121264" y="54018"/>
                </a:lnTo>
                <a:lnTo>
                  <a:pt x="128433" y="50882"/>
                </a:lnTo>
                <a:lnTo>
                  <a:pt x="141478" y="44857"/>
                </a:lnTo>
                <a:lnTo>
                  <a:pt x="159533" y="36111"/>
                </a:lnTo>
                <a:lnTo>
                  <a:pt x="166328" y="33229"/>
                </a:lnTo>
                <a:lnTo>
                  <a:pt x="173715" y="30355"/>
                </a:lnTo>
                <a:lnTo>
                  <a:pt x="181498" y="27486"/>
                </a:lnTo>
                <a:lnTo>
                  <a:pt x="188592" y="24622"/>
                </a:lnTo>
                <a:lnTo>
                  <a:pt x="195225" y="21759"/>
                </a:lnTo>
                <a:lnTo>
                  <a:pt x="207676" y="16039"/>
                </a:lnTo>
                <a:lnTo>
                  <a:pt x="219560" y="10321"/>
                </a:lnTo>
                <a:lnTo>
                  <a:pt x="225396" y="8416"/>
                </a:lnTo>
                <a:lnTo>
                  <a:pt x="231192" y="7145"/>
                </a:lnTo>
                <a:lnTo>
                  <a:pt x="236960" y="6298"/>
                </a:lnTo>
                <a:lnTo>
                  <a:pt x="245910" y="2817"/>
                </a:lnTo>
                <a:lnTo>
                  <a:pt x="249630" y="555"/>
                </a:lnTo>
                <a:lnTo>
                  <a:pt x="254015" y="0"/>
                </a:lnTo>
                <a:lnTo>
                  <a:pt x="263968" y="1923"/>
                </a:lnTo>
                <a:lnTo>
                  <a:pt x="272201" y="3413"/>
                </a:lnTo>
                <a:lnTo>
                  <a:pt x="275730" y="3810"/>
                </a:lnTo>
                <a:lnTo>
                  <a:pt x="279035" y="5027"/>
                </a:lnTo>
                <a:lnTo>
                  <a:pt x="285248" y="8920"/>
                </a:lnTo>
                <a:lnTo>
                  <a:pt x="291184" y="13825"/>
                </a:lnTo>
                <a:lnTo>
                  <a:pt x="294100" y="16467"/>
                </a:lnTo>
                <a:lnTo>
                  <a:pt x="296044" y="20133"/>
                </a:lnTo>
                <a:lnTo>
                  <a:pt x="297341" y="24482"/>
                </a:lnTo>
                <a:lnTo>
                  <a:pt x="298205" y="29286"/>
                </a:lnTo>
                <a:lnTo>
                  <a:pt x="299733" y="34394"/>
                </a:lnTo>
                <a:lnTo>
                  <a:pt x="301705" y="39704"/>
                </a:lnTo>
                <a:lnTo>
                  <a:pt x="303972" y="45149"/>
                </a:lnTo>
                <a:lnTo>
                  <a:pt x="306436" y="51637"/>
                </a:lnTo>
                <a:lnTo>
                  <a:pt x="311713" y="66465"/>
                </a:lnTo>
                <a:lnTo>
                  <a:pt x="313501" y="75373"/>
                </a:lnTo>
                <a:lnTo>
                  <a:pt x="314694" y="85121"/>
                </a:lnTo>
                <a:lnTo>
                  <a:pt x="315488" y="95429"/>
                </a:lnTo>
                <a:lnTo>
                  <a:pt x="316018" y="105159"/>
                </a:lnTo>
                <a:lnTo>
                  <a:pt x="316607" y="123591"/>
                </a:lnTo>
                <a:lnTo>
                  <a:pt x="317716" y="132506"/>
                </a:lnTo>
                <a:lnTo>
                  <a:pt x="319409" y="141307"/>
                </a:lnTo>
                <a:lnTo>
                  <a:pt x="321489" y="150033"/>
                </a:lnTo>
                <a:lnTo>
                  <a:pt x="322876" y="158707"/>
                </a:lnTo>
                <a:lnTo>
                  <a:pt x="323801" y="167347"/>
                </a:lnTo>
                <a:lnTo>
                  <a:pt x="324418" y="175964"/>
                </a:lnTo>
                <a:lnTo>
                  <a:pt x="324829" y="183615"/>
                </a:lnTo>
                <a:lnTo>
                  <a:pt x="325285" y="197195"/>
                </a:lnTo>
                <a:lnTo>
                  <a:pt x="325542" y="210999"/>
                </a:lnTo>
                <a:lnTo>
                  <a:pt x="325649" y="235792"/>
                </a:lnTo>
                <a:lnTo>
                  <a:pt x="325651" y="22749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27"/>
          <p:cNvSpPr/>
          <p:nvPr/>
        </p:nvSpPr>
        <p:spPr bwMode="auto">
          <a:xfrm>
            <a:off x="6363652" y="582930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28"/>
          <p:cNvSpPr/>
          <p:nvPr/>
        </p:nvSpPr>
        <p:spPr bwMode="auto">
          <a:xfrm>
            <a:off x="6526678" y="5906452"/>
            <a:ext cx="282745" cy="299994"/>
          </a:xfrm>
          <a:custGeom>
            <a:avLst/>
            <a:gdLst/>
            <a:ahLst/>
            <a:cxnLst/>
            <a:rect l="0" t="0" r="0" b="0"/>
            <a:pathLst>
              <a:path w="282745" h="299994">
                <a:moveTo>
                  <a:pt x="77004" y="0"/>
                </a:moveTo>
                <a:lnTo>
                  <a:pt x="55765" y="0"/>
                </a:lnTo>
                <a:lnTo>
                  <a:pt x="53321" y="953"/>
                </a:lnTo>
                <a:lnTo>
                  <a:pt x="45327" y="6844"/>
                </a:lnTo>
                <a:lnTo>
                  <a:pt x="39748" y="11932"/>
                </a:lnTo>
                <a:lnTo>
                  <a:pt x="37880" y="15574"/>
                </a:lnTo>
                <a:lnTo>
                  <a:pt x="35803" y="24702"/>
                </a:lnTo>
                <a:lnTo>
                  <a:pt x="34296" y="30756"/>
                </a:lnTo>
                <a:lnTo>
                  <a:pt x="32340" y="37649"/>
                </a:lnTo>
                <a:lnTo>
                  <a:pt x="27626" y="52928"/>
                </a:lnTo>
                <a:lnTo>
                  <a:pt x="5535" y="120073"/>
                </a:lnTo>
                <a:lnTo>
                  <a:pt x="3641" y="128626"/>
                </a:lnTo>
                <a:lnTo>
                  <a:pt x="2378" y="137186"/>
                </a:lnTo>
                <a:lnTo>
                  <a:pt x="1535" y="145750"/>
                </a:lnTo>
                <a:lnTo>
                  <a:pt x="974" y="153364"/>
                </a:lnTo>
                <a:lnTo>
                  <a:pt x="601" y="160345"/>
                </a:lnTo>
                <a:lnTo>
                  <a:pt x="351" y="166904"/>
                </a:lnTo>
                <a:lnTo>
                  <a:pt x="0" y="189788"/>
                </a:lnTo>
                <a:lnTo>
                  <a:pt x="903" y="197011"/>
                </a:lnTo>
                <a:lnTo>
                  <a:pt x="2457" y="203730"/>
                </a:lnTo>
                <a:lnTo>
                  <a:pt x="4446" y="210115"/>
                </a:lnTo>
                <a:lnTo>
                  <a:pt x="5772" y="216277"/>
                </a:lnTo>
                <a:lnTo>
                  <a:pt x="6656" y="222290"/>
                </a:lnTo>
                <a:lnTo>
                  <a:pt x="7246" y="228203"/>
                </a:lnTo>
                <a:lnTo>
                  <a:pt x="8591" y="234051"/>
                </a:lnTo>
                <a:lnTo>
                  <a:pt x="10440" y="239854"/>
                </a:lnTo>
                <a:lnTo>
                  <a:pt x="12625" y="245627"/>
                </a:lnTo>
                <a:lnTo>
                  <a:pt x="15035" y="251382"/>
                </a:lnTo>
                <a:lnTo>
                  <a:pt x="17594" y="257123"/>
                </a:lnTo>
                <a:lnTo>
                  <a:pt x="20253" y="262855"/>
                </a:lnTo>
                <a:lnTo>
                  <a:pt x="23929" y="267630"/>
                </a:lnTo>
                <a:lnTo>
                  <a:pt x="28286" y="271765"/>
                </a:lnTo>
                <a:lnTo>
                  <a:pt x="33096" y="275474"/>
                </a:lnTo>
                <a:lnTo>
                  <a:pt x="38206" y="278899"/>
                </a:lnTo>
                <a:lnTo>
                  <a:pt x="43519" y="282136"/>
                </a:lnTo>
                <a:lnTo>
                  <a:pt x="48966" y="285246"/>
                </a:lnTo>
                <a:lnTo>
                  <a:pt x="57558" y="291241"/>
                </a:lnTo>
                <a:lnTo>
                  <a:pt x="61182" y="294173"/>
                </a:lnTo>
                <a:lnTo>
                  <a:pt x="65504" y="296128"/>
                </a:lnTo>
                <a:lnTo>
                  <a:pt x="70290" y="297432"/>
                </a:lnTo>
                <a:lnTo>
                  <a:pt x="75385" y="298300"/>
                </a:lnTo>
                <a:lnTo>
                  <a:pt x="80687" y="298879"/>
                </a:lnTo>
                <a:lnTo>
                  <a:pt x="86127" y="299265"/>
                </a:lnTo>
                <a:lnTo>
                  <a:pt x="91659" y="299523"/>
                </a:lnTo>
                <a:lnTo>
                  <a:pt x="102885" y="299809"/>
                </a:lnTo>
                <a:lnTo>
                  <a:pt x="125614" y="299993"/>
                </a:lnTo>
                <a:lnTo>
                  <a:pt x="130366" y="299055"/>
                </a:lnTo>
                <a:lnTo>
                  <a:pt x="138186" y="295474"/>
                </a:lnTo>
                <a:lnTo>
                  <a:pt x="143509" y="293185"/>
                </a:lnTo>
                <a:lnTo>
                  <a:pt x="149916" y="290707"/>
                </a:lnTo>
                <a:lnTo>
                  <a:pt x="157045" y="288102"/>
                </a:lnTo>
                <a:lnTo>
                  <a:pt x="162750" y="284461"/>
                </a:lnTo>
                <a:lnTo>
                  <a:pt x="167505" y="280128"/>
                </a:lnTo>
                <a:lnTo>
                  <a:pt x="171628" y="275335"/>
                </a:lnTo>
                <a:lnTo>
                  <a:pt x="176281" y="270234"/>
                </a:lnTo>
                <a:lnTo>
                  <a:pt x="186533" y="259487"/>
                </a:lnTo>
                <a:lnTo>
                  <a:pt x="190980" y="253954"/>
                </a:lnTo>
                <a:lnTo>
                  <a:pt x="194898" y="248360"/>
                </a:lnTo>
                <a:lnTo>
                  <a:pt x="202744" y="236112"/>
                </a:lnTo>
                <a:lnTo>
                  <a:pt x="212581" y="221144"/>
                </a:lnTo>
                <a:lnTo>
                  <a:pt x="216918" y="213151"/>
                </a:lnTo>
                <a:lnTo>
                  <a:pt x="220763" y="204966"/>
                </a:lnTo>
                <a:lnTo>
                  <a:pt x="224278" y="196652"/>
                </a:lnTo>
                <a:lnTo>
                  <a:pt x="227575" y="188251"/>
                </a:lnTo>
                <a:lnTo>
                  <a:pt x="233777" y="171297"/>
                </a:lnTo>
                <a:lnTo>
                  <a:pt x="235812" y="162775"/>
                </a:lnTo>
                <a:lnTo>
                  <a:pt x="237168" y="154237"/>
                </a:lnTo>
                <a:lnTo>
                  <a:pt x="238073" y="145688"/>
                </a:lnTo>
                <a:lnTo>
                  <a:pt x="239629" y="137130"/>
                </a:lnTo>
                <a:lnTo>
                  <a:pt x="241618" y="128568"/>
                </a:lnTo>
                <a:lnTo>
                  <a:pt x="243897" y="120002"/>
                </a:lnTo>
                <a:lnTo>
                  <a:pt x="248968" y="102864"/>
                </a:lnTo>
                <a:lnTo>
                  <a:pt x="251654" y="94293"/>
                </a:lnTo>
                <a:lnTo>
                  <a:pt x="253445" y="85722"/>
                </a:lnTo>
                <a:lnTo>
                  <a:pt x="254639" y="77151"/>
                </a:lnTo>
                <a:lnTo>
                  <a:pt x="255435" y="68579"/>
                </a:lnTo>
                <a:lnTo>
                  <a:pt x="255966" y="60959"/>
                </a:lnTo>
                <a:lnTo>
                  <a:pt x="256319" y="53975"/>
                </a:lnTo>
                <a:lnTo>
                  <a:pt x="256712" y="41134"/>
                </a:lnTo>
                <a:lnTo>
                  <a:pt x="256985" y="16129"/>
                </a:lnTo>
                <a:lnTo>
                  <a:pt x="256046" y="12658"/>
                </a:lnTo>
                <a:lnTo>
                  <a:pt x="252464" y="6261"/>
                </a:lnTo>
                <a:lnTo>
                  <a:pt x="250175" y="4174"/>
                </a:lnTo>
                <a:lnTo>
                  <a:pt x="247696" y="2783"/>
                </a:lnTo>
                <a:lnTo>
                  <a:pt x="242402" y="1237"/>
                </a:lnTo>
                <a:lnTo>
                  <a:pt x="236875" y="550"/>
                </a:lnTo>
                <a:lnTo>
                  <a:pt x="234067" y="1319"/>
                </a:lnTo>
                <a:lnTo>
                  <a:pt x="228407" y="4714"/>
                </a:lnTo>
                <a:lnTo>
                  <a:pt x="219866" y="11980"/>
                </a:lnTo>
                <a:lnTo>
                  <a:pt x="211619" y="19930"/>
                </a:lnTo>
                <a:lnTo>
                  <a:pt x="206752" y="24717"/>
                </a:lnTo>
                <a:lnTo>
                  <a:pt x="202555" y="29813"/>
                </a:lnTo>
                <a:lnTo>
                  <a:pt x="198805" y="35115"/>
                </a:lnTo>
                <a:lnTo>
                  <a:pt x="195352" y="40555"/>
                </a:lnTo>
                <a:lnTo>
                  <a:pt x="193050" y="47040"/>
                </a:lnTo>
                <a:lnTo>
                  <a:pt x="191516" y="54220"/>
                </a:lnTo>
                <a:lnTo>
                  <a:pt x="190493" y="61864"/>
                </a:lnTo>
                <a:lnTo>
                  <a:pt x="188858" y="68865"/>
                </a:lnTo>
                <a:lnTo>
                  <a:pt x="186816" y="75437"/>
                </a:lnTo>
                <a:lnTo>
                  <a:pt x="184502" y="81725"/>
                </a:lnTo>
                <a:lnTo>
                  <a:pt x="182959" y="88773"/>
                </a:lnTo>
                <a:lnTo>
                  <a:pt x="181931" y="96330"/>
                </a:lnTo>
                <a:lnTo>
                  <a:pt x="181245" y="104225"/>
                </a:lnTo>
                <a:lnTo>
                  <a:pt x="180788" y="112346"/>
                </a:lnTo>
                <a:lnTo>
                  <a:pt x="180280" y="128989"/>
                </a:lnTo>
                <a:lnTo>
                  <a:pt x="179910" y="180058"/>
                </a:lnTo>
                <a:lnTo>
                  <a:pt x="180850" y="187666"/>
                </a:lnTo>
                <a:lnTo>
                  <a:pt x="182430" y="194644"/>
                </a:lnTo>
                <a:lnTo>
                  <a:pt x="184435" y="201200"/>
                </a:lnTo>
                <a:lnTo>
                  <a:pt x="186725" y="207475"/>
                </a:lnTo>
                <a:lnTo>
                  <a:pt x="189204" y="213565"/>
                </a:lnTo>
                <a:lnTo>
                  <a:pt x="191809" y="219529"/>
                </a:lnTo>
                <a:lnTo>
                  <a:pt x="197244" y="228696"/>
                </a:lnTo>
                <a:lnTo>
                  <a:pt x="202834" y="236898"/>
                </a:lnTo>
                <a:lnTo>
                  <a:pt x="205658" y="241752"/>
                </a:lnTo>
                <a:lnTo>
                  <a:pt x="208493" y="246893"/>
                </a:lnTo>
                <a:lnTo>
                  <a:pt x="216724" y="255145"/>
                </a:lnTo>
                <a:lnTo>
                  <a:pt x="221586" y="258679"/>
                </a:lnTo>
                <a:lnTo>
                  <a:pt x="229528" y="262606"/>
                </a:lnTo>
                <a:lnTo>
                  <a:pt x="237185" y="264351"/>
                </a:lnTo>
                <a:lnTo>
                  <a:pt x="241894" y="264817"/>
                </a:lnTo>
                <a:lnTo>
                  <a:pt x="246938" y="265127"/>
                </a:lnTo>
                <a:lnTo>
                  <a:pt x="257623" y="265472"/>
                </a:lnTo>
                <a:lnTo>
                  <a:pt x="282744" y="26574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29"/>
          <p:cNvSpPr/>
          <p:nvPr/>
        </p:nvSpPr>
        <p:spPr bwMode="auto">
          <a:xfrm>
            <a:off x="6878002" y="5923597"/>
            <a:ext cx="154262" cy="325607"/>
          </a:xfrm>
          <a:custGeom>
            <a:avLst/>
            <a:gdLst/>
            <a:ahLst/>
            <a:cxnLst/>
            <a:rect l="0" t="0" r="0" b="0"/>
            <a:pathLst>
              <a:path w="154262" h="325607">
                <a:moveTo>
                  <a:pt x="77153" y="0"/>
                </a:moveTo>
                <a:lnTo>
                  <a:pt x="77153" y="4551"/>
                </a:lnTo>
                <a:lnTo>
                  <a:pt x="76200" y="5892"/>
                </a:lnTo>
                <a:lnTo>
                  <a:pt x="74613" y="6785"/>
                </a:lnTo>
                <a:lnTo>
                  <a:pt x="72601" y="7381"/>
                </a:lnTo>
                <a:lnTo>
                  <a:pt x="71261" y="8731"/>
                </a:lnTo>
                <a:lnTo>
                  <a:pt x="70367" y="10583"/>
                </a:lnTo>
                <a:lnTo>
                  <a:pt x="68422" y="16134"/>
                </a:lnTo>
                <a:lnTo>
                  <a:pt x="64383" y="24951"/>
                </a:lnTo>
                <a:lnTo>
                  <a:pt x="56753" y="40625"/>
                </a:lnTo>
                <a:lnTo>
                  <a:pt x="54981" y="46133"/>
                </a:lnTo>
                <a:lnTo>
                  <a:pt x="53799" y="51710"/>
                </a:lnTo>
                <a:lnTo>
                  <a:pt x="53011" y="57334"/>
                </a:lnTo>
                <a:lnTo>
                  <a:pt x="51533" y="62987"/>
                </a:lnTo>
                <a:lnTo>
                  <a:pt x="49596" y="68662"/>
                </a:lnTo>
                <a:lnTo>
                  <a:pt x="47351" y="74350"/>
                </a:lnTo>
                <a:lnTo>
                  <a:pt x="44858" y="83209"/>
                </a:lnTo>
                <a:lnTo>
                  <a:pt x="43749" y="91275"/>
                </a:lnTo>
                <a:lnTo>
                  <a:pt x="43257" y="101210"/>
                </a:lnTo>
                <a:lnTo>
                  <a:pt x="42980" y="112962"/>
                </a:lnTo>
                <a:lnTo>
                  <a:pt x="42897" y="122476"/>
                </a:lnTo>
                <a:lnTo>
                  <a:pt x="43839" y="125465"/>
                </a:lnTo>
                <a:lnTo>
                  <a:pt x="47424" y="131328"/>
                </a:lnTo>
                <a:lnTo>
                  <a:pt x="49713" y="133272"/>
                </a:lnTo>
                <a:lnTo>
                  <a:pt x="52192" y="134568"/>
                </a:lnTo>
                <a:lnTo>
                  <a:pt x="54798" y="135432"/>
                </a:lnTo>
                <a:lnTo>
                  <a:pt x="56534" y="136960"/>
                </a:lnTo>
                <a:lnTo>
                  <a:pt x="57692" y="138932"/>
                </a:lnTo>
                <a:lnTo>
                  <a:pt x="58464" y="141199"/>
                </a:lnTo>
                <a:lnTo>
                  <a:pt x="60883" y="142710"/>
                </a:lnTo>
                <a:lnTo>
                  <a:pt x="64402" y="143718"/>
                </a:lnTo>
                <a:lnTo>
                  <a:pt x="68653" y="144389"/>
                </a:lnTo>
                <a:lnTo>
                  <a:pt x="72438" y="145790"/>
                </a:lnTo>
                <a:lnTo>
                  <a:pt x="75915" y="147676"/>
                </a:lnTo>
                <a:lnTo>
                  <a:pt x="79184" y="149885"/>
                </a:lnTo>
                <a:lnTo>
                  <a:pt x="82318" y="151359"/>
                </a:lnTo>
                <a:lnTo>
                  <a:pt x="85359" y="152341"/>
                </a:lnTo>
                <a:lnTo>
                  <a:pt x="88338" y="152996"/>
                </a:lnTo>
                <a:lnTo>
                  <a:pt x="91277" y="154385"/>
                </a:lnTo>
                <a:lnTo>
                  <a:pt x="94189" y="156263"/>
                </a:lnTo>
                <a:lnTo>
                  <a:pt x="97083" y="158468"/>
                </a:lnTo>
                <a:lnTo>
                  <a:pt x="100916" y="159938"/>
                </a:lnTo>
                <a:lnTo>
                  <a:pt x="105377" y="160918"/>
                </a:lnTo>
                <a:lnTo>
                  <a:pt x="110257" y="161571"/>
                </a:lnTo>
                <a:lnTo>
                  <a:pt x="114462" y="162959"/>
                </a:lnTo>
                <a:lnTo>
                  <a:pt x="118219" y="164837"/>
                </a:lnTo>
                <a:lnTo>
                  <a:pt x="121675" y="167042"/>
                </a:lnTo>
                <a:lnTo>
                  <a:pt x="124931" y="169464"/>
                </a:lnTo>
                <a:lnTo>
                  <a:pt x="128055" y="172031"/>
                </a:lnTo>
                <a:lnTo>
                  <a:pt x="131091" y="174695"/>
                </a:lnTo>
                <a:lnTo>
                  <a:pt x="134066" y="177423"/>
                </a:lnTo>
                <a:lnTo>
                  <a:pt x="139913" y="182995"/>
                </a:lnTo>
                <a:lnTo>
                  <a:pt x="142805" y="186766"/>
                </a:lnTo>
                <a:lnTo>
                  <a:pt x="145686" y="191186"/>
                </a:lnTo>
                <a:lnTo>
                  <a:pt x="150475" y="200224"/>
                </a:lnTo>
                <a:lnTo>
                  <a:pt x="152603" y="207416"/>
                </a:lnTo>
                <a:lnTo>
                  <a:pt x="153548" y="216328"/>
                </a:lnTo>
                <a:lnTo>
                  <a:pt x="153969" y="225685"/>
                </a:lnTo>
                <a:lnTo>
                  <a:pt x="154155" y="233020"/>
                </a:lnTo>
                <a:lnTo>
                  <a:pt x="154261" y="247055"/>
                </a:lnTo>
                <a:lnTo>
                  <a:pt x="153323" y="251381"/>
                </a:lnTo>
                <a:lnTo>
                  <a:pt x="149741" y="258727"/>
                </a:lnTo>
                <a:lnTo>
                  <a:pt x="144974" y="267708"/>
                </a:lnTo>
                <a:lnTo>
                  <a:pt x="142370" y="272769"/>
                </a:lnTo>
                <a:lnTo>
                  <a:pt x="139680" y="277096"/>
                </a:lnTo>
                <a:lnTo>
                  <a:pt x="136935" y="280933"/>
                </a:lnTo>
                <a:lnTo>
                  <a:pt x="134153" y="284444"/>
                </a:lnTo>
                <a:lnTo>
                  <a:pt x="130393" y="287737"/>
                </a:lnTo>
                <a:lnTo>
                  <a:pt x="125982" y="290885"/>
                </a:lnTo>
                <a:lnTo>
                  <a:pt x="121135" y="293936"/>
                </a:lnTo>
                <a:lnTo>
                  <a:pt x="115999" y="296922"/>
                </a:lnTo>
                <a:lnTo>
                  <a:pt x="105213" y="302780"/>
                </a:lnTo>
                <a:lnTo>
                  <a:pt x="100622" y="305677"/>
                </a:lnTo>
                <a:lnTo>
                  <a:pt x="96609" y="308559"/>
                </a:lnTo>
                <a:lnTo>
                  <a:pt x="92981" y="311434"/>
                </a:lnTo>
                <a:lnTo>
                  <a:pt x="88658" y="314302"/>
                </a:lnTo>
                <a:lnTo>
                  <a:pt x="83870" y="317167"/>
                </a:lnTo>
                <a:lnTo>
                  <a:pt x="78774" y="320030"/>
                </a:lnTo>
                <a:lnTo>
                  <a:pt x="73471" y="321939"/>
                </a:lnTo>
                <a:lnTo>
                  <a:pt x="68031" y="323211"/>
                </a:lnTo>
                <a:lnTo>
                  <a:pt x="62499" y="324059"/>
                </a:lnTo>
                <a:lnTo>
                  <a:pt x="57858" y="324625"/>
                </a:lnTo>
                <a:lnTo>
                  <a:pt x="53812" y="325001"/>
                </a:lnTo>
                <a:lnTo>
                  <a:pt x="50162" y="325252"/>
                </a:lnTo>
                <a:lnTo>
                  <a:pt x="45824" y="325420"/>
                </a:lnTo>
                <a:lnTo>
                  <a:pt x="35924" y="325606"/>
                </a:lnTo>
                <a:lnTo>
                  <a:pt x="30617" y="324703"/>
                </a:lnTo>
                <a:lnTo>
                  <a:pt x="25174" y="323149"/>
                </a:lnTo>
                <a:lnTo>
                  <a:pt x="19640" y="321160"/>
                </a:lnTo>
                <a:lnTo>
                  <a:pt x="14998" y="319834"/>
                </a:lnTo>
                <a:lnTo>
                  <a:pt x="10951" y="318951"/>
                </a:lnTo>
                <a:lnTo>
                  <a:pt x="0" y="31718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30"/>
          <p:cNvSpPr/>
          <p:nvPr/>
        </p:nvSpPr>
        <p:spPr bwMode="auto">
          <a:xfrm>
            <a:off x="7340959" y="5958047"/>
            <a:ext cx="141724" cy="205139"/>
          </a:xfrm>
          <a:custGeom>
            <a:avLst/>
            <a:gdLst/>
            <a:ahLst/>
            <a:cxnLst/>
            <a:rect l="0" t="0" r="0" b="0"/>
            <a:pathLst>
              <a:path w="141724" h="205139">
                <a:moveTo>
                  <a:pt x="77110" y="34130"/>
                </a:moveTo>
                <a:lnTo>
                  <a:pt x="77110" y="29580"/>
                </a:lnTo>
                <a:lnTo>
                  <a:pt x="76158" y="28239"/>
                </a:lnTo>
                <a:lnTo>
                  <a:pt x="74571" y="27345"/>
                </a:lnTo>
                <a:lnTo>
                  <a:pt x="70266" y="26352"/>
                </a:lnTo>
                <a:lnTo>
                  <a:pt x="67786" y="26087"/>
                </a:lnTo>
                <a:lnTo>
                  <a:pt x="65179" y="25911"/>
                </a:lnTo>
                <a:lnTo>
                  <a:pt x="63441" y="24841"/>
                </a:lnTo>
                <a:lnTo>
                  <a:pt x="62283" y="23175"/>
                </a:lnTo>
                <a:lnTo>
                  <a:pt x="61510" y="21111"/>
                </a:lnTo>
                <a:lnTo>
                  <a:pt x="60043" y="19736"/>
                </a:lnTo>
                <a:lnTo>
                  <a:pt x="58112" y="18819"/>
                </a:lnTo>
                <a:lnTo>
                  <a:pt x="55873" y="18208"/>
                </a:lnTo>
                <a:lnTo>
                  <a:pt x="53427" y="17800"/>
                </a:lnTo>
                <a:lnTo>
                  <a:pt x="50844" y="17529"/>
                </a:lnTo>
                <a:lnTo>
                  <a:pt x="48170" y="17347"/>
                </a:lnTo>
                <a:lnTo>
                  <a:pt x="45434" y="17227"/>
                </a:lnTo>
                <a:lnTo>
                  <a:pt x="39854" y="17092"/>
                </a:lnTo>
                <a:lnTo>
                  <a:pt x="22809" y="16994"/>
                </a:lnTo>
                <a:lnTo>
                  <a:pt x="20907" y="17944"/>
                </a:lnTo>
                <a:lnTo>
                  <a:pt x="19639" y="19529"/>
                </a:lnTo>
                <a:lnTo>
                  <a:pt x="18794" y="21539"/>
                </a:lnTo>
                <a:lnTo>
                  <a:pt x="15315" y="26312"/>
                </a:lnTo>
                <a:lnTo>
                  <a:pt x="13054" y="28918"/>
                </a:lnTo>
                <a:lnTo>
                  <a:pt x="10593" y="31608"/>
                </a:lnTo>
                <a:lnTo>
                  <a:pt x="5319" y="37137"/>
                </a:lnTo>
                <a:lnTo>
                  <a:pt x="3533" y="40897"/>
                </a:lnTo>
                <a:lnTo>
                  <a:pt x="2341" y="45309"/>
                </a:lnTo>
                <a:lnTo>
                  <a:pt x="1547" y="50156"/>
                </a:lnTo>
                <a:lnTo>
                  <a:pt x="1017" y="55291"/>
                </a:lnTo>
                <a:lnTo>
                  <a:pt x="664" y="60620"/>
                </a:lnTo>
                <a:lnTo>
                  <a:pt x="429" y="66078"/>
                </a:lnTo>
                <a:lnTo>
                  <a:pt x="168" y="79761"/>
                </a:lnTo>
                <a:lnTo>
                  <a:pt x="0" y="107279"/>
                </a:lnTo>
                <a:lnTo>
                  <a:pt x="939" y="114328"/>
                </a:lnTo>
                <a:lnTo>
                  <a:pt x="2516" y="121886"/>
                </a:lnTo>
                <a:lnTo>
                  <a:pt x="4522" y="129781"/>
                </a:lnTo>
                <a:lnTo>
                  <a:pt x="6810" y="136950"/>
                </a:lnTo>
                <a:lnTo>
                  <a:pt x="9289" y="143635"/>
                </a:lnTo>
                <a:lnTo>
                  <a:pt x="11893" y="149996"/>
                </a:lnTo>
                <a:lnTo>
                  <a:pt x="13630" y="156141"/>
                </a:lnTo>
                <a:lnTo>
                  <a:pt x="14788" y="162143"/>
                </a:lnTo>
                <a:lnTo>
                  <a:pt x="15560" y="168050"/>
                </a:lnTo>
                <a:lnTo>
                  <a:pt x="17026" y="173893"/>
                </a:lnTo>
                <a:lnTo>
                  <a:pt x="18957" y="179693"/>
                </a:lnTo>
                <a:lnTo>
                  <a:pt x="21197" y="185464"/>
                </a:lnTo>
                <a:lnTo>
                  <a:pt x="24595" y="189312"/>
                </a:lnTo>
                <a:lnTo>
                  <a:pt x="28765" y="191878"/>
                </a:lnTo>
                <a:lnTo>
                  <a:pt x="33450" y="193587"/>
                </a:lnTo>
                <a:lnTo>
                  <a:pt x="37526" y="195680"/>
                </a:lnTo>
                <a:lnTo>
                  <a:pt x="41196" y="198028"/>
                </a:lnTo>
                <a:lnTo>
                  <a:pt x="44595" y="200545"/>
                </a:lnTo>
                <a:lnTo>
                  <a:pt x="47813" y="202224"/>
                </a:lnTo>
                <a:lnTo>
                  <a:pt x="50912" y="203342"/>
                </a:lnTo>
                <a:lnTo>
                  <a:pt x="53929" y="204088"/>
                </a:lnTo>
                <a:lnTo>
                  <a:pt x="56894" y="204586"/>
                </a:lnTo>
                <a:lnTo>
                  <a:pt x="59823" y="204917"/>
                </a:lnTo>
                <a:lnTo>
                  <a:pt x="62728" y="205138"/>
                </a:lnTo>
                <a:lnTo>
                  <a:pt x="66570" y="204333"/>
                </a:lnTo>
                <a:lnTo>
                  <a:pt x="71036" y="202844"/>
                </a:lnTo>
                <a:lnTo>
                  <a:pt x="75918" y="200899"/>
                </a:lnTo>
                <a:lnTo>
                  <a:pt x="80126" y="199602"/>
                </a:lnTo>
                <a:lnTo>
                  <a:pt x="83883" y="198737"/>
                </a:lnTo>
                <a:lnTo>
                  <a:pt x="87341" y="198160"/>
                </a:lnTo>
                <a:lnTo>
                  <a:pt x="90599" y="195871"/>
                </a:lnTo>
                <a:lnTo>
                  <a:pt x="93722" y="192440"/>
                </a:lnTo>
                <a:lnTo>
                  <a:pt x="96758" y="188248"/>
                </a:lnTo>
                <a:lnTo>
                  <a:pt x="99734" y="184500"/>
                </a:lnTo>
                <a:lnTo>
                  <a:pt x="102670" y="181049"/>
                </a:lnTo>
                <a:lnTo>
                  <a:pt x="105581" y="177797"/>
                </a:lnTo>
                <a:lnTo>
                  <a:pt x="108473" y="172770"/>
                </a:lnTo>
                <a:lnTo>
                  <a:pt x="111354" y="166562"/>
                </a:lnTo>
                <a:lnTo>
                  <a:pt x="114227" y="159566"/>
                </a:lnTo>
                <a:lnTo>
                  <a:pt x="117095" y="152996"/>
                </a:lnTo>
                <a:lnTo>
                  <a:pt x="122821" y="140617"/>
                </a:lnTo>
                <a:lnTo>
                  <a:pt x="131401" y="122938"/>
                </a:lnTo>
                <a:lnTo>
                  <a:pt x="133306" y="116195"/>
                </a:lnTo>
                <a:lnTo>
                  <a:pt x="134577" y="108843"/>
                </a:lnTo>
                <a:lnTo>
                  <a:pt x="135424" y="101083"/>
                </a:lnTo>
                <a:lnTo>
                  <a:pt x="136941" y="94006"/>
                </a:lnTo>
                <a:lnTo>
                  <a:pt x="138906" y="87382"/>
                </a:lnTo>
                <a:lnTo>
                  <a:pt x="141167" y="81062"/>
                </a:lnTo>
                <a:lnTo>
                  <a:pt x="141723" y="73991"/>
                </a:lnTo>
                <a:lnTo>
                  <a:pt x="141140" y="66419"/>
                </a:lnTo>
                <a:lnTo>
                  <a:pt x="139799" y="58514"/>
                </a:lnTo>
                <a:lnTo>
                  <a:pt x="138906" y="52291"/>
                </a:lnTo>
                <a:lnTo>
                  <a:pt x="138310" y="47190"/>
                </a:lnTo>
                <a:lnTo>
                  <a:pt x="137912" y="42837"/>
                </a:lnTo>
                <a:lnTo>
                  <a:pt x="136695" y="38030"/>
                </a:lnTo>
                <a:lnTo>
                  <a:pt x="134931" y="32920"/>
                </a:lnTo>
                <a:lnTo>
                  <a:pt x="132802" y="27608"/>
                </a:lnTo>
                <a:lnTo>
                  <a:pt x="130431" y="23115"/>
                </a:lnTo>
                <a:lnTo>
                  <a:pt x="127898" y="19166"/>
                </a:lnTo>
                <a:lnTo>
                  <a:pt x="125256" y="15582"/>
                </a:lnTo>
                <a:lnTo>
                  <a:pt x="122542" y="12240"/>
                </a:lnTo>
                <a:lnTo>
                  <a:pt x="119781" y="9059"/>
                </a:lnTo>
                <a:lnTo>
                  <a:pt x="113057" y="1661"/>
                </a:lnTo>
                <a:lnTo>
                  <a:pt x="111551" y="1054"/>
                </a:lnTo>
                <a:lnTo>
                  <a:pt x="107341" y="380"/>
                </a:lnTo>
                <a:lnTo>
                  <a:pt x="104884" y="200"/>
                </a:lnTo>
                <a:lnTo>
                  <a:pt x="102294" y="80"/>
                </a:lnTo>
                <a:lnTo>
                  <a:pt x="99614" y="0"/>
                </a:lnTo>
                <a:lnTo>
                  <a:pt x="96876" y="899"/>
                </a:lnTo>
                <a:lnTo>
                  <a:pt x="94098" y="2451"/>
                </a:lnTo>
                <a:lnTo>
                  <a:pt x="87344" y="7235"/>
                </a:lnTo>
                <a:lnTo>
                  <a:pt x="83882" y="10429"/>
                </a:lnTo>
                <a:lnTo>
                  <a:pt x="77110" y="169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31"/>
          <p:cNvSpPr/>
          <p:nvPr/>
        </p:nvSpPr>
        <p:spPr bwMode="auto">
          <a:xfrm>
            <a:off x="7546657" y="5897879"/>
            <a:ext cx="238690" cy="256775"/>
          </a:xfrm>
          <a:custGeom>
            <a:avLst/>
            <a:gdLst/>
            <a:ahLst/>
            <a:cxnLst/>
            <a:rect l="0" t="0" r="0" b="0"/>
            <a:pathLst>
              <a:path w="238690" h="256775">
                <a:moveTo>
                  <a:pt x="0" y="0"/>
                </a:moveTo>
                <a:lnTo>
                  <a:pt x="4551" y="4552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3671"/>
                </a:lnTo>
                <a:lnTo>
                  <a:pt x="10584" y="14829"/>
                </a:lnTo>
                <a:lnTo>
                  <a:pt x="12771" y="15601"/>
                </a:lnTo>
                <a:lnTo>
                  <a:pt x="17741" y="18999"/>
                </a:lnTo>
                <a:lnTo>
                  <a:pt x="20400" y="21239"/>
                </a:lnTo>
                <a:lnTo>
                  <a:pt x="25894" y="28807"/>
                </a:lnTo>
                <a:lnTo>
                  <a:pt x="28693" y="33493"/>
                </a:lnTo>
                <a:lnTo>
                  <a:pt x="31511" y="38521"/>
                </a:lnTo>
                <a:lnTo>
                  <a:pt x="37183" y="49189"/>
                </a:lnTo>
                <a:lnTo>
                  <a:pt x="45731" y="65904"/>
                </a:lnTo>
                <a:lnTo>
                  <a:pt x="47632" y="72511"/>
                </a:lnTo>
                <a:lnTo>
                  <a:pt x="48900" y="79773"/>
                </a:lnTo>
                <a:lnTo>
                  <a:pt x="49745" y="87473"/>
                </a:lnTo>
                <a:lnTo>
                  <a:pt x="51261" y="94510"/>
                </a:lnTo>
                <a:lnTo>
                  <a:pt x="53224" y="101107"/>
                </a:lnTo>
                <a:lnTo>
                  <a:pt x="55485" y="107410"/>
                </a:lnTo>
                <a:lnTo>
                  <a:pt x="56992" y="114469"/>
                </a:lnTo>
                <a:lnTo>
                  <a:pt x="57998" y="122033"/>
                </a:lnTo>
                <a:lnTo>
                  <a:pt x="58667" y="129933"/>
                </a:lnTo>
                <a:lnTo>
                  <a:pt x="60067" y="138057"/>
                </a:lnTo>
                <a:lnTo>
                  <a:pt x="61952" y="146331"/>
                </a:lnTo>
                <a:lnTo>
                  <a:pt x="64161" y="154704"/>
                </a:lnTo>
                <a:lnTo>
                  <a:pt x="65634" y="162191"/>
                </a:lnTo>
                <a:lnTo>
                  <a:pt x="66617" y="169088"/>
                </a:lnTo>
                <a:lnTo>
                  <a:pt x="67271" y="175590"/>
                </a:lnTo>
                <a:lnTo>
                  <a:pt x="67707" y="182783"/>
                </a:lnTo>
                <a:lnTo>
                  <a:pt x="68192" y="198395"/>
                </a:lnTo>
                <a:lnTo>
                  <a:pt x="69275" y="205606"/>
                </a:lnTo>
                <a:lnTo>
                  <a:pt x="70948" y="212318"/>
                </a:lnTo>
                <a:lnTo>
                  <a:pt x="73016" y="218698"/>
                </a:lnTo>
                <a:lnTo>
                  <a:pt x="74395" y="223904"/>
                </a:lnTo>
                <a:lnTo>
                  <a:pt x="75314" y="228327"/>
                </a:lnTo>
                <a:lnTo>
                  <a:pt x="76336" y="235781"/>
                </a:lnTo>
                <a:lnTo>
                  <a:pt x="76790" y="242269"/>
                </a:lnTo>
                <a:lnTo>
                  <a:pt x="77863" y="244381"/>
                </a:lnTo>
                <a:lnTo>
                  <a:pt x="79531" y="245788"/>
                </a:lnTo>
                <a:lnTo>
                  <a:pt x="81595" y="246727"/>
                </a:lnTo>
                <a:lnTo>
                  <a:pt x="82972" y="248305"/>
                </a:lnTo>
                <a:lnTo>
                  <a:pt x="83890" y="250309"/>
                </a:lnTo>
                <a:lnTo>
                  <a:pt x="84502" y="252598"/>
                </a:lnTo>
                <a:lnTo>
                  <a:pt x="83957" y="254124"/>
                </a:lnTo>
                <a:lnTo>
                  <a:pt x="82641" y="255141"/>
                </a:lnTo>
                <a:lnTo>
                  <a:pt x="80812" y="255819"/>
                </a:lnTo>
                <a:lnTo>
                  <a:pt x="80544" y="256272"/>
                </a:lnTo>
                <a:lnTo>
                  <a:pt x="81319" y="256573"/>
                </a:lnTo>
                <a:lnTo>
                  <a:pt x="82788" y="256774"/>
                </a:lnTo>
                <a:lnTo>
                  <a:pt x="82814" y="255955"/>
                </a:lnTo>
                <a:lnTo>
                  <a:pt x="79254" y="250252"/>
                </a:lnTo>
                <a:lnTo>
                  <a:pt x="78086" y="245208"/>
                </a:lnTo>
                <a:lnTo>
                  <a:pt x="77568" y="239792"/>
                </a:lnTo>
                <a:lnTo>
                  <a:pt x="77338" y="233257"/>
                </a:lnTo>
                <a:lnTo>
                  <a:pt x="77160" y="183919"/>
                </a:lnTo>
                <a:lnTo>
                  <a:pt x="78110" y="176906"/>
                </a:lnTo>
                <a:lnTo>
                  <a:pt x="79696" y="169372"/>
                </a:lnTo>
                <a:lnTo>
                  <a:pt x="81706" y="161493"/>
                </a:lnTo>
                <a:lnTo>
                  <a:pt x="83046" y="153382"/>
                </a:lnTo>
                <a:lnTo>
                  <a:pt x="83939" y="145117"/>
                </a:lnTo>
                <a:lnTo>
                  <a:pt x="84533" y="136750"/>
                </a:lnTo>
                <a:lnTo>
                  <a:pt x="85884" y="129267"/>
                </a:lnTo>
                <a:lnTo>
                  <a:pt x="87735" y="122373"/>
                </a:lnTo>
                <a:lnTo>
                  <a:pt x="89924" y="115872"/>
                </a:lnTo>
                <a:lnTo>
                  <a:pt x="92334" y="109633"/>
                </a:lnTo>
                <a:lnTo>
                  <a:pt x="94893" y="103569"/>
                </a:lnTo>
                <a:lnTo>
                  <a:pt x="97553" y="97621"/>
                </a:lnTo>
                <a:lnTo>
                  <a:pt x="100277" y="92704"/>
                </a:lnTo>
                <a:lnTo>
                  <a:pt x="108664" y="80279"/>
                </a:lnTo>
                <a:lnTo>
                  <a:pt x="111495" y="75427"/>
                </a:lnTo>
                <a:lnTo>
                  <a:pt x="114335" y="70287"/>
                </a:lnTo>
                <a:lnTo>
                  <a:pt x="117181" y="65908"/>
                </a:lnTo>
                <a:lnTo>
                  <a:pt x="122884" y="58503"/>
                </a:lnTo>
                <a:lnTo>
                  <a:pt x="126690" y="56147"/>
                </a:lnTo>
                <a:lnTo>
                  <a:pt x="131133" y="54577"/>
                </a:lnTo>
                <a:lnTo>
                  <a:pt x="135999" y="53530"/>
                </a:lnTo>
                <a:lnTo>
                  <a:pt x="140197" y="51879"/>
                </a:lnTo>
                <a:lnTo>
                  <a:pt x="147399" y="47505"/>
                </a:lnTo>
                <a:lnTo>
                  <a:pt x="151606" y="45958"/>
                </a:lnTo>
                <a:lnTo>
                  <a:pt x="156316" y="44926"/>
                </a:lnTo>
                <a:lnTo>
                  <a:pt x="161360" y="44239"/>
                </a:lnTo>
                <a:lnTo>
                  <a:pt x="165676" y="44733"/>
                </a:lnTo>
                <a:lnTo>
                  <a:pt x="169506" y="46015"/>
                </a:lnTo>
                <a:lnTo>
                  <a:pt x="187047" y="54916"/>
                </a:lnTo>
                <a:lnTo>
                  <a:pt x="191373" y="56613"/>
                </a:lnTo>
                <a:lnTo>
                  <a:pt x="198720" y="58500"/>
                </a:lnTo>
                <a:lnTo>
                  <a:pt x="202013" y="60908"/>
                </a:lnTo>
                <a:lnTo>
                  <a:pt x="208211" y="68663"/>
                </a:lnTo>
                <a:lnTo>
                  <a:pt x="211197" y="73398"/>
                </a:lnTo>
                <a:lnTo>
                  <a:pt x="214141" y="78460"/>
                </a:lnTo>
                <a:lnTo>
                  <a:pt x="219951" y="89164"/>
                </a:lnTo>
                <a:lnTo>
                  <a:pt x="225708" y="100271"/>
                </a:lnTo>
                <a:lnTo>
                  <a:pt x="227625" y="106853"/>
                </a:lnTo>
                <a:lnTo>
                  <a:pt x="228903" y="114098"/>
                </a:lnTo>
                <a:lnTo>
                  <a:pt x="229754" y="121786"/>
                </a:lnTo>
                <a:lnTo>
                  <a:pt x="231275" y="129768"/>
                </a:lnTo>
                <a:lnTo>
                  <a:pt x="233240" y="137947"/>
                </a:lnTo>
                <a:lnTo>
                  <a:pt x="235504" y="146257"/>
                </a:lnTo>
                <a:lnTo>
                  <a:pt x="237012" y="153703"/>
                </a:lnTo>
                <a:lnTo>
                  <a:pt x="238018" y="160571"/>
                </a:lnTo>
                <a:lnTo>
                  <a:pt x="238689" y="167055"/>
                </a:lnTo>
                <a:lnTo>
                  <a:pt x="238184" y="173283"/>
                </a:lnTo>
                <a:lnTo>
                  <a:pt x="236894" y="179340"/>
                </a:lnTo>
                <a:lnTo>
                  <a:pt x="235082" y="185283"/>
                </a:lnTo>
                <a:lnTo>
                  <a:pt x="233874" y="191150"/>
                </a:lnTo>
                <a:lnTo>
                  <a:pt x="233068" y="196966"/>
                </a:lnTo>
                <a:lnTo>
                  <a:pt x="232532" y="202748"/>
                </a:lnTo>
                <a:lnTo>
                  <a:pt x="232174" y="207556"/>
                </a:lnTo>
                <a:lnTo>
                  <a:pt x="231775" y="215438"/>
                </a:lnTo>
                <a:lnTo>
                  <a:pt x="231599" y="224655"/>
                </a:lnTo>
                <a:lnTo>
                  <a:pt x="231458" y="24860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32"/>
          <p:cNvSpPr/>
          <p:nvPr/>
        </p:nvSpPr>
        <p:spPr bwMode="auto">
          <a:xfrm>
            <a:off x="8318182" y="5546407"/>
            <a:ext cx="42863" cy="299513"/>
          </a:xfrm>
          <a:custGeom>
            <a:avLst/>
            <a:gdLst/>
            <a:ahLst/>
            <a:cxnLst/>
            <a:rect l="0" t="0" r="0" b="0"/>
            <a:pathLst>
              <a:path w="42863" h="299513">
                <a:moveTo>
                  <a:pt x="0" y="0"/>
                </a:moveTo>
                <a:lnTo>
                  <a:pt x="4551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3669" y="8731"/>
                </a:lnTo>
                <a:lnTo>
                  <a:pt x="14828" y="10584"/>
                </a:lnTo>
                <a:lnTo>
                  <a:pt x="15600" y="12771"/>
                </a:lnTo>
                <a:lnTo>
                  <a:pt x="17068" y="15181"/>
                </a:lnTo>
                <a:lnTo>
                  <a:pt x="18999" y="17741"/>
                </a:lnTo>
                <a:lnTo>
                  <a:pt x="21239" y="20400"/>
                </a:lnTo>
                <a:lnTo>
                  <a:pt x="22732" y="23125"/>
                </a:lnTo>
                <a:lnTo>
                  <a:pt x="23727" y="25895"/>
                </a:lnTo>
                <a:lnTo>
                  <a:pt x="24833" y="32464"/>
                </a:lnTo>
                <a:lnTo>
                  <a:pt x="25324" y="41734"/>
                </a:lnTo>
                <a:lnTo>
                  <a:pt x="25601" y="62213"/>
                </a:lnTo>
                <a:lnTo>
                  <a:pt x="25683" y="81828"/>
                </a:lnTo>
                <a:lnTo>
                  <a:pt x="26647" y="88842"/>
                </a:lnTo>
                <a:lnTo>
                  <a:pt x="28243" y="96375"/>
                </a:lnTo>
                <a:lnTo>
                  <a:pt x="30258" y="104256"/>
                </a:lnTo>
                <a:lnTo>
                  <a:pt x="31602" y="112366"/>
                </a:lnTo>
                <a:lnTo>
                  <a:pt x="32498" y="120631"/>
                </a:lnTo>
                <a:lnTo>
                  <a:pt x="33096" y="128998"/>
                </a:lnTo>
                <a:lnTo>
                  <a:pt x="33494" y="137434"/>
                </a:lnTo>
                <a:lnTo>
                  <a:pt x="33936" y="154426"/>
                </a:lnTo>
                <a:lnTo>
                  <a:pt x="35007" y="163911"/>
                </a:lnTo>
                <a:lnTo>
                  <a:pt x="36673" y="174044"/>
                </a:lnTo>
                <a:lnTo>
                  <a:pt x="38736" y="184610"/>
                </a:lnTo>
                <a:lnTo>
                  <a:pt x="40111" y="194511"/>
                </a:lnTo>
                <a:lnTo>
                  <a:pt x="41029" y="203969"/>
                </a:lnTo>
                <a:lnTo>
                  <a:pt x="41641" y="213132"/>
                </a:lnTo>
                <a:lnTo>
                  <a:pt x="42320" y="228393"/>
                </a:lnTo>
                <a:lnTo>
                  <a:pt x="42621" y="242478"/>
                </a:lnTo>
                <a:lnTo>
                  <a:pt x="42862" y="299512"/>
                </a:lnTo>
                <a:lnTo>
                  <a:pt x="41910" y="298735"/>
                </a:lnTo>
                <a:lnTo>
                  <a:pt x="40323" y="297264"/>
                </a:lnTo>
                <a:lnTo>
                  <a:pt x="35482" y="292611"/>
                </a:lnTo>
                <a:lnTo>
                  <a:pt x="25718" y="2828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33"/>
          <p:cNvSpPr/>
          <p:nvPr/>
        </p:nvSpPr>
        <p:spPr bwMode="auto">
          <a:xfrm>
            <a:off x="8258175" y="5486528"/>
            <a:ext cx="600076" cy="291323"/>
          </a:xfrm>
          <a:custGeom>
            <a:avLst/>
            <a:gdLst/>
            <a:ahLst/>
            <a:cxnLst/>
            <a:rect l="0" t="0" r="0" b="0"/>
            <a:pathLst>
              <a:path w="600076" h="291323">
                <a:moveTo>
                  <a:pt x="0" y="145604"/>
                </a:moveTo>
                <a:lnTo>
                  <a:pt x="32332" y="145604"/>
                </a:lnTo>
                <a:lnTo>
                  <a:pt x="43262" y="143064"/>
                </a:lnTo>
                <a:lnTo>
                  <a:pt x="55422" y="139713"/>
                </a:lnTo>
                <a:lnTo>
                  <a:pt x="70353" y="138223"/>
                </a:lnTo>
                <a:lnTo>
                  <a:pt x="86513" y="135021"/>
                </a:lnTo>
                <a:lnTo>
                  <a:pt x="102267" y="130423"/>
                </a:lnTo>
                <a:lnTo>
                  <a:pt x="130443" y="119710"/>
                </a:lnTo>
                <a:lnTo>
                  <a:pt x="145605" y="113141"/>
                </a:lnTo>
                <a:lnTo>
                  <a:pt x="152315" y="108722"/>
                </a:lnTo>
                <a:lnTo>
                  <a:pt x="164851" y="99684"/>
                </a:lnTo>
                <a:lnTo>
                  <a:pt x="176772" y="92493"/>
                </a:lnTo>
                <a:lnTo>
                  <a:pt x="188420" y="83582"/>
                </a:lnTo>
                <a:lnTo>
                  <a:pt x="194193" y="78538"/>
                </a:lnTo>
                <a:lnTo>
                  <a:pt x="199946" y="73271"/>
                </a:lnTo>
                <a:lnTo>
                  <a:pt x="211420" y="62339"/>
                </a:lnTo>
                <a:lnTo>
                  <a:pt x="216193" y="56756"/>
                </a:lnTo>
                <a:lnTo>
                  <a:pt x="220329" y="51130"/>
                </a:lnTo>
                <a:lnTo>
                  <a:pt x="224039" y="45474"/>
                </a:lnTo>
                <a:lnTo>
                  <a:pt x="230700" y="36649"/>
                </a:lnTo>
                <a:lnTo>
                  <a:pt x="237788" y="28600"/>
                </a:lnTo>
                <a:lnTo>
                  <a:pt x="254245" y="11475"/>
                </a:lnTo>
                <a:lnTo>
                  <a:pt x="265620" y="0"/>
                </a:lnTo>
                <a:lnTo>
                  <a:pt x="261159" y="4460"/>
                </a:lnTo>
                <a:lnTo>
                  <a:pt x="259830" y="6741"/>
                </a:lnTo>
                <a:lnTo>
                  <a:pt x="258355" y="11815"/>
                </a:lnTo>
                <a:lnTo>
                  <a:pt x="257524" y="20026"/>
                </a:lnTo>
                <a:lnTo>
                  <a:pt x="257330" y="30737"/>
                </a:lnTo>
                <a:lnTo>
                  <a:pt x="257206" y="60896"/>
                </a:lnTo>
                <a:lnTo>
                  <a:pt x="256244" y="69129"/>
                </a:lnTo>
                <a:lnTo>
                  <a:pt x="254648" y="77476"/>
                </a:lnTo>
                <a:lnTo>
                  <a:pt x="252633" y="85898"/>
                </a:lnTo>
                <a:lnTo>
                  <a:pt x="251290" y="95323"/>
                </a:lnTo>
                <a:lnTo>
                  <a:pt x="250394" y="105416"/>
                </a:lnTo>
                <a:lnTo>
                  <a:pt x="249796" y="115954"/>
                </a:lnTo>
                <a:lnTo>
                  <a:pt x="248446" y="125838"/>
                </a:lnTo>
                <a:lnTo>
                  <a:pt x="246593" y="135284"/>
                </a:lnTo>
                <a:lnTo>
                  <a:pt x="244405" y="144439"/>
                </a:lnTo>
                <a:lnTo>
                  <a:pt x="242947" y="154352"/>
                </a:lnTo>
                <a:lnTo>
                  <a:pt x="241975" y="164772"/>
                </a:lnTo>
                <a:lnTo>
                  <a:pt x="241326" y="175527"/>
                </a:lnTo>
                <a:lnTo>
                  <a:pt x="240607" y="195098"/>
                </a:lnTo>
                <a:lnTo>
                  <a:pt x="240414" y="204318"/>
                </a:lnTo>
                <a:lnTo>
                  <a:pt x="241238" y="212369"/>
                </a:lnTo>
                <a:lnTo>
                  <a:pt x="242741" y="219642"/>
                </a:lnTo>
                <a:lnTo>
                  <a:pt x="244695" y="226395"/>
                </a:lnTo>
                <a:lnTo>
                  <a:pt x="245996" y="231850"/>
                </a:lnTo>
                <a:lnTo>
                  <a:pt x="247445" y="240451"/>
                </a:lnTo>
                <a:lnTo>
                  <a:pt x="248087" y="247448"/>
                </a:lnTo>
                <a:lnTo>
                  <a:pt x="248374" y="253733"/>
                </a:lnTo>
                <a:lnTo>
                  <a:pt x="248572" y="263866"/>
                </a:lnTo>
                <a:lnTo>
                  <a:pt x="249535" y="264450"/>
                </a:lnTo>
                <a:lnTo>
                  <a:pt x="255981" y="265465"/>
                </a:lnTo>
                <a:lnTo>
                  <a:pt x="256378" y="264564"/>
                </a:lnTo>
                <a:lnTo>
                  <a:pt x="257105" y="256880"/>
                </a:lnTo>
                <a:lnTo>
                  <a:pt x="257165" y="240668"/>
                </a:lnTo>
                <a:lnTo>
                  <a:pt x="258120" y="236602"/>
                </a:lnTo>
                <a:lnTo>
                  <a:pt x="261722" y="229545"/>
                </a:lnTo>
                <a:lnTo>
                  <a:pt x="266499" y="220694"/>
                </a:lnTo>
                <a:lnTo>
                  <a:pt x="277325" y="199490"/>
                </a:lnTo>
                <a:lnTo>
                  <a:pt x="282958" y="190826"/>
                </a:lnTo>
                <a:lnTo>
                  <a:pt x="288636" y="183800"/>
                </a:lnTo>
                <a:lnTo>
                  <a:pt x="294335" y="177503"/>
                </a:lnTo>
                <a:lnTo>
                  <a:pt x="296236" y="174490"/>
                </a:lnTo>
                <a:lnTo>
                  <a:pt x="298348" y="168602"/>
                </a:lnTo>
                <a:lnTo>
                  <a:pt x="299863" y="166651"/>
                </a:lnTo>
                <a:lnTo>
                  <a:pt x="301827" y="165351"/>
                </a:lnTo>
                <a:lnTo>
                  <a:pt x="304088" y="164483"/>
                </a:lnTo>
                <a:lnTo>
                  <a:pt x="306547" y="164858"/>
                </a:lnTo>
                <a:lnTo>
                  <a:pt x="314561" y="168983"/>
                </a:lnTo>
                <a:lnTo>
                  <a:pt x="320144" y="170282"/>
                </a:lnTo>
                <a:lnTo>
                  <a:pt x="325801" y="173400"/>
                </a:lnTo>
                <a:lnTo>
                  <a:pt x="334340" y="180510"/>
                </a:lnTo>
                <a:lnTo>
                  <a:pt x="337194" y="183162"/>
                </a:lnTo>
                <a:lnTo>
                  <a:pt x="339096" y="186835"/>
                </a:lnTo>
                <a:lnTo>
                  <a:pt x="340364" y="191189"/>
                </a:lnTo>
                <a:lnTo>
                  <a:pt x="341210" y="195997"/>
                </a:lnTo>
                <a:lnTo>
                  <a:pt x="342725" y="201107"/>
                </a:lnTo>
                <a:lnTo>
                  <a:pt x="344688" y="206419"/>
                </a:lnTo>
                <a:lnTo>
                  <a:pt x="346950" y="211865"/>
                </a:lnTo>
                <a:lnTo>
                  <a:pt x="348457" y="217400"/>
                </a:lnTo>
                <a:lnTo>
                  <a:pt x="349462" y="222996"/>
                </a:lnTo>
                <a:lnTo>
                  <a:pt x="350132" y="228631"/>
                </a:lnTo>
                <a:lnTo>
                  <a:pt x="350578" y="234292"/>
                </a:lnTo>
                <a:lnTo>
                  <a:pt x="350877" y="239973"/>
                </a:lnTo>
                <a:lnTo>
                  <a:pt x="351076" y="245664"/>
                </a:lnTo>
                <a:lnTo>
                  <a:pt x="352159" y="251363"/>
                </a:lnTo>
                <a:lnTo>
                  <a:pt x="353836" y="257067"/>
                </a:lnTo>
                <a:lnTo>
                  <a:pt x="355906" y="262775"/>
                </a:lnTo>
                <a:lnTo>
                  <a:pt x="358205" y="271658"/>
                </a:lnTo>
                <a:lnTo>
                  <a:pt x="359227" y="278780"/>
                </a:lnTo>
                <a:lnTo>
                  <a:pt x="359681" y="285121"/>
                </a:lnTo>
                <a:lnTo>
                  <a:pt x="360755" y="287193"/>
                </a:lnTo>
                <a:lnTo>
                  <a:pt x="362423" y="288574"/>
                </a:lnTo>
                <a:lnTo>
                  <a:pt x="364488" y="289495"/>
                </a:lnTo>
                <a:lnTo>
                  <a:pt x="369323" y="290518"/>
                </a:lnTo>
                <a:lnTo>
                  <a:pt x="385824" y="291265"/>
                </a:lnTo>
                <a:lnTo>
                  <a:pt x="397205" y="291322"/>
                </a:lnTo>
                <a:lnTo>
                  <a:pt x="405453" y="288791"/>
                </a:lnTo>
                <a:lnTo>
                  <a:pt x="410319" y="286782"/>
                </a:lnTo>
                <a:lnTo>
                  <a:pt x="413564" y="284490"/>
                </a:lnTo>
                <a:lnTo>
                  <a:pt x="415726" y="282010"/>
                </a:lnTo>
                <a:lnTo>
                  <a:pt x="419082" y="275761"/>
                </a:lnTo>
                <a:lnTo>
                  <a:pt x="423749" y="266634"/>
                </a:lnTo>
                <a:lnTo>
                  <a:pt x="427279" y="262486"/>
                </a:lnTo>
                <a:lnTo>
                  <a:pt x="436281" y="255337"/>
                </a:lnTo>
                <a:lnTo>
                  <a:pt x="446633" y="246444"/>
                </a:lnTo>
                <a:lnTo>
                  <a:pt x="456631" y="237095"/>
                </a:lnTo>
                <a:lnTo>
                  <a:pt x="468566" y="225523"/>
                </a:lnTo>
                <a:lnTo>
                  <a:pt x="478444" y="215731"/>
                </a:lnTo>
                <a:lnTo>
                  <a:pt x="482793" y="210453"/>
                </a:lnTo>
                <a:lnTo>
                  <a:pt x="486643" y="205029"/>
                </a:lnTo>
                <a:lnTo>
                  <a:pt x="490164" y="199508"/>
                </a:lnTo>
                <a:lnTo>
                  <a:pt x="493463" y="193923"/>
                </a:lnTo>
                <a:lnTo>
                  <a:pt x="496616" y="188294"/>
                </a:lnTo>
                <a:lnTo>
                  <a:pt x="499670" y="182637"/>
                </a:lnTo>
                <a:lnTo>
                  <a:pt x="503611" y="176960"/>
                </a:lnTo>
                <a:lnTo>
                  <a:pt x="508143" y="171270"/>
                </a:lnTo>
                <a:lnTo>
                  <a:pt x="513069" y="165572"/>
                </a:lnTo>
                <a:lnTo>
                  <a:pt x="516353" y="159869"/>
                </a:lnTo>
                <a:lnTo>
                  <a:pt x="518543" y="154161"/>
                </a:lnTo>
                <a:lnTo>
                  <a:pt x="520003" y="148452"/>
                </a:lnTo>
                <a:lnTo>
                  <a:pt x="521928" y="142740"/>
                </a:lnTo>
                <a:lnTo>
                  <a:pt x="524164" y="137027"/>
                </a:lnTo>
                <a:lnTo>
                  <a:pt x="526608" y="131313"/>
                </a:lnTo>
                <a:lnTo>
                  <a:pt x="529323" y="122425"/>
                </a:lnTo>
                <a:lnTo>
                  <a:pt x="530530" y="115300"/>
                </a:lnTo>
                <a:lnTo>
                  <a:pt x="531066" y="108958"/>
                </a:lnTo>
                <a:lnTo>
                  <a:pt x="531368" y="100033"/>
                </a:lnTo>
                <a:lnTo>
                  <a:pt x="531457" y="95906"/>
                </a:lnTo>
                <a:lnTo>
                  <a:pt x="529565" y="95328"/>
                </a:lnTo>
                <a:lnTo>
                  <a:pt x="522382" y="94684"/>
                </a:lnTo>
                <a:lnTo>
                  <a:pt x="519704" y="95465"/>
                </a:lnTo>
                <a:lnTo>
                  <a:pt x="517920" y="96938"/>
                </a:lnTo>
                <a:lnTo>
                  <a:pt x="514984" y="102067"/>
                </a:lnTo>
                <a:lnTo>
                  <a:pt x="510504" y="110697"/>
                </a:lnTo>
                <a:lnTo>
                  <a:pt x="505338" y="118343"/>
                </a:lnTo>
                <a:lnTo>
                  <a:pt x="499867" y="125868"/>
                </a:lnTo>
                <a:lnTo>
                  <a:pt x="497075" y="130541"/>
                </a:lnTo>
                <a:lnTo>
                  <a:pt x="494260" y="135562"/>
                </a:lnTo>
                <a:lnTo>
                  <a:pt x="488594" y="146221"/>
                </a:lnTo>
                <a:lnTo>
                  <a:pt x="477194" y="168586"/>
                </a:lnTo>
                <a:lnTo>
                  <a:pt x="475292" y="174260"/>
                </a:lnTo>
                <a:lnTo>
                  <a:pt x="474023" y="179948"/>
                </a:lnTo>
                <a:lnTo>
                  <a:pt x="473178" y="185645"/>
                </a:lnTo>
                <a:lnTo>
                  <a:pt x="472614" y="191349"/>
                </a:lnTo>
                <a:lnTo>
                  <a:pt x="472238" y="197055"/>
                </a:lnTo>
                <a:lnTo>
                  <a:pt x="471821" y="207524"/>
                </a:lnTo>
                <a:lnTo>
                  <a:pt x="471585" y="218772"/>
                </a:lnTo>
                <a:lnTo>
                  <a:pt x="471531" y="225113"/>
                </a:lnTo>
                <a:lnTo>
                  <a:pt x="472468" y="228138"/>
                </a:lnTo>
                <a:lnTo>
                  <a:pt x="476052" y="234038"/>
                </a:lnTo>
                <a:lnTo>
                  <a:pt x="483423" y="242715"/>
                </a:lnTo>
                <a:lnTo>
                  <a:pt x="486111" y="244635"/>
                </a:lnTo>
                <a:lnTo>
                  <a:pt x="491639" y="246768"/>
                </a:lnTo>
                <a:lnTo>
                  <a:pt x="502949" y="248137"/>
                </a:lnTo>
                <a:lnTo>
                  <a:pt x="508648" y="248325"/>
                </a:lnTo>
                <a:lnTo>
                  <a:pt x="516896" y="245867"/>
                </a:lnTo>
                <a:lnTo>
                  <a:pt x="525959" y="241601"/>
                </a:lnTo>
                <a:lnTo>
                  <a:pt x="536416" y="234796"/>
                </a:lnTo>
                <a:lnTo>
                  <a:pt x="551023" y="229474"/>
                </a:lnTo>
                <a:lnTo>
                  <a:pt x="560177" y="225742"/>
                </a:lnTo>
                <a:lnTo>
                  <a:pt x="576353" y="220806"/>
                </a:lnTo>
                <a:lnTo>
                  <a:pt x="585723" y="217127"/>
                </a:lnTo>
                <a:lnTo>
                  <a:pt x="593061" y="215492"/>
                </a:lnTo>
                <a:lnTo>
                  <a:pt x="595399" y="214103"/>
                </a:lnTo>
                <a:lnTo>
                  <a:pt x="596957" y="212226"/>
                </a:lnTo>
                <a:lnTo>
                  <a:pt x="600075" y="20561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34"/>
          <p:cNvSpPr/>
          <p:nvPr/>
        </p:nvSpPr>
        <p:spPr bwMode="auto">
          <a:xfrm>
            <a:off x="7966825" y="6069339"/>
            <a:ext cx="154191" cy="269518"/>
          </a:xfrm>
          <a:custGeom>
            <a:avLst/>
            <a:gdLst/>
            <a:ahLst/>
            <a:cxnLst/>
            <a:rect l="0" t="0" r="0" b="0"/>
            <a:pathLst>
              <a:path w="154191" h="269518">
                <a:moveTo>
                  <a:pt x="77037" y="17136"/>
                </a:moveTo>
                <a:lnTo>
                  <a:pt x="77037" y="12585"/>
                </a:lnTo>
                <a:lnTo>
                  <a:pt x="76085" y="11244"/>
                </a:lnTo>
                <a:lnTo>
                  <a:pt x="74498" y="10350"/>
                </a:lnTo>
                <a:lnTo>
                  <a:pt x="68818" y="8668"/>
                </a:lnTo>
                <a:lnTo>
                  <a:pt x="64018" y="4044"/>
                </a:lnTo>
                <a:lnTo>
                  <a:pt x="61691" y="2693"/>
                </a:lnTo>
                <a:lnTo>
                  <a:pt x="59185" y="1792"/>
                </a:lnTo>
                <a:lnTo>
                  <a:pt x="52873" y="346"/>
                </a:lnTo>
                <a:lnTo>
                  <a:pt x="49470" y="149"/>
                </a:lnTo>
                <a:lnTo>
                  <a:pt x="44782" y="61"/>
                </a:lnTo>
                <a:lnTo>
                  <a:pt x="35760" y="0"/>
                </a:lnTo>
                <a:lnTo>
                  <a:pt x="32339" y="2535"/>
                </a:lnTo>
                <a:lnTo>
                  <a:pt x="27644" y="6837"/>
                </a:lnTo>
                <a:lnTo>
                  <a:pt x="22382" y="11923"/>
                </a:lnTo>
                <a:lnTo>
                  <a:pt x="20598" y="14613"/>
                </a:lnTo>
                <a:lnTo>
                  <a:pt x="18615" y="20142"/>
                </a:lnTo>
                <a:lnTo>
                  <a:pt x="15194" y="28314"/>
                </a:lnTo>
                <a:lnTo>
                  <a:pt x="12949" y="33161"/>
                </a:lnTo>
                <a:lnTo>
                  <a:pt x="11451" y="38296"/>
                </a:lnTo>
                <a:lnTo>
                  <a:pt x="10453" y="43625"/>
                </a:lnTo>
                <a:lnTo>
                  <a:pt x="9788" y="49083"/>
                </a:lnTo>
                <a:lnTo>
                  <a:pt x="8392" y="54627"/>
                </a:lnTo>
                <a:lnTo>
                  <a:pt x="6509" y="60227"/>
                </a:lnTo>
                <a:lnTo>
                  <a:pt x="4300" y="65865"/>
                </a:lnTo>
                <a:lnTo>
                  <a:pt x="2828" y="71530"/>
                </a:lnTo>
                <a:lnTo>
                  <a:pt x="1848" y="77211"/>
                </a:lnTo>
                <a:lnTo>
                  <a:pt x="1193" y="82903"/>
                </a:lnTo>
                <a:lnTo>
                  <a:pt x="757" y="89556"/>
                </a:lnTo>
                <a:lnTo>
                  <a:pt x="466" y="96848"/>
                </a:lnTo>
                <a:lnTo>
                  <a:pt x="57" y="118225"/>
                </a:lnTo>
                <a:lnTo>
                  <a:pt x="0" y="124533"/>
                </a:lnTo>
                <a:lnTo>
                  <a:pt x="913" y="131597"/>
                </a:lnTo>
                <a:lnTo>
                  <a:pt x="2476" y="139163"/>
                </a:lnTo>
                <a:lnTo>
                  <a:pt x="4470" y="147065"/>
                </a:lnTo>
                <a:lnTo>
                  <a:pt x="5799" y="154238"/>
                </a:lnTo>
                <a:lnTo>
                  <a:pt x="6685" y="160924"/>
                </a:lnTo>
                <a:lnTo>
                  <a:pt x="7275" y="167287"/>
                </a:lnTo>
                <a:lnTo>
                  <a:pt x="8623" y="174387"/>
                </a:lnTo>
                <a:lnTo>
                  <a:pt x="10473" y="181977"/>
                </a:lnTo>
                <a:lnTo>
                  <a:pt x="12657" y="189895"/>
                </a:lnTo>
                <a:lnTo>
                  <a:pt x="15067" y="197078"/>
                </a:lnTo>
                <a:lnTo>
                  <a:pt x="17627" y="203773"/>
                </a:lnTo>
                <a:lnTo>
                  <a:pt x="20285" y="210140"/>
                </a:lnTo>
                <a:lnTo>
                  <a:pt x="22057" y="216290"/>
                </a:lnTo>
                <a:lnTo>
                  <a:pt x="23240" y="222295"/>
                </a:lnTo>
                <a:lnTo>
                  <a:pt x="24027" y="228204"/>
                </a:lnTo>
                <a:lnTo>
                  <a:pt x="25504" y="233095"/>
                </a:lnTo>
                <a:lnTo>
                  <a:pt x="29686" y="241070"/>
                </a:lnTo>
                <a:lnTo>
                  <a:pt x="32135" y="244530"/>
                </a:lnTo>
                <a:lnTo>
                  <a:pt x="34719" y="247789"/>
                </a:lnTo>
                <a:lnTo>
                  <a:pt x="37395" y="250915"/>
                </a:lnTo>
                <a:lnTo>
                  <a:pt x="40132" y="253951"/>
                </a:lnTo>
                <a:lnTo>
                  <a:pt x="45713" y="259864"/>
                </a:lnTo>
                <a:lnTo>
                  <a:pt x="54210" y="268548"/>
                </a:lnTo>
                <a:lnTo>
                  <a:pt x="57056" y="269517"/>
                </a:lnTo>
                <a:lnTo>
                  <a:pt x="59907" y="269210"/>
                </a:lnTo>
                <a:lnTo>
                  <a:pt x="62760" y="268052"/>
                </a:lnTo>
                <a:lnTo>
                  <a:pt x="65613" y="267281"/>
                </a:lnTo>
                <a:lnTo>
                  <a:pt x="68469" y="266767"/>
                </a:lnTo>
                <a:lnTo>
                  <a:pt x="71326" y="266424"/>
                </a:lnTo>
                <a:lnTo>
                  <a:pt x="74181" y="265243"/>
                </a:lnTo>
                <a:lnTo>
                  <a:pt x="77038" y="263503"/>
                </a:lnTo>
                <a:lnTo>
                  <a:pt x="79896" y="261391"/>
                </a:lnTo>
                <a:lnTo>
                  <a:pt x="83705" y="259030"/>
                </a:lnTo>
                <a:lnTo>
                  <a:pt x="88150" y="256503"/>
                </a:lnTo>
                <a:lnTo>
                  <a:pt x="93018" y="253867"/>
                </a:lnTo>
                <a:lnTo>
                  <a:pt x="97216" y="251156"/>
                </a:lnTo>
                <a:lnTo>
                  <a:pt x="100967" y="248397"/>
                </a:lnTo>
                <a:lnTo>
                  <a:pt x="104421" y="245605"/>
                </a:lnTo>
                <a:lnTo>
                  <a:pt x="107675" y="241838"/>
                </a:lnTo>
                <a:lnTo>
                  <a:pt x="110798" y="237423"/>
                </a:lnTo>
                <a:lnTo>
                  <a:pt x="113832" y="232574"/>
                </a:lnTo>
                <a:lnTo>
                  <a:pt x="116807" y="226483"/>
                </a:lnTo>
                <a:lnTo>
                  <a:pt x="119743" y="219566"/>
                </a:lnTo>
                <a:lnTo>
                  <a:pt x="122653" y="212097"/>
                </a:lnTo>
                <a:lnTo>
                  <a:pt x="126498" y="204260"/>
                </a:lnTo>
                <a:lnTo>
                  <a:pt x="130965" y="196178"/>
                </a:lnTo>
                <a:lnTo>
                  <a:pt x="135850" y="187932"/>
                </a:lnTo>
                <a:lnTo>
                  <a:pt x="140058" y="180530"/>
                </a:lnTo>
                <a:lnTo>
                  <a:pt x="147274" y="167226"/>
                </a:lnTo>
                <a:lnTo>
                  <a:pt x="149579" y="161963"/>
                </a:lnTo>
                <a:lnTo>
                  <a:pt x="151116" y="157503"/>
                </a:lnTo>
                <a:lnTo>
                  <a:pt x="154190" y="1457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35"/>
          <p:cNvSpPr/>
          <p:nvPr/>
        </p:nvSpPr>
        <p:spPr bwMode="auto">
          <a:xfrm>
            <a:off x="8163877" y="6077902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0" y="0"/>
                </a:moveTo>
                <a:lnTo>
                  <a:pt x="0" y="24702"/>
                </a:lnTo>
                <a:lnTo>
                  <a:pt x="952" y="29803"/>
                </a:lnTo>
                <a:lnTo>
                  <a:pt x="2540" y="35109"/>
                </a:lnTo>
                <a:lnTo>
                  <a:pt x="4551" y="40551"/>
                </a:lnTo>
                <a:lnTo>
                  <a:pt x="5891" y="47036"/>
                </a:lnTo>
                <a:lnTo>
                  <a:pt x="6785" y="54218"/>
                </a:lnTo>
                <a:lnTo>
                  <a:pt x="7382" y="61863"/>
                </a:lnTo>
                <a:lnTo>
                  <a:pt x="7778" y="68864"/>
                </a:lnTo>
                <a:lnTo>
                  <a:pt x="8220" y="81724"/>
                </a:lnTo>
                <a:lnTo>
                  <a:pt x="9290" y="88773"/>
                </a:lnTo>
                <a:lnTo>
                  <a:pt x="10956" y="96329"/>
                </a:lnTo>
                <a:lnTo>
                  <a:pt x="13019" y="104225"/>
                </a:lnTo>
                <a:lnTo>
                  <a:pt x="14394" y="111393"/>
                </a:lnTo>
                <a:lnTo>
                  <a:pt x="15312" y="118077"/>
                </a:lnTo>
                <a:lnTo>
                  <a:pt x="15922" y="124438"/>
                </a:lnTo>
                <a:lnTo>
                  <a:pt x="17283" y="130584"/>
                </a:lnTo>
                <a:lnTo>
                  <a:pt x="19142" y="136586"/>
                </a:lnTo>
                <a:lnTo>
                  <a:pt x="21334" y="142492"/>
                </a:lnTo>
                <a:lnTo>
                  <a:pt x="23748" y="148335"/>
                </a:lnTo>
                <a:lnTo>
                  <a:pt x="26310" y="154135"/>
                </a:lnTo>
                <a:lnTo>
                  <a:pt x="31696" y="165659"/>
                </a:lnTo>
                <a:lnTo>
                  <a:pt x="45755" y="194300"/>
                </a:lnTo>
                <a:lnTo>
                  <a:pt x="47648" y="199066"/>
                </a:lnTo>
                <a:lnTo>
                  <a:pt x="48911" y="203196"/>
                </a:lnTo>
                <a:lnTo>
                  <a:pt x="49752" y="206901"/>
                </a:lnTo>
                <a:lnTo>
                  <a:pt x="50687" y="213559"/>
                </a:lnTo>
                <a:lnTo>
                  <a:pt x="50937" y="216668"/>
                </a:lnTo>
                <a:lnTo>
                  <a:pt x="52056" y="218740"/>
                </a:lnTo>
                <a:lnTo>
                  <a:pt x="53754" y="220122"/>
                </a:lnTo>
                <a:lnTo>
                  <a:pt x="59899" y="222837"/>
                </a:lnTo>
                <a:lnTo>
                  <a:pt x="68580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36"/>
          <p:cNvSpPr/>
          <p:nvPr/>
        </p:nvSpPr>
        <p:spPr bwMode="auto">
          <a:xfrm>
            <a:off x="8138159" y="5992177"/>
            <a:ext cx="17147" cy="8574"/>
          </a:xfrm>
          <a:custGeom>
            <a:avLst/>
            <a:gdLst/>
            <a:ahLst/>
            <a:cxnLst/>
            <a:rect l="0" t="0" r="0" b="0"/>
            <a:pathLst>
              <a:path w="17147" h="8574">
                <a:moveTo>
                  <a:pt x="17146" y="8573"/>
                </a:moveTo>
                <a:lnTo>
                  <a:pt x="12594" y="4022"/>
                </a:lnTo>
                <a:lnTo>
                  <a:pt x="10302" y="2681"/>
                </a:lnTo>
                <a:lnTo>
                  <a:pt x="7821" y="1787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37"/>
          <p:cNvSpPr/>
          <p:nvPr/>
        </p:nvSpPr>
        <p:spPr bwMode="auto">
          <a:xfrm>
            <a:off x="8318182" y="6026467"/>
            <a:ext cx="111444" cy="264393"/>
          </a:xfrm>
          <a:custGeom>
            <a:avLst/>
            <a:gdLst/>
            <a:ahLst/>
            <a:cxnLst/>
            <a:rect l="0" t="0" r="0" b="0"/>
            <a:pathLst>
              <a:path w="111444" h="264393">
                <a:moveTo>
                  <a:pt x="0" y="42862"/>
                </a:moveTo>
                <a:lnTo>
                  <a:pt x="0" y="55633"/>
                </a:lnTo>
                <a:lnTo>
                  <a:pt x="952" y="58044"/>
                </a:lnTo>
                <a:lnTo>
                  <a:pt x="2540" y="60604"/>
                </a:lnTo>
                <a:lnTo>
                  <a:pt x="4551" y="63263"/>
                </a:lnTo>
                <a:lnTo>
                  <a:pt x="6785" y="71297"/>
                </a:lnTo>
                <a:lnTo>
                  <a:pt x="7381" y="76106"/>
                </a:lnTo>
                <a:lnTo>
                  <a:pt x="8730" y="81217"/>
                </a:lnTo>
                <a:lnTo>
                  <a:pt x="10583" y="86530"/>
                </a:lnTo>
                <a:lnTo>
                  <a:pt x="12771" y="91977"/>
                </a:lnTo>
                <a:lnTo>
                  <a:pt x="15182" y="97513"/>
                </a:lnTo>
                <a:lnTo>
                  <a:pt x="20401" y="108744"/>
                </a:lnTo>
                <a:lnTo>
                  <a:pt x="22172" y="114406"/>
                </a:lnTo>
                <a:lnTo>
                  <a:pt x="23355" y="120086"/>
                </a:lnTo>
                <a:lnTo>
                  <a:pt x="24142" y="125778"/>
                </a:lnTo>
                <a:lnTo>
                  <a:pt x="25619" y="131476"/>
                </a:lnTo>
                <a:lnTo>
                  <a:pt x="27557" y="137181"/>
                </a:lnTo>
                <a:lnTo>
                  <a:pt x="29802" y="142889"/>
                </a:lnTo>
                <a:lnTo>
                  <a:pt x="31299" y="149552"/>
                </a:lnTo>
                <a:lnTo>
                  <a:pt x="32295" y="156852"/>
                </a:lnTo>
                <a:lnTo>
                  <a:pt x="32960" y="164576"/>
                </a:lnTo>
                <a:lnTo>
                  <a:pt x="33404" y="171630"/>
                </a:lnTo>
                <a:lnTo>
                  <a:pt x="33897" y="184548"/>
                </a:lnTo>
                <a:lnTo>
                  <a:pt x="34980" y="191611"/>
                </a:lnTo>
                <a:lnTo>
                  <a:pt x="36655" y="199179"/>
                </a:lnTo>
                <a:lnTo>
                  <a:pt x="38725" y="207081"/>
                </a:lnTo>
                <a:lnTo>
                  <a:pt x="41056" y="214254"/>
                </a:lnTo>
                <a:lnTo>
                  <a:pt x="43564" y="220941"/>
                </a:lnTo>
                <a:lnTo>
                  <a:pt x="46188" y="227304"/>
                </a:lnTo>
                <a:lnTo>
                  <a:pt x="47937" y="232499"/>
                </a:lnTo>
                <a:lnTo>
                  <a:pt x="49103" y="236914"/>
                </a:lnTo>
                <a:lnTo>
                  <a:pt x="50399" y="244360"/>
                </a:lnTo>
                <a:lnTo>
                  <a:pt x="50975" y="250845"/>
                </a:lnTo>
                <a:lnTo>
                  <a:pt x="52081" y="252955"/>
                </a:lnTo>
                <a:lnTo>
                  <a:pt x="53771" y="254362"/>
                </a:lnTo>
                <a:lnTo>
                  <a:pt x="55850" y="255299"/>
                </a:lnTo>
                <a:lnTo>
                  <a:pt x="57236" y="256877"/>
                </a:lnTo>
                <a:lnTo>
                  <a:pt x="58160" y="258882"/>
                </a:lnTo>
                <a:lnTo>
                  <a:pt x="59643" y="264392"/>
                </a:lnTo>
                <a:lnTo>
                  <a:pt x="59763" y="263891"/>
                </a:lnTo>
                <a:lnTo>
                  <a:pt x="59900" y="260795"/>
                </a:lnTo>
                <a:lnTo>
                  <a:pt x="58983" y="259588"/>
                </a:lnTo>
                <a:lnTo>
                  <a:pt x="57419" y="258784"/>
                </a:lnTo>
                <a:lnTo>
                  <a:pt x="55425" y="258248"/>
                </a:lnTo>
                <a:lnTo>
                  <a:pt x="53143" y="257890"/>
                </a:lnTo>
                <a:lnTo>
                  <a:pt x="50668" y="257652"/>
                </a:lnTo>
                <a:lnTo>
                  <a:pt x="48067" y="257493"/>
                </a:lnTo>
                <a:lnTo>
                  <a:pt x="46332" y="256435"/>
                </a:lnTo>
                <a:lnTo>
                  <a:pt x="45175" y="254777"/>
                </a:lnTo>
                <a:lnTo>
                  <a:pt x="42938" y="249441"/>
                </a:lnTo>
                <a:lnTo>
                  <a:pt x="38769" y="240720"/>
                </a:lnTo>
                <a:lnTo>
                  <a:pt x="22752" y="208407"/>
                </a:lnTo>
                <a:lnTo>
                  <a:pt x="19931" y="201803"/>
                </a:lnTo>
                <a:lnTo>
                  <a:pt x="17097" y="194543"/>
                </a:lnTo>
                <a:lnTo>
                  <a:pt x="14255" y="186845"/>
                </a:lnTo>
                <a:lnTo>
                  <a:pt x="12361" y="179809"/>
                </a:lnTo>
                <a:lnTo>
                  <a:pt x="11099" y="173212"/>
                </a:lnTo>
                <a:lnTo>
                  <a:pt x="10256" y="166910"/>
                </a:lnTo>
                <a:lnTo>
                  <a:pt x="9695" y="159851"/>
                </a:lnTo>
                <a:lnTo>
                  <a:pt x="9321" y="152288"/>
                </a:lnTo>
                <a:lnTo>
                  <a:pt x="8905" y="136263"/>
                </a:lnTo>
                <a:lnTo>
                  <a:pt x="8616" y="98730"/>
                </a:lnTo>
                <a:lnTo>
                  <a:pt x="9554" y="92490"/>
                </a:lnTo>
                <a:lnTo>
                  <a:pt x="11132" y="86425"/>
                </a:lnTo>
                <a:lnTo>
                  <a:pt x="13137" y="80477"/>
                </a:lnTo>
                <a:lnTo>
                  <a:pt x="15426" y="75559"/>
                </a:lnTo>
                <a:lnTo>
                  <a:pt x="17904" y="71328"/>
                </a:lnTo>
                <a:lnTo>
                  <a:pt x="20509" y="67554"/>
                </a:lnTo>
                <a:lnTo>
                  <a:pt x="23197" y="63134"/>
                </a:lnTo>
                <a:lnTo>
                  <a:pt x="25942" y="58282"/>
                </a:lnTo>
                <a:lnTo>
                  <a:pt x="28725" y="53142"/>
                </a:lnTo>
                <a:lnTo>
                  <a:pt x="31533" y="48763"/>
                </a:lnTo>
                <a:lnTo>
                  <a:pt x="34357" y="44891"/>
                </a:lnTo>
                <a:lnTo>
                  <a:pt x="37192" y="41358"/>
                </a:lnTo>
                <a:lnTo>
                  <a:pt x="40987" y="38050"/>
                </a:lnTo>
                <a:lnTo>
                  <a:pt x="45422" y="34891"/>
                </a:lnTo>
                <a:lnTo>
                  <a:pt x="50284" y="31834"/>
                </a:lnTo>
                <a:lnTo>
                  <a:pt x="55430" y="28842"/>
                </a:lnTo>
                <a:lnTo>
                  <a:pt x="66227" y="22979"/>
                </a:lnTo>
                <a:lnTo>
                  <a:pt x="70822" y="20082"/>
                </a:lnTo>
                <a:lnTo>
                  <a:pt x="74838" y="17198"/>
                </a:lnTo>
                <a:lnTo>
                  <a:pt x="78467" y="14323"/>
                </a:lnTo>
                <a:lnTo>
                  <a:pt x="82791" y="11453"/>
                </a:lnTo>
                <a:lnTo>
                  <a:pt x="87580" y="8588"/>
                </a:lnTo>
                <a:lnTo>
                  <a:pt x="92675" y="5726"/>
                </a:lnTo>
                <a:lnTo>
                  <a:pt x="97026" y="3817"/>
                </a:lnTo>
                <a:lnTo>
                  <a:pt x="100880" y="2545"/>
                </a:lnTo>
                <a:lnTo>
                  <a:pt x="11144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38"/>
          <p:cNvSpPr/>
          <p:nvPr/>
        </p:nvSpPr>
        <p:spPr bwMode="auto">
          <a:xfrm>
            <a:off x="8498239" y="5889823"/>
            <a:ext cx="222852" cy="376662"/>
          </a:xfrm>
          <a:custGeom>
            <a:avLst/>
            <a:gdLst/>
            <a:ahLst/>
            <a:cxnLst/>
            <a:rect l="0" t="0" r="0" b="0"/>
            <a:pathLst>
              <a:path w="222852" h="376662">
                <a:moveTo>
                  <a:pt x="85691" y="136644"/>
                </a:moveTo>
                <a:lnTo>
                  <a:pt x="72599" y="136644"/>
                </a:lnTo>
                <a:lnTo>
                  <a:pt x="70295" y="137597"/>
                </a:lnTo>
                <a:lnTo>
                  <a:pt x="63455" y="142535"/>
                </a:lnTo>
                <a:lnTo>
                  <a:pt x="61521" y="144025"/>
                </a:lnTo>
                <a:lnTo>
                  <a:pt x="55581" y="147227"/>
                </a:lnTo>
                <a:lnTo>
                  <a:pt x="51330" y="149414"/>
                </a:lnTo>
                <a:lnTo>
                  <a:pt x="47544" y="151826"/>
                </a:lnTo>
                <a:lnTo>
                  <a:pt x="40797" y="157044"/>
                </a:lnTo>
                <a:lnTo>
                  <a:pt x="34623" y="162538"/>
                </a:lnTo>
                <a:lnTo>
                  <a:pt x="28704" y="168155"/>
                </a:lnTo>
                <a:lnTo>
                  <a:pt x="22899" y="173827"/>
                </a:lnTo>
                <a:lnTo>
                  <a:pt x="17143" y="182062"/>
                </a:lnTo>
                <a:lnTo>
                  <a:pt x="14275" y="186925"/>
                </a:lnTo>
                <a:lnTo>
                  <a:pt x="11088" y="197409"/>
                </a:lnTo>
                <a:lnTo>
                  <a:pt x="8719" y="208418"/>
                </a:lnTo>
                <a:lnTo>
                  <a:pt x="4491" y="219661"/>
                </a:lnTo>
                <a:lnTo>
                  <a:pt x="1977" y="231008"/>
                </a:lnTo>
                <a:lnTo>
                  <a:pt x="1306" y="236701"/>
                </a:lnTo>
                <a:lnTo>
                  <a:pt x="860" y="243354"/>
                </a:lnTo>
                <a:lnTo>
                  <a:pt x="562" y="250646"/>
                </a:lnTo>
                <a:lnTo>
                  <a:pt x="143" y="272022"/>
                </a:lnTo>
                <a:lnTo>
                  <a:pt x="0" y="300863"/>
                </a:lnTo>
                <a:lnTo>
                  <a:pt x="941" y="308036"/>
                </a:lnTo>
                <a:lnTo>
                  <a:pt x="2521" y="314723"/>
                </a:lnTo>
                <a:lnTo>
                  <a:pt x="4527" y="321086"/>
                </a:lnTo>
                <a:lnTo>
                  <a:pt x="6817" y="327233"/>
                </a:lnTo>
                <a:lnTo>
                  <a:pt x="9295" y="333236"/>
                </a:lnTo>
                <a:lnTo>
                  <a:pt x="13637" y="344033"/>
                </a:lnTo>
                <a:lnTo>
                  <a:pt x="17035" y="355467"/>
                </a:lnTo>
                <a:lnTo>
                  <a:pt x="21204" y="361851"/>
                </a:lnTo>
                <a:lnTo>
                  <a:pt x="24602" y="364887"/>
                </a:lnTo>
                <a:lnTo>
                  <a:pt x="28772" y="367864"/>
                </a:lnTo>
                <a:lnTo>
                  <a:pt x="33457" y="370801"/>
                </a:lnTo>
                <a:lnTo>
                  <a:pt x="37534" y="372758"/>
                </a:lnTo>
                <a:lnTo>
                  <a:pt x="41204" y="374064"/>
                </a:lnTo>
                <a:lnTo>
                  <a:pt x="47821" y="375514"/>
                </a:lnTo>
                <a:lnTo>
                  <a:pt x="53937" y="376159"/>
                </a:lnTo>
                <a:lnTo>
                  <a:pt x="59830" y="376445"/>
                </a:lnTo>
                <a:lnTo>
                  <a:pt x="62736" y="376521"/>
                </a:lnTo>
                <a:lnTo>
                  <a:pt x="65625" y="375620"/>
                </a:lnTo>
                <a:lnTo>
                  <a:pt x="71375" y="372078"/>
                </a:lnTo>
                <a:lnTo>
                  <a:pt x="75195" y="369800"/>
                </a:lnTo>
                <a:lnTo>
                  <a:pt x="79646" y="367329"/>
                </a:lnTo>
                <a:lnTo>
                  <a:pt x="84517" y="364729"/>
                </a:lnTo>
                <a:lnTo>
                  <a:pt x="88719" y="361091"/>
                </a:lnTo>
                <a:lnTo>
                  <a:pt x="92472" y="356760"/>
                </a:lnTo>
                <a:lnTo>
                  <a:pt x="95926" y="351968"/>
                </a:lnTo>
                <a:lnTo>
                  <a:pt x="99765" y="341564"/>
                </a:lnTo>
                <a:lnTo>
                  <a:pt x="100788" y="336122"/>
                </a:lnTo>
                <a:lnTo>
                  <a:pt x="102423" y="329637"/>
                </a:lnTo>
                <a:lnTo>
                  <a:pt x="104466" y="322456"/>
                </a:lnTo>
                <a:lnTo>
                  <a:pt x="109275" y="306857"/>
                </a:lnTo>
                <a:lnTo>
                  <a:pt x="114587" y="290399"/>
                </a:lnTo>
                <a:lnTo>
                  <a:pt x="117337" y="282963"/>
                </a:lnTo>
                <a:lnTo>
                  <a:pt x="120124" y="276100"/>
                </a:lnTo>
                <a:lnTo>
                  <a:pt x="122933" y="269620"/>
                </a:lnTo>
                <a:lnTo>
                  <a:pt x="125759" y="262442"/>
                </a:lnTo>
                <a:lnTo>
                  <a:pt x="131439" y="246846"/>
                </a:lnTo>
                <a:lnTo>
                  <a:pt x="134288" y="237735"/>
                </a:lnTo>
                <a:lnTo>
                  <a:pt x="139992" y="217451"/>
                </a:lnTo>
                <a:lnTo>
                  <a:pt x="141894" y="207660"/>
                </a:lnTo>
                <a:lnTo>
                  <a:pt x="143162" y="198276"/>
                </a:lnTo>
                <a:lnTo>
                  <a:pt x="144008" y="189162"/>
                </a:lnTo>
                <a:lnTo>
                  <a:pt x="144571" y="179276"/>
                </a:lnTo>
                <a:lnTo>
                  <a:pt x="145196" y="158131"/>
                </a:lnTo>
                <a:lnTo>
                  <a:pt x="146317" y="148111"/>
                </a:lnTo>
                <a:lnTo>
                  <a:pt x="148016" y="138574"/>
                </a:lnTo>
                <a:lnTo>
                  <a:pt x="150101" y="129358"/>
                </a:lnTo>
                <a:lnTo>
                  <a:pt x="151490" y="120357"/>
                </a:lnTo>
                <a:lnTo>
                  <a:pt x="152417" y="111499"/>
                </a:lnTo>
                <a:lnTo>
                  <a:pt x="153035" y="102736"/>
                </a:lnTo>
                <a:lnTo>
                  <a:pt x="153447" y="94036"/>
                </a:lnTo>
                <a:lnTo>
                  <a:pt x="153904" y="76750"/>
                </a:lnTo>
                <a:lnTo>
                  <a:pt x="154249" y="32210"/>
                </a:lnTo>
                <a:lnTo>
                  <a:pt x="154269" y="14318"/>
                </a:lnTo>
                <a:lnTo>
                  <a:pt x="153316" y="11279"/>
                </a:lnTo>
                <a:lnTo>
                  <a:pt x="146493" y="645"/>
                </a:lnTo>
                <a:lnTo>
                  <a:pt x="146051" y="0"/>
                </a:lnTo>
                <a:lnTo>
                  <a:pt x="145730" y="11461"/>
                </a:lnTo>
                <a:lnTo>
                  <a:pt x="145698" y="104061"/>
                </a:lnTo>
                <a:lnTo>
                  <a:pt x="146651" y="112065"/>
                </a:lnTo>
                <a:lnTo>
                  <a:pt x="148238" y="120258"/>
                </a:lnTo>
                <a:lnTo>
                  <a:pt x="150249" y="128578"/>
                </a:lnTo>
                <a:lnTo>
                  <a:pt x="151590" y="136981"/>
                </a:lnTo>
                <a:lnTo>
                  <a:pt x="152483" y="145441"/>
                </a:lnTo>
                <a:lnTo>
                  <a:pt x="153080" y="153939"/>
                </a:lnTo>
                <a:lnTo>
                  <a:pt x="154428" y="162462"/>
                </a:lnTo>
                <a:lnTo>
                  <a:pt x="156281" y="171001"/>
                </a:lnTo>
                <a:lnTo>
                  <a:pt x="158469" y="179551"/>
                </a:lnTo>
                <a:lnTo>
                  <a:pt x="160880" y="188109"/>
                </a:lnTo>
                <a:lnTo>
                  <a:pt x="166098" y="205237"/>
                </a:lnTo>
                <a:lnTo>
                  <a:pt x="167870" y="214758"/>
                </a:lnTo>
                <a:lnTo>
                  <a:pt x="169052" y="224915"/>
                </a:lnTo>
                <a:lnTo>
                  <a:pt x="169840" y="235496"/>
                </a:lnTo>
                <a:lnTo>
                  <a:pt x="171317" y="245408"/>
                </a:lnTo>
                <a:lnTo>
                  <a:pt x="173255" y="254874"/>
                </a:lnTo>
                <a:lnTo>
                  <a:pt x="175500" y="264041"/>
                </a:lnTo>
                <a:lnTo>
                  <a:pt x="177949" y="272058"/>
                </a:lnTo>
                <a:lnTo>
                  <a:pt x="180533" y="279308"/>
                </a:lnTo>
                <a:lnTo>
                  <a:pt x="183209" y="286045"/>
                </a:lnTo>
                <a:lnTo>
                  <a:pt x="184993" y="293395"/>
                </a:lnTo>
                <a:lnTo>
                  <a:pt x="186182" y="301152"/>
                </a:lnTo>
                <a:lnTo>
                  <a:pt x="186975" y="309181"/>
                </a:lnTo>
                <a:lnTo>
                  <a:pt x="190396" y="320643"/>
                </a:lnTo>
                <a:lnTo>
                  <a:pt x="192642" y="325032"/>
                </a:lnTo>
                <a:lnTo>
                  <a:pt x="195138" y="334990"/>
                </a:lnTo>
                <a:lnTo>
                  <a:pt x="196245" y="344813"/>
                </a:lnTo>
                <a:lnTo>
                  <a:pt x="196738" y="352354"/>
                </a:lnTo>
                <a:lnTo>
                  <a:pt x="197823" y="355698"/>
                </a:lnTo>
                <a:lnTo>
                  <a:pt x="202946" y="364956"/>
                </a:lnTo>
                <a:lnTo>
                  <a:pt x="205342" y="374943"/>
                </a:lnTo>
                <a:lnTo>
                  <a:pt x="206416" y="375520"/>
                </a:lnTo>
                <a:lnTo>
                  <a:pt x="213055" y="376522"/>
                </a:lnTo>
                <a:lnTo>
                  <a:pt x="218721" y="376661"/>
                </a:lnTo>
                <a:lnTo>
                  <a:pt x="220097" y="375713"/>
                </a:lnTo>
                <a:lnTo>
                  <a:pt x="221015" y="374128"/>
                </a:lnTo>
                <a:lnTo>
                  <a:pt x="222851" y="3681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39"/>
          <p:cNvSpPr/>
          <p:nvPr/>
        </p:nvSpPr>
        <p:spPr bwMode="auto">
          <a:xfrm>
            <a:off x="8721090" y="6257925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40"/>
          <p:cNvSpPr/>
          <p:nvPr/>
        </p:nvSpPr>
        <p:spPr bwMode="auto">
          <a:xfrm>
            <a:off x="8755380" y="5975075"/>
            <a:ext cx="248603" cy="222832"/>
          </a:xfrm>
          <a:custGeom>
            <a:avLst/>
            <a:gdLst/>
            <a:ahLst/>
            <a:cxnLst/>
            <a:rect l="0" t="0" r="0" b="0"/>
            <a:pathLst>
              <a:path w="248603" h="222832">
                <a:moveTo>
                  <a:pt x="0" y="128545"/>
                </a:moveTo>
                <a:lnTo>
                  <a:pt x="28714" y="128545"/>
                </a:lnTo>
                <a:lnTo>
                  <a:pt x="31525" y="127592"/>
                </a:lnTo>
                <a:lnTo>
                  <a:pt x="37188" y="123994"/>
                </a:lnTo>
                <a:lnTo>
                  <a:pt x="42881" y="119220"/>
                </a:lnTo>
                <a:lnTo>
                  <a:pt x="48585" y="113923"/>
                </a:lnTo>
                <a:lnTo>
                  <a:pt x="54296" y="108394"/>
                </a:lnTo>
                <a:lnTo>
                  <a:pt x="58105" y="105586"/>
                </a:lnTo>
                <a:lnTo>
                  <a:pt x="62549" y="102761"/>
                </a:lnTo>
                <a:lnTo>
                  <a:pt x="67417" y="99926"/>
                </a:lnTo>
                <a:lnTo>
                  <a:pt x="72567" y="97083"/>
                </a:lnTo>
                <a:lnTo>
                  <a:pt x="83369" y="91384"/>
                </a:lnTo>
                <a:lnTo>
                  <a:pt x="87965" y="88531"/>
                </a:lnTo>
                <a:lnTo>
                  <a:pt x="95610" y="82821"/>
                </a:lnTo>
                <a:lnTo>
                  <a:pt x="102183" y="77108"/>
                </a:lnTo>
                <a:lnTo>
                  <a:pt x="108280" y="71394"/>
                </a:lnTo>
                <a:lnTo>
                  <a:pt x="114164" y="65679"/>
                </a:lnTo>
                <a:lnTo>
                  <a:pt x="117067" y="61870"/>
                </a:lnTo>
                <a:lnTo>
                  <a:pt x="119954" y="57425"/>
                </a:lnTo>
                <a:lnTo>
                  <a:pt x="122832" y="52556"/>
                </a:lnTo>
                <a:lnTo>
                  <a:pt x="125703" y="48358"/>
                </a:lnTo>
                <a:lnTo>
                  <a:pt x="128569" y="44607"/>
                </a:lnTo>
                <a:lnTo>
                  <a:pt x="134295" y="37899"/>
                </a:lnTo>
                <a:lnTo>
                  <a:pt x="140013" y="31743"/>
                </a:lnTo>
                <a:lnTo>
                  <a:pt x="144038" y="27473"/>
                </a:lnTo>
                <a:lnTo>
                  <a:pt x="144603" y="25921"/>
                </a:lnTo>
                <a:lnTo>
                  <a:pt x="145397" y="19186"/>
                </a:lnTo>
                <a:lnTo>
                  <a:pt x="145583" y="13901"/>
                </a:lnTo>
                <a:lnTo>
                  <a:pt x="144680" y="11158"/>
                </a:lnTo>
                <a:lnTo>
                  <a:pt x="141137" y="5570"/>
                </a:lnTo>
                <a:lnTo>
                  <a:pt x="138339" y="1621"/>
                </a:lnTo>
                <a:lnTo>
                  <a:pt x="136993" y="1066"/>
                </a:lnTo>
                <a:lnTo>
                  <a:pt x="130549" y="286"/>
                </a:lnTo>
                <a:lnTo>
                  <a:pt x="125332" y="103"/>
                </a:lnTo>
                <a:lnTo>
                  <a:pt x="117039" y="0"/>
                </a:lnTo>
                <a:lnTo>
                  <a:pt x="113268" y="939"/>
                </a:lnTo>
                <a:lnTo>
                  <a:pt x="108850" y="2517"/>
                </a:lnTo>
                <a:lnTo>
                  <a:pt x="103999" y="4521"/>
                </a:lnTo>
                <a:lnTo>
                  <a:pt x="99813" y="6810"/>
                </a:lnTo>
                <a:lnTo>
                  <a:pt x="92621" y="11893"/>
                </a:lnTo>
                <a:lnTo>
                  <a:pt x="89370" y="15534"/>
                </a:lnTo>
                <a:lnTo>
                  <a:pt x="86250" y="19867"/>
                </a:lnTo>
                <a:lnTo>
                  <a:pt x="83217" y="24661"/>
                </a:lnTo>
                <a:lnTo>
                  <a:pt x="80243" y="29761"/>
                </a:lnTo>
                <a:lnTo>
                  <a:pt x="77308" y="35067"/>
                </a:lnTo>
                <a:lnTo>
                  <a:pt x="71506" y="46041"/>
                </a:lnTo>
                <a:lnTo>
                  <a:pt x="65753" y="57269"/>
                </a:lnTo>
                <a:lnTo>
                  <a:pt x="63838" y="62930"/>
                </a:lnTo>
                <a:lnTo>
                  <a:pt x="62561" y="68609"/>
                </a:lnTo>
                <a:lnTo>
                  <a:pt x="61710" y="74301"/>
                </a:lnTo>
                <a:lnTo>
                  <a:pt x="60190" y="79999"/>
                </a:lnTo>
                <a:lnTo>
                  <a:pt x="58224" y="85703"/>
                </a:lnTo>
                <a:lnTo>
                  <a:pt x="55961" y="91412"/>
                </a:lnTo>
                <a:lnTo>
                  <a:pt x="54452" y="98074"/>
                </a:lnTo>
                <a:lnTo>
                  <a:pt x="53447" y="105374"/>
                </a:lnTo>
                <a:lnTo>
                  <a:pt x="52776" y="113097"/>
                </a:lnTo>
                <a:lnTo>
                  <a:pt x="52329" y="120152"/>
                </a:lnTo>
                <a:lnTo>
                  <a:pt x="51832" y="133069"/>
                </a:lnTo>
                <a:lnTo>
                  <a:pt x="52652" y="139181"/>
                </a:lnTo>
                <a:lnTo>
                  <a:pt x="54151" y="145161"/>
                </a:lnTo>
                <a:lnTo>
                  <a:pt x="56104" y="151052"/>
                </a:lnTo>
                <a:lnTo>
                  <a:pt x="57405" y="156884"/>
                </a:lnTo>
                <a:lnTo>
                  <a:pt x="58272" y="162678"/>
                </a:lnTo>
                <a:lnTo>
                  <a:pt x="58850" y="168445"/>
                </a:lnTo>
                <a:lnTo>
                  <a:pt x="60189" y="173243"/>
                </a:lnTo>
                <a:lnTo>
                  <a:pt x="62033" y="177393"/>
                </a:lnTo>
                <a:lnTo>
                  <a:pt x="64214" y="181113"/>
                </a:lnTo>
                <a:lnTo>
                  <a:pt x="66623" y="185498"/>
                </a:lnTo>
                <a:lnTo>
                  <a:pt x="71837" y="195450"/>
                </a:lnTo>
                <a:lnTo>
                  <a:pt x="74561" y="199818"/>
                </a:lnTo>
                <a:lnTo>
                  <a:pt x="77330" y="203683"/>
                </a:lnTo>
                <a:lnTo>
                  <a:pt x="80128" y="207212"/>
                </a:lnTo>
                <a:lnTo>
                  <a:pt x="83899" y="209564"/>
                </a:lnTo>
                <a:lnTo>
                  <a:pt x="88318" y="211133"/>
                </a:lnTo>
                <a:lnTo>
                  <a:pt x="93168" y="212179"/>
                </a:lnTo>
                <a:lnTo>
                  <a:pt x="97355" y="213828"/>
                </a:lnTo>
                <a:lnTo>
                  <a:pt x="104546" y="218201"/>
                </a:lnTo>
                <a:lnTo>
                  <a:pt x="110917" y="220780"/>
                </a:lnTo>
                <a:lnTo>
                  <a:pt x="117876" y="221925"/>
                </a:lnTo>
                <a:lnTo>
                  <a:pt x="122399" y="222231"/>
                </a:lnTo>
                <a:lnTo>
                  <a:pt x="131551" y="222571"/>
                </a:lnTo>
                <a:lnTo>
                  <a:pt x="138795" y="222722"/>
                </a:lnTo>
                <a:lnTo>
                  <a:pt x="164436" y="222831"/>
                </a:lnTo>
                <a:lnTo>
                  <a:pt x="168679" y="221883"/>
                </a:lnTo>
                <a:lnTo>
                  <a:pt x="173412" y="220298"/>
                </a:lnTo>
                <a:lnTo>
                  <a:pt x="178473" y="218288"/>
                </a:lnTo>
                <a:lnTo>
                  <a:pt x="182800" y="215996"/>
                </a:lnTo>
                <a:lnTo>
                  <a:pt x="194392" y="208220"/>
                </a:lnTo>
                <a:lnTo>
                  <a:pt x="199127" y="205474"/>
                </a:lnTo>
                <a:lnTo>
                  <a:pt x="204189" y="202691"/>
                </a:lnTo>
                <a:lnTo>
                  <a:pt x="208516" y="199883"/>
                </a:lnTo>
                <a:lnTo>
                  <a:pt x="215864" y="194224"/>
                </a:lnTo>
                <a:lnTo>
                  <a:pt x="222304" y="188533"/>
                </a:lnTo>
                <a:lnTo>
                  <a:pt x="228342" y="182828"/>
                </a:lnTo>
                <a:lnTo>
                  <a:pt x="242853" y="168549"/>
                </a:lnTo>
                <a:lnTo>
                  <a:pt x="244769" y="165692"/>
                </a:lnTo>
                <a:lnTo>
                  <a:pt x="246047" y="162834"/>
                </a:lnTo>
                <a:lnTo>
                  <a:pt x="248602" y="1542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circumscribed?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257800" cy="5029200"/>
          </a:xfrm>
        </p:spPr>
        <p:txBody>
          <a:bodyPr/>
          <a:lstStyle/>
          <a:p>
            <a:r>
              <a:rPr lang="en-US" dirty="0" smtClean="0"/>
              <a:t>When a polygon is circumscribed around a circle, then it touches the circle itself and the exterior of the circle, but does not touch the interior.</a:t>
            </a:r>
          </a:p>
          <a:p>
            <a:r>
              <a:rPr lang="en-US" dirty="0" smtClean="0"/>
              <a:t>The vertices of the polygon are not on the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590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  <p:sp>
        <p:nvSpPr>
          <p:cNvPr id="5" name="SMARTPenAnnotation0"/>
          <p:cNvSpPr/>
          <p:nvPr/>
        </p:nvSpPr>
        <p:spPr bwMode="auto">
          <a:xfrm>
            <a:off x="5094922" y="2563177"/>
            <a:ext cx="1260124" cy="2374584"/>
          </a:xfrm>
          <a:custGeom>
            <a:avLst/>
            <a:gdLst/>
            <a:ahLst/>
            <a:cxnLst/>
            <a:rect l="0" t="0" r="0" b="0"/>
            <a:pathLst>
              <a:path w="1260124" h="2374584">
                <a:moveTo>
                  <a:pt x="0" y="2374583"/>
                </a:moveTo>
                <a:lnTo>
                  <a:pt x="0" y="2358629"/>
                </a:lnTo>
                <a:lnTo>
                  <a:pt x="5891" y="2350829"/>
                </a:lnTo>
                <a:lnTo>
                  <a:pt x="8219" y="2341868"/>
                </a:lnTo>
                <a:lnTo>
                  <a:pt x="8468" y="2336209"/>
                </a:lnTo>
                <a:lnTo>
                  <a:pt x="9455" y="2333760"/>
                </a:lnTo>
                <a:lnTo>
                  <a:pt x="14444" y="2325763"/>
                </a:lnTo>
                <a:lnTo>
                  <a:pt x="17297" y="2317361"/>
                </a:lnTo>
                <a:lnTo>
                  <a:pt x="21340" y="2311686"/>
                </a:lnTo>
                <a:lnTo>
                  <a:pt x="22800" y="2307886"/>
                </a:lnTo>
                <a:lnTo>
                  <a:pt x="25141" y="2290641"/>
                </a:lnTo>
                <a:lnTo>
                  <a:pt x="25604" y="2273229"/>
                </a:lnTo>
                <a:lnTo>
                  <a:pt x="26594" y="2268914"/>
                </a:lnTo>
                <a:lnTo>
                  <a:pt x="40541" y="2239381"/>
                </a:lnTo>
                <a:lnTo>
                  <a:pt x="42175" y="2226890"/>
                </a:lnTo>
                <a:lnTo>
                  <a:pt x="42404" y="2221828"/>
                </a:lnTo>
                <a:lnTo>
                  <a:pt x="43509" y="2217501"/>
                </a:lnTo>
                <a:lnTo>
                  <a:pt x="48664" y="2205908"/>
                </a:lnTo>
                <a:lnTo>
                  <a:pt x="51566" y="2191784"/>
                </a:lnTo>
                <a:lnTo>
                  <a:pt x="55621" y="2184436"/>
                </a:lnTo>
                <a:lnTo>
                  <a:pt x="63258" y="2174945"/>
                </a:lnTo>
                <a:lnTo>
                  <a:pt x="65033" y="2171006"/>
                </a:lnTo>
                <a:lnTo>
                  <a:pt x="68482" y="2157313"/>
                </a:lnTo>
                <a:lnTo>
                  <a:pt x="74160" y="2146800"/>
                </a:lnTo>
                <a:lnTo>
                  <a:pt x="75822" y="2140631"/>
                </a:lnTo>
                <a:lnTo>
                  <a:pt x="78027" y="2119334"/>
                </a:lnTo>
                <a:lnTo>
                  <a:pt x="81669" y="2110009"/>
                </a:lnTo>
                <a:lnTo>
                  <a:pt x="91976" y="2092221"/>
                </a:lnTo>
                <a:lnTo>
                  <a:pt x="92750" y="2089187"/>
                </a:lnTo>
                <a:lnTo>
                  <a:pt x="96150" y="2083275"/>
                </a:lnTo>
                <a:lnTo>
                  <a:pt x="98390" y="2080365"/>
                </a:lnTo>
                <a:lnTo>
                  <a:pt x="100879" y="2074592"/>
                </a:lnTo>
                <a:lnTo>
                  <a:pt x="101542" y="2071719"/>
                </a:lnTo>
                <a:lnTo>
                  <a:pt x="104820" y="2065986"/>
                </a:lnTo>
                <a:lnTo>
                  <a:pt x="107027" y="2063125"/>
                </a:lnTo>
                <a:lnTo>
                  <a:pt x="109480" y="2057404"/>
                </a:lnTo>
                <a:lnTo>
                  <a:pt x="110135" y="2054545"/>
                </a:lnTo>
                <a:lnTo>
                  <a:pt x="113401" y="2048829"/>
                </a:lnTo>
                <a:lnTo>
                  <a:pt x="115606" y="2045971"/>
                </a:lnTo>
                <a:lnTo>
                  <a:pt x="117076" y="2042161"/>
                </a:lnTo>
                <a:lnTo>
                  <a:pt x="119434" y="2024898"/>
                </a:lnTo>
                <a:lnTo>
                  <a:pt x="119628" y="2021445"/>
                </a:lnTo>
                <a:lnTo>
                  <a:pt x="120709" y="2018190"/>
                </a:lnTo>
                <a:lnTo>
                  <a:pt x="125830" y="2009058"/>
                </a:lnTo>
                <a:lnTo>
                  <a:pt x="128723" y="2000320"/>
                </a:lnTo>
                <a:lnTo>
                  <a:pt x="134237" y="1991698"/>
                </a:lnTo>
                <a:lnTo>
                  <a:pt x="145815" y="1958183"/>
                </a:lnTo>
                <a:lnTo>
                  <a:pt x="151366" y="1949051"/>
                </a:lnTo>
                <a:lnTo>
                  <a:pt x="170143" y="1892963"/>
                </a:lnTo>
                <a:lnTo>
                  <a:pt x="171063" y="1883477"/>
                </a:lnTo>
                <a:lnTo>
                  <a:pt x="172144" y="1880491"/>
                </a:lnTo>
                <a:lnTo>
                  <a:pt x="175886" y="1874634"/>
                </a:lnTo>
                <a:lnTo>
                  <a:pt x="178184" y="1866316"/>
                </a:lnTo>
                <a:lnTo>
                  <a:pt x="178797" y="1861430"/>
                </a:lnTo>
                <a:lnTo>
                  <a:pt x="182018" y="1853463"/>
                </a:lnTo>
                <a:lnTo>
                  <a:pt x="189186" y="1843622"/>
                </a:lnTo>
                <a:lnTo>
                  <a:pt x="191847" y="1840586"/>
                </a:lnTo>
                <a:lnTo>
                  <a:pt x="193620" y="1837610"/>
                </a:lnTo>
                <a:lnTo>
                  <a:pt x="203745" y="1810599"/>
                </a:lnTo>
                <a:lnTo>
                  <a:pt x="205346" y="1797723"/>
                </a:lnTo>
                <a:lnTo>
                  <a:pt x="206429" y="1794748"/>
                </a:lnTo>
                <a:lnTo>
                  <a:pt x="219387" y="1771494"/>
                </a:lnTo>
                <a:lnTo>
                  <a:pt x="221848" y="1761021"/>
                </a:lnTo>
                <a:lnTo>
                  <a:pt x="222424" y="1754861"/>
                </a:lnTo>
                <a:lnTo>
                  <a:pt x="223530" y="1751885"/>
                </a:lnTo>
                <a:lnTo>
                  <a:pt x="227300" y="1746038"/>
                </a:lnTo>
                <a:lnTo>
                  <a:pt x="229609" y="1737724"/>
                </a:lnTo>
                <a:lnTo>
                  <a:pt x="230225" y="1732841"/>
                </a:lnTo>
                <a:lnTo>
                  <a:pt x="233450" y="1724874"/>
                </a:lnTo>
                <a:lnTo>
                  <a:pt x="237106" y="1718158"/>
                </a:lnTo>
                <a:lnTo>
                  <a:pt x="244196" y="1698625"/>
                </a:lnTo>
                <a:lnTo>
                  <a:pt x="253624" y="1683883"/>
                </a:lnTo>
                <a:lnTo>
                  <a:pt x="263752" y="1656328"/>
                </a:lnTo>
                <a:lnTo>
                  <a:pt x="265353" y="1643425"/>
                </a:lnTo>
                <a:lnTo>
                  <a:pt x="266437" y="1640447"/>
                </a:lnTo>
                <a:lnTo>
                  <a:pt x="279394" y="1617190"/>
                </a:lnTo>
                <a:lnTo>
                  <a:pt x="282808" y="1606716"/>
                </a:lnTo>
                <a:lnTo>
                  <a:pt x="286983" y="1600556"/>
                </a:lnTo>
                <a:lnTo>
                  <a:pt x="289473" y="1592103"/>
                </a:lnTo>
                <a:lnTo>
                  <a:pt x="291072" y="1575706"/>
                </a:lnTo>
                <a:lnTo>
                  <a:pt x="292155" y="1572440"/>
                </a:lnTo>
                <a:lnTo>
                  <a:pt x="297279" y="1563294"/>
                </a:lnTo>
                <a:lnTo>
                  <a:pt x="300173" y="1554551"/>
                </a:lnTo>
                <a:lnTo>
                  <a:pt x="304225" y="1548797"/>
                </a:lnTo>
                <a:lnTo>
                  <a:pt x="305687" y="1544976"/>
                </a:lnTo>
                <a:lnTo>
                  <a:pt x="308697" y="1531450"/>
                </a:lnTo>
                <a:lnTo>
                  <a:pt x="314245" y="1520986"/>
                </a:lnTo>
                <a:lnTo>
                  <a:pt x="317265" y="1511853"/>
                </a:lnTo>
                <a:lnTo>
                  <a:pt x="329000" y="1492810"/>
                </a:lnTo>
                <a:lnTo>
                  <a:pt x="331960" y="1484844"/>
                </a:lnTo>
                <a:lnTo>
                  <a:pt x="333626" y="1475004"/>
                </a:lnTo>
                <a:lnTo>
                  <a:pt x="333860" y="1471968"/>
                </a:lnTo>
                <a:lnTo>
                  <a:pt x="338740" y="1458595"/>
                </a:lnTo>
                <a:lnTo>
                  <a:pt x="347970" y="1443853"/>
                </a:lnTo>
                <a:lnTo>
                  <a:pt x="351387" y="1434707"/>
                </a:lnTo>
                <a:lnTo>
                  <a:pt x="363268" y="1415658"/>
                </a:lnTo>
                <a:lnTo>
                  <a:pt x="366240" y="1407691"/>
                </a:lnTo>
                <a:lnTo>
                  <a:pt x="367032" y="1404234"/>
                </a:lnTo>
                <a:lnTo>
                  <a:pt x="370453" y="1397852"/>
                </a:lnTo>
                <a:lnTo>
                  <a:pt x="372699" y="1394816"/>
                </a:lnTo>
                <a:lnTo>
                  <a:pt x="375194" y="1386363"/>
                </a:lnTo>
                <a:lnTo>
                  <a:pt x="375859" y="1381442"/>
                </a:lnTo>
                <a:lnTo>
                  <a:pt x="379138" y="1373435"/>
                </a:lnTo>
                <a:lnTo>
                  <a:pt x="382819" y="1366700"/>
                </a:lnTo>
                <a:lnTo>
                  <a:pt x="385843" y="1357554"/>
                </a:lnTo>
                <a:lnTo>
                  <a:pt x="397579" y="1338506"/>
                </a:lnTo>
                <a:lnTo>
                  <a:pt x="400539" y="1330539"/>
                </a:lnTo>
                <a:lnTo>
                  <a:pt x="402807" y="1322871"/>
                </a:lnTo>
                <a:lnTo>
                  <a:pt x="409440" y="1308796"/>
                </a:lnTo>
                <a:lnTo>
                  <a:pt x="416485" y="1298170"/>
                </a:lnTo>
                <a:lnTo>
                  <a:pt x="426629" y="1270568"/>
                </a:lnTo>
                <a:lnTo>
                  <a:pt x="428690" y="1262879"/>
                </a:lnTo>
                <a:lnTo>
                  <a:pt x="435206" y="1248793"/>
                </a:lnTo>
                <a:lnTo>
                  <a:pt x="448741" y="1227417"/>
                </a:lnTo>
                <a:lnTo>
                  <a:pt x="451854" y="1219254"/>
                </a:lnTo>
                <a:lnTo>
                  <a:pt x="454189" y="1211498"/>
                </a:lnTo>
                <a:lnTo>
                  <a:pt x="460909" y="1193537"/>
                </a:lnTo>
                <a:lnTo>
                  <a:pt x="462976" y="1185781"/>
                </a:lnTo>
                <a:lnTo>
                  <a:pt x="469495" y="1171657"/>
                </a:lnTo>
                <a:lnTo>
                  <a:pt x="474729" y="1164309"/>
                </a:lnTo>
                <a:lnTo>
                  <a:pt x="476506" y="1160063"/>
                </a:lnTo>
                <a:lnTo>
                  <a:pt x="479960" y="1145940"/>
                </a:lnTo>
                <a:lnTo>
                  <a:pt x="494589" y="1120222"/>
                </a:lnTo>
                <a:lnTo>
                  <a:pt x="500170" y="1112874"/>
                </a:lnTo>
                <a:lnTo>
                  <a:pt x="502039" y="1108629"/>
                </a:lnTo>
                <a:lnTo>
                  <a:pt x="505622" y="1094504"/>
                </a:lnTo>
                <a:lnTo>
                  <a:pt x="520302" y="1068787"/>
                </a:lnTo>
                <a:lnTo>
                  <a:pt x="534384" y="1047396"/>
                </a:lnTo>
                <a:lnTo>
                  <a:pt x="537541" y="1039232"/>
                </a:lnTo>
                <a:lnTo>
                  <a:pt x="539898" y="1031476"/>
                </a:lnTo>
                <a:lnTo>
                  <a:pt x="546579" y="1017352"/>
                </a:lnTo>
                <a:lnTo>
                  <a:pt x="568674" y="979736"/>
                </a:lnTo>
                <a:lnTo>
                  <a:pt x="571831" y="971061"/>
                </a:lnTo>
                <a:lnTo>
                  <a:pt x="574187" y="963077"/>
                </a:lnTo>
                <a:lnTo>
                  <a:pt x="588881" y="932256"/>
                </a:lnTo>
                <a:lnTo>
                  <a:pt x="602964" y="910319"/>
                </a:lnTo>
                <a:lnTo>
                  <a:pt x="606121" y="902109"/>
                </a:lnTo>
                <a:lnTo>
                  <a:pt x="608477" y="894332"/>
                </a:lnTo>
                <a:lnTo>
                  <a:pt x="612699" y="884526"/>
                </a:lnTo>
                <a:lnTo>
                  <a:pt x="613254" y="879244"/>
                </a:lnTo>
                <a:lnTo>
                  <a:pt x="611388" y="863661"/>
                </a:lnTo>
                <a:lnTo>
                  <a:pt x="612380" y="859619"/>
                </a:lnTo>
                <a:lnTo>
                  <a:pt x="640123" y="803838"/>
                </a:lnTo>
                <a:lnTo>
                  <a:pt x="654059" y="786869"/>
                </a:lnTo>
                <a:lnTo>
                  <a:pt x="663120" y="776440"/>
                </a:lnTo>
                <a:lnTo>
                  <a:pt x="672624" y="760810"/>
                </a:lnTo>
                <a:lnTo>
                  <a:pt x="681172" y="738870"/>
                </a:lnTo>
                <a:lnTo>
                  <a:pt x="697621" y="717944"/>
                </a:lnTo>
                <a:lnTo>
                  <a:pt x="707929" y="705907"/>
                </a:lnTo>
                <a:lnTo>
                  <a:pt x="735311" y="658106"/>
                </a:lnTo>
                <a:lnTo>
                  <a:pt x="748836" y="645950"/>
                </a:lnTo>
                <a:lnTo>
                  <a:pt x="762422" y="625259"/>
                </a:lnTo>
                <a:lnTo>
                  <a:pt x="771368" y="611030"/>
                </a:lnTo>
                <a:lnTo>
                  <a:pt x="780051" y="598241"/>
                </a:lnTo>
                <a:lnTo>
                  <a:pt x="786744" y="587830"/>
                </a:lnTo>
                <a:lnTo>
                  <a:pt x="822803" y="538266"/>
                </a:lnTo>
                <a:lnTo>
                  <a:pt x="829558" y="527837"/>
                </a:lnTo>
                <a:lnTo>
                  <a:pt x="850334" y="499957"/>
                </a:lnTo>
                <a:lnTo>
                  <a:pt x="863680" y="477182"/>
                </a:lnTo>
                <a:lnTo>
                  <a:pt x="902492" y="426837"/>
                </a:lnTo>
                <a:lnTo>
                  <a:pt x="911647" y="416401"/>
                </a:lnTo>
                <a:lnTo>
                  <a:pt x="946890" y="365739"/>
                </a:lnTo>
                <a:lnTo>
                  <a:pt x="966361" y="342896"/>
                </a:lnTo>
                <a:lnTo>
                  <a:pt x="979114" y="325754"/>
                </a:lnTo>
                <a:lnTo>
                  <a:pt x="992418" y="308610"/>
                </a:lnTo>
                <a:lnTo>
                  <a:pt x="1004933" y="291465"/>
                </a:lnTo>
                <a:lnTo>
                  <a:pt x="1018165" y="274320"/>
                </a:lnTo>
                <a:lnTo>
                  <a:pt x="1030659" y="257175"/>
                </a:lnTo>
                <a:lnTo>
                  <a:pt x="1043885" y="240030"/>
                </a:lnTo>
                <a:lnTo>
                  <a:pt x="1047396" y="234315"/>
                </a:lnTo>
                <a:lnTo>
                  <a:pt x="1056377" y="225425"/>
                </a:lnTo>
                <a:lnTo>
                  <a:pt x="1061439" y="221721"/>
                </a:lnTo>
                <a:lnTo>
                  <a:pt x="1069603" y="212525"/>
                </a:lnTo>
                <a:lnTo>
                  <a:pt x="1108323" y="157131"/>
                </a:lnTo>
                <a:lnTo>
                  <a:pt x="1116793" y="148259"/>
                </a:lnTo>
                <a:lnTo>
                  <a:pt x="1121719" y="144559"/>
                </a:lnTo>
                <a:lnTo>
                  <a:pt x="1129732" y="135368"/>
                </a:lnTo>
                <a:lnTo>
                  <a:pt x="1146568" y="109301"/>
                </a:lnTo>
                <a:lnTo>
                  <a:pt x="1160250" y="97262"/>
                </a:lnTo>
                <a:lnTo>
                  <a:pt x="1197271" y="54371"/>
                </a:lnTo>
                <a:lnTo>
                  <a:pt x="1214435" y="36202"/>
                </a:lnTo>
                <a:lnTo>
                  <a:pt x="1220152" y="26885"/>
                </a:lnTo>
                <a:lnTo>
                  <a:pt x="1223010" y="23638"/>
                </a:lnTo>
                <a:lnTo>
                  <a:pt x="1225867" y="21474"/>
                </a:lnTo>
                <a:lnTo>
                  <a:pt x="1231582" y="18116"/>
                </a:lnTo>
                <a:lnTo>
                  <a:pt x="1237297" y="13449"/>
                </a:lnTo>
                <a:lnTo>
                  <a:pt x="1239203" y="10871"/>
                </a:lnTo>
                <a:lnTo>
                  <a:pt x="1241319" y="5467"/>
                </a:lnTo>
                <a:lnTo>
                  <a:pt x="1242836" y="3645"/>
                </a:lnTo>
                <a:lnTo>
                  <a:pt x="1244800" y="2430"/>
                </a:lnTo>
                <a:lnTo>
                  <a:pt x="1250244" y="480"/>
                </a:lnTo>
                <a:lnTo>
                  <a:pt x="1260123" y="1"/>
                </a:lnTo>
                <a:lnTo>
                  <a:pt x="125158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"/>
          <p:cNvSpPr/>
          <p:nvPr/>
        </p:nvSpPr>
        <p:spPr bwMode="auto">
          <a:xfrm>
            <a:off x="5086350" y="4894897"/>
            <a:ext cx="109242" cy="73847"/>
          </a:xfrm>
          <a:custGeom>
            <a:avLst/>
            <a:gdLst/>
            <a:ahLst/>
            <a:cxnLst/>
            <a:rect l="0" t="0" r="0" b="0"/>
            <a:pathLst>
              <a:path w="109242" h="73847">
                <a:moveTo>
                  <a:pt x="0" y="0"/>
                </a:moveTo>
                <a:lnTo>
                  <a:pt x="7380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90"/>
                </a:lnTo>
                <a:lnTo>
                  <a:pt x="15200" y="10956"/>
                </a:lnTo>
                <a:lnTo>
                  <a:pt x="15849" y="13019"/>
                </a:lnTo>
                <a:lnTo>
                  <a:pt x="17233" y="14394"/>
                </a:lnTo>
                <a:lnTo>
                  <a:pt x="19109" y="15311"/>
                </a:lnTo>
                <a:lnTo>
                  <a:pt x="23733" y="16330"/>
                </a:lnTo>
                <a:lnTo>
                  <a:pt x="28962" y="16783"/>
                </a:lnTo>
                <a:lnTo>
                  <a:pt x="31691" y="17856"/>
                </a:lnTo>
                <a:lnTo>
                  <a:pt x="37262" y="21589"/>
                </a:lnTo>
                <a:lnTo>
                  <a:pt x="39129" y="23917"/>
                </a:lnTo>
                <a:lnTo>
                  <a:pt x="40373" y="26422"/>
                </a:lnTo>
                <a:lnTo>
                  <a:pt x="41203" y="29045"/>
                </a:lnTo>
                <a:lnTo>
                  <a:pt x="42709" y="30793"/>
                </a:lnTo>
                <a:lnTo>
                  <a:pt x="44665" y="31959"/>
                </a:lnTo>
                <a:lnTo>
                  <a:pt x="49378" y="33254"/>
                </a:lnTo>
                <a:lnTo>
                  <a:pt x="54648" y="33830"/>
                </a:lnTo>
                <a:lnTo>
                  <a:pt x="57387" y="34936"/>
                </a:lnTo>
                <a:lnTo>
                  <a:pt x="65792" y="41043"/>
                </a:lnTo>
                <a:lnTo>
                  <a:pt x="80019" y="54429"/>
                </a:lnTo>
                <a:lnTo>
                  <a:pt x="82874" y="56289"/>
                </a:lnTo>
                <a:lnTo>
                  <a:pt x="91441" y="59858"/>
                </a:lnTo>
                <a:lnTo>
                  <a:pt x="102870" y="69115"/>
                </a:lnTo>
                <a:lnTo>
                  <a:pt x="105727" y="71794"/>
                </a:lnTo>
                <a:lnTo>
                  <a:pt x="108585" y="73581"/>
                </a:lnTo>
                <a:lnTo>
                  <a:pt x="109241" y="7384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2"/>
          <p:cNvSpPr/>
          <p:nvPr/>
        </p:nvSpPr>
        <p:spPr bwMode="auto">
          <a:xfrm>
            <a:off x="7255192" y="63865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"/>
          <p:cNvSpPr/>
          <p:nvPr/>
        </p:nvSpPr>
        <p:spPr bwMode="auto">
          <a:xfrm>
            <a:off x="5103495" y="4869179"/>
            <a:ext cx="1885950" cy="1483044"/>
          </a:xfrm>
          <a:custGeom>
            <a:avLst/>
            <a:gdLst/>
            <a:ahLst/>
            <a:cxnLst/>
            <a:rect l="0" t="0" r="0" b="0"/>
            <a:pathLst>
              <a:path w="1885950" h="1483044">
                <a:moveTo>
                  <a:pt x="0" y="0"/>
                </a:moveTo>
                <a:lnTo>
                  <a:pt x="13092" y="0"/>
                </a:lnTo>
                <a:lnTo>
                  <a:pt x="14443" y="953"/>
                </a:lnTo>
                <a:lnTo>
                  <a:pt x="15344" y="2541"/>
                </a:lnTo>
                <a:lnTo>
                  <a:pt x="15944" y="4552"/>
                </a:lnTo>
                <a:lnTo>
                  <a:pt x="17297" y="5892"/>
                </a:lnTo>
                <a:lnTo>
                  <a:pt x="19151" y="6786"/>
                </a:lnTo>
                <a:lnTo>
                  <a:pt x="21340" y="7382"/>
                </a:lnTo>
                <a:lnTo>
                  <a:pt x="22799" y="8731"/>
                </a:lnTo>
                <a:lnTo>
                  <a:pt x="23772" y="10584"/>
                </a:lnTo>
                <a:lnTo>
                  <a:pt x="24420" y="12771"/>
                </a:lnTo>
                <a:lnTo>
                  <a:pt x="25805" y="14229"/>
                </a:lnTo>
                <a:lnTo>
                  <a:pt x="27681" y="15201"/>
                </a:lnTo>
                <a:lnTo>
                  <a:pt x="29883" y="15849"/>
                </a:lnTo>
                <a:lnTo>
                  <a:pt x="31352" y="17234"/>
                </a:lnTo>
                <a:lnTo>
                  <a:pt x="32332" y="19110"/>
                </a:lnTo>
                <a:lnTo>
                  <a:pt x="32984" y="21313"/>
                </a:lnTo>
                <a:lnTo>
                  <a:pt x="34372" y="22781"/>
                </a:lnTo>
                <a:lnTo>
                  <a:pt x="36249" y="23760"/>
                </a:lnTo>
                <a:lnTo>
                  <a:pt x="38454" y="24412"/>
                </a:lnTo>
                <a:lnTo>
                  <a:pt x="39923" y="25800"/>
                </a:lnTo>
                <a:lnTo>
                  <a:pt x="40903" y="27678"/>
                </a:lnTo>
                <a:lnTo>
                  <a:pt x="41556" y="29882"/>
                </a:lnTo>
                <a:lnTo>
                  <a:pt x="42943" y="31352"/>
                </a:lnTo>
                <a:lnTo>
                  <a:pt x="44822" y="32331"/>
                </a:lnTo>
                <a:lnTo>
                  <a:pt x="47026" y="32984"/>
                </a:lnTo>
                <a:lnTo>
                  <a:pt x="52015" y="36250"/>
                </a:lnTo>
                <a:lnTo>
                  <a:pt x="67249" y="50129"/>
                </a:lnTo>
                <a:lnTo>
                  <a:pt x="85010" y="60090"/>
                </a:lnTo>
                <a:lnTo>
                  <a:pt x="97437" y="71825"/>
                </a:lnTo>
                <a:lnTo>
                  <a:pt x="100200" y="73601"/>
                </a:lnTo>
                <a:lnTo>
                  <a:pt x="108640" y="77053"/>
                </a:lnTo>
                <a:lnTo>
                  <a:pt x="120026" y="86270"/>
                </a:lnTo>
                <a:lnTo>
                  <a:pt x="140018" y="105760"/>
                </a:lnTo>
                <a:lnTo>
                  <a:pt x="142875" y="107654"/>
                </a:lnTo>
                <a:lnTo>
                  <a:pt x="151447" y="111273"/>
                </a:lnTo>
                <a:lnTo>
                  <a:pt x="162877" y="120547"/>
                </a:lnTo>
                <a:lnTo>
                  <a:pt x="178117" y="134373"/>
                </a:lnTo>
                <a:lnTo>
                  <a:pt x="198833" y="148600"/>
                </a:lnTo>
                <a:lnTo>
                  <a:pt x="212172" y="160022"/>
                </a:lnTo>
                <a:lnTo>
                  <a:pt x="221616" y="165736"/>
                </a:lnTo>
                <a:lnTo>
                  <a:pt x="229623" y="173991"/>
                </a:lnTo>
                <a:lnTo>
                  <a:pt x="242525" y="190262"/>
                </a:lnTo>
                <a:lnTo>
                  <a:pt x="267381" y="208494"/>
                </a:lnTo>
                <a:lnTo>
                  <a:pt x="273776" y="216807"/>
                </a:lnTo>
                <a:lnTo>
                  <a:pt x="276815" y="221690"/>
                </a:lnTo>
                <a:lnTo>
                  <a:pt x="285271" y="229657"/>
                </a:lnTo>
                <a:lnTo>
                  <a:pt x="305889" y="246461"/>
                </a:lnTo>
                <a:lnTo>
                  <a:pt x="320927" y="260139"/>
                </a:lnTo>
                <a:lnTo>
                  <a:pt x="348516" y="280746"/>
                </a:lnTo>
                <a:lnTo>
                  <a:pt x="394912" y="323807"/>
                </a:lnTo>
                <a:lnTo>
                  <a:pt x="400435" y="327314"/>
                </a:lnTo>
                <a:lnTo>
                  <a:pt x="409111" y="336291"/>
                </a:lnTo>
                <a:lnTo>
                  <a:pt x="412758" y="341351"/>
                </a:lnTo>
                <a:lnTo>
                  <a:pt x="421890" y="349515"/>
                </a:lnTo>
                <a:lnTo>
                  <a:pt x="443275" y="367067"/>
                </a:lnTo>
                <a:lnTo>
                  <a:pt x="459953" y="387926"/>
                </a:lnTo>
                <a:lnTo>
                  <a:pt x="486137" y="409849"/>
                </a:lnTo>
                <a:lnTo>
                  <a:pt x="502815" y="430773"/>
                </a:lnTo>
                <a:lnTo>
                  <a:pt x="550475" y="473437"/>
                </a:lnTo>
                <a:lnTo>
                  <a:pt x="560885" y="482831"/>
                </a:lnTo>
                <a:lnTo>
                  <a:pt x="576504" y="494428"/>
                </a:lnTo>
                <a:lnTo>
                  <a:pt x="603748" y="525086"/>
                </a:lnTo>
                <a:lnTo>
                  <a:pt x="619366" y="537111"/>
                </a:lnTo>
                <a:lnTo>
                  <a:pt x="631402" y="551363"/>
                </a:lnTo>
                <a:lnTo>
                  <a:pt x="680156" y="594617"/>
                </a:lnTo>
                <a:lnTo>
                  <a:pt x="696299" y="611582"/>
                </a:lnTo>
                <a:lnTo>
                  <a:pt x="708490" y="627721"/>
                </a:lnTo>
                <a:lnTo>
                  <a:pt x="758754" y="670601"/>
                </a:lnTo>
                <a:lnTo>
                  <a:pt x="771564" y="680950"/>
                </a:lnTo>
                <a:lnTo>
                  <a:pt x="785083" y="696534"/>
                </a:lnTo>
                <a:lnTo>
                  <a:pt x="800730" y="707608"/>
                </a:lnTo>
                <a:lnTo>
                  <a:pt x="817431" y="717874"/>
                </a:lnTo>
                <a:lnTo>
                  <a:pt x="828758" y="727360"/>
                </a:lnTo>
                <a:lnTo>
                  <a:pt x="850475" y="752046"/>
                </a:lnTo>
                <a:lnTo>
                  <a:pt x="876536" y="769313"/>
                </a:lnTo>
                <a:lnTo>
                  <a:pt x="888576" y="783041"/>
                </a:lnTo>
                <a:lnTo>
                  <a:pt x="936379" y="820189"/>
                </a:lnTo>
                <a:lnTo>
                  <a:pt x="948534" y="834310"/>
                </a:lnTo>
                <a:lnTo>
                  <a:pt x="963778" y="844950"/>
                </a:lnTo>
                <a:lnTo>
                  <a:pt x="980360" y="855088"/>
                </a:lnTo>
                <a:lnTo>
                  <a:pt x="1029233" y="898165"/>
                </a:lnTo>
                <a:lnTo>
                  <a:pt x="1086329" y="934388"/>
                </a:lnTo>
                <a:lnTo>
                  <a:pt x="1142119" y="980064"/>
                </a:lnTo>
                <a:lnTo>
                  <a:pt x="1154274" y="990689"/>
                </a:lnTo>
                <a:lnTo>
                  <a:pt x="1185147" y="1009575"/>
                </a:lnTo>
                <a:lnTo>
                  <a:pt x="1197186" y="1023140"/>
                </a:lnTo>
                <a:lnTo>
                  <a:pt x="1217838" y="1036739"/>
                </a:lnTo>
                <a:lnTo>
                  <a:pt x="1245941" y="1052443"/>
                </a:lnTo>
                <a:lnTo>
                  <a:pt x="1296236" y="1088550"/>
                </a:lnTo>
                <a:lnTo>
                  <a:pt x="1306672" y="1095305"/>
                </a:lnTo>
                <a:lnTo>
                  <a:pt x="1334557" y="1116082"/>
                </a:lnTo>
                <a:lnTo>
                  <a:pt x="1388764" y="1151729"/>
                </a:lnTo>
                <a:lnTo>
                  <a:pt x="1434651" y="1187856"/>
                </a:lnTo>
                <a:lnTo>
                  <a:pt x="1451665" y="1197990"/>
                </a:lnTo>
                <a:lnTo>
                  <a:pt x="1508761" y="1243604"/>
                </a:lnTo>
                <a:lnTo>
                  <a:pt x="1514475" y="1249122"/>
                </a:lnTo>
                <a:lnTo>
                  <a:pt x="1528445" y="1257793"/>
                </a:lnTo>
                <a:lnTo>
                  <a:pt x="1543226" y="1265774"/>
                </a:lnTo>
                <a:lnTo>
                  <a:pt x="1563211" y="1280025"/>
                </a:lnTo>
                <a:lnTo>
                  <a:pt x="1592540" y="1296397"/>
                </a:lnTo>
                <a:lnTo>
                  <a:pt x="1645869" y="1339149"/>
                </a:lnTo>
                <a:lnTo>
                  <a:pt x="1651601" y="1344251"/>
                </a:lnTo>
                <a:lnTo>
                  <a:pt x="1665590" y="1352461"/>
                </a:lnTo>
                <a:lnTo>
                  <a:pt x="1684450" y="1362437"/>
                </a:lnTo>
                <a:lnTo>
                  <a:pt x="1739798" y="1396773"/>
                </a:lnTo>
                <a:lnTo>
                  <a:pt x="1771930" y="1414416"/>
                </a:lnTo>
                <a:lnTo>
                  <a:pt x="1827776" y="1457168"/>
                </a:lnTo>
                <a:lnTo>
                  <a:pt x="1853805" y="1470640"/>
                </a:lnTo>
                <a:lnTo>
                  <a:pt x="1864890" y="1474288"/>
                </a:lnTo>
                <a:lnTo>
                  <a:pt x="1875544" y="1481702"/>
                </a:lnTo>
                <a:lnTo>
                  <a:pt x="1879102" y="1482447"/>
                </a:lnTo>
                <a:lnTo>
                  <a:pt x="1885949" y="148304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"/>
          <p:cNvSpPr/>
          <p:nvPr/>
        </p:nvSpPr>
        <p:spPr bwMode="auto">
          <a:xfrm>
            <a:off x="7015162" y="5203507"/>
            <a:ext cx="1868700" cy="1148716"/>
          </a:xfrm>
          <a:custGeom>
            <a:avLst/>
            <a:gdLst/>
            <a:ahLst/>
            <a:cxnLst/>
            <a:rect l="0" t="0" r="0" b="0"/>
            <a:pathLst>
              <a:path w="1868700" h="1148716">
                <a:moveTo>
                  <a:pt x="0" y="1148715"/>
                </a:moveTo>
                <a:lnTo>
                  <a:pt x="4551" y="1148715"/>
                </a:lnTo>
                <a:lnTo>
                  <a:pt x="5892" y="1147763"/>
                </a:lnTo>
                <a:lnTo>
                  <a:pt x="6785" y="1146175"/>
                </a:lnTo>
                <a:lnTo>
                  <a:pt x="8468" y="1140496"/>
                </a:lnTo>
                <a:lnTo>
                  <a:pt x="13093" y="1140247"/>
                </a:lnTo>
                <a:lnTo>
                  <a:pt x="14443" y="1139260"/>
                </a:lnTo>
                <a:lnTo>
                  <a:pt x="15344" y="1137650"/>
                </a:lnTo>
                <a:lnTo>
                  <a:pt x="15945" y="1135623"/>
                </a:lnTo>
                <a:lnTo>
                  <a:pt x="17297" y="1134272"/>
                </a:lnTo>
                <a:lnTo>
                  <a:pt x="19152" y="1133372"/>
                </a:lnTo>
                <a:lnTo>
                  <a:pt x="24421" y="1131926"/>
                </a:lnTo>
                <a:lnTo>
                  <a:pt x="29884" y="1131676"/>
                </a:lnTo>
                <a:lnTo>
                  <a:pt x="32306" y="1130688"/>
                </a:lnTo>
                <a:lnTo>
                  <a:pt x="40263" y="1125700"/>
                </a:lnTo>
                <a:lnTo>
                  <a:pt x="48654" y="1122846"/>
                </a:lnTo>
                <a:lnTo>
                  <a:pt x="57172" y="1117344"/>
                </a:lnTo>
                <a:lnTo>
                  <a:pt x="65729" y="1114337"/>
                </a:lnTo>
                <a:lnTo>
                  <a:pt x="74297" y="1108790"/>
                </a:lnTo>
                <a:lnTo>
                  <a:pt x="82869" y="1105771"/>
                </a:lnTo>
                <a:lnTo>
                  <a:pt x="101706" y="1094036"/>
                </a:lnTo>
                <a:lnTo>
                  <a:pt x="109655" y="1091076"/>
                </a:lnTo>
                <a:lnTo>
                  <a:pt x="113109" y="1090287"/>
                </a:lnTo>
                <a:lnTo>
                  <a:pt x="119486" y="1086869"/>
                </a:lnTo>
                <a:lnTo>
                  <a:pt x="122520" y="1084625"/>
                </a:lnTo>
                <a:lnTo>
                  <a:pt x="128431" y="1082131"/>
                </a:lnTo>
                <a:lnTo>
                  <a:pt x="135186" y="1080069"/>
                </a:lnTo>
                <a:lnTo>
                  <a:pt x="148746" y="1073554"/>
                </a:lnTo>
                <a:lnTo>
                  <a:pt x="159220" y="1066544"/>
                </a:lnTo>
                <a:lnTo>
                  <a:pt x="203409" y="1048224"/>
                </a:lnTo>
                <a:lnTo>
                  <a:pt x="207043" y="1047431"/>
                </a:lnTo>
                <a:lnTo>
                  <a:pt x="213622" y="1044010"/>
                </a:lnTo>
                <a:lnTo>
                  <a:pt x="230157" y="1034053"/>
                </a:lnTo>
                <a:lnTo>
                  <a:pt x="238182" y="1031079"/>
                </a:lnTo>
                <a:lnTo>
                  <a:pt x="241655" y="1030286"/>
                </a:lnTo>
                <a:lnTo>
                  <a:pt x="248055" y="1026865"/>
                </a:lnTo>
                <a:lnTo>
                  <a:pt x="264475" y="1016908"/>
                </a:lnTo>
                <a:lnTo>
                  <a:pt x="272485" y="1013934"/>
                </a:lnTo>
                <a:lnTo>
                  <a:pt x="280172" y="1011660"/>
                </a:lnTo>
                <a:lnTo>
                  <a:pt x="323015" y="991445"/>
                </a:lnTo>
                <a:lnTo>
                  <a:pt x="378459" y="957262"/>
                </a:lnTo>
                <a:lnTo>
                  <a:pt x="437245" y="919045"/>
                </a:lnTo>
                <a:lnTo>
                  <a:pt x="472655" y="897360"/>
                </a:lnTo>
                <a:lnTo>
                  <a:pt x="497735" y="876197"/>
                </a:lnTo>
                <a:lnTo>
                  <a:pt x="552298" y="842984"/>
                </a:lnTo>
                <a:lnTo>
                  <a:pt x="585858" y="824867"/>
                </a:lnTo>
                <a:lnTo>
                  <a:pt x="620084" y="800895"/>
                </a:lnTo>
                <a:lnTo>
                  <a:pt x="640399" y="788827"/>
                </a:lnTo>
                <a:lnTo>
                  <a:pt x="653298" y="780144"/>
                </a:lnTo>
                <a:lnTo>
                  <a:pt x="680320" y="764864"/>
                </a:lnTo>
                <a:lnTo>
                  <a:pt x="708691" y="744143"/>
                </a:lnTo>
                <a:lnTo>
                  <a:pt x="766763" y="713443"/>
                </a:lnTo>
                <a:lnTo>
                  <a:pt x="819749" y="683296"/>
                </a:lnTo>
                <a:lnTo>
                  <a:pt x="865809" y="649514"/>
                </a:lnTo>
                <a:lnTo>
                  <a:pt x="882963" y="636314"/>
                </a:lnTo>
                <a:lnTo>
                  <a:pt x="924043" y="608066"/>
                </a:lnTo>
                <a:lnTo>
                  <a:pt x="942446" y="593870"/>
                </a:lnTo>
                <a:lnTo>
                  <a:pt x="984004" y="565240"/>
                </a:lnTo>
                <a:lnTo>
                  <a:pt x="1002440" y="551019"/>
                </a:lnTo>
                <a:lnTo>
                  <a:pt x="1056459" y="517143"/>
                </a:lnTo>
                <a:lnTo>
                  <a:pt x="1075131" y="503007"/>
                </a:lnTo>
                <a:lnTo>
                  <a:pt x="1104017" y="486674"/>
                </a:lnTo>
                <a:lnTo>
                  <a:pt x="1117419" y="477285"/>
                </a:lnTo>
                <a:lnTo>
                  <a:pt x="1146766" y="460956"/>
                </a:lnTo>
                <a:lnTo>
                  <a:pt x="1160232" y="451567"/>
                </a:lnTo>
                <a:lnTo>
                  <a:pt x="1181972" y="439973"/>
                </a:lnTo>
                <a:lnTo>
                  <a:pt x="1197198" y="425849"/>
                </a:lnTo>
                <a:lnTo>
                  <a:pt x="1224438" y="409521"/>
                </a:lnTo>
                <a:lnTo>
                  <a:pt x="1266817" y="379558"/>
                </a:lnTo>
                <a:lnTo>
                  <a:pt x="1323107" y="345692"/>
                </a:lnTo>
                <a:lnTo>
                  <a:pt x="1381479" y="310162"/>
                </a:lnTo>
                <a:lnTo>
                  <a:pt x="1431526" y="279164"/>
                </a:lnTo>
                <a:lnTo>
                  <a:pt x="1474388" y="246621"/>
                </a:lnTo>
                <a:lnTo>
                  <a:pt x="1523946" y="213779"/>
                </a:lnTo>
                <a:lnTo>
                  <a:pt x="1537417" y="203598"/>
                </a:lnTo>
                <a:lnTo>
                  <a:pt x="1566808" y="186761"/>
                </a:lnTo>
                <a:lnTo>
                  <a:pt x="1609671" y="156684"/>
                </a:lnTo>
                <a:lnTo>
                  <a:pt x="1645838" y="133487"/>
                </a:lnTo>
                <a:lnTo>
                  <a:pt x="1676966" y="110171"/>
                </a:lnTo>
                <a:lnTo>
                  <a:pt x="1705876" y="91967"/>
                </a:lnTo>
                <a:lnTo>
                  <a:pt x="1723058" y="79002"/>
                </a:lnTo>
                <a:lnTo>
                  <a:pt x="1757362" y="57630"/>
                </a:lnTo>
                <a:lnTo>
                  <a:pt x="1769745" y="48473"/>
                </a:lnTo>
                <a:lnTo>
                  <a:pt x="1819835" y="20074"/>
                </a:lnTo>
                <a:lnTo>
                  <a:pt x="1839945" y="3817"/>
                </a:lnTo>
                <a:lnTo>
                  <a:pt x="1849929" y="503"/>
                </a:lnTo>
                <a:lnTo>
                  <a:pt x="1868699" y="0"/>
                </a:lnTo>
                <a:lnTo>
                  <a:pt x="186023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5"/>
          <p:cNvSpPr/>
          <p:nvPr/>
        </p:nvSpPr>
        <p:spPr bwMode="auto">
          <a:xfrm>
            <a:off x="8592502" y="3446145"/>
            <a:ext cx="308611" cy="1740218"/>
          </a:xfrm>
          <a:custGeom>
            <a:avLst/>
            <a:gdLst/>
            <a:ahLst/>
            <a:cxnLst/>
            <a:rect l="0" t="0" r="0" b="0"/>
            <a:pathLst>
              <a:path w="308611" h="1740218">
                <a:moveTo>
                  <a:pt x="308610" y="1740217"/>
                </a:moveTo>
                <a:lnTo>
                  <a:pt x="308610" y="1719817"/>
                </a:lnTo>
                <a:lnTo>
                  <a:pt x="307658" y="1717092"/>
                </a:lnTo>
                <a:lnTo>
                  <a:pt x="302719" y="1708707"/>
                </a:lnTo>
                <a:lnTo>
                  <a:pt x="301230" y="1703035"/>
                </a:lnTo>
                <a:lnTo>
                  <a:pt x="299880" y="1701142"/>
                </a:lnTo>
                <a:lnTo>
                  <a:pt x="298028" y="1699879"/>
                </a:lnTo>
                <a:lnTo>
                  <a:pt x="295840" y="1699038"/>
                </a:lnTo>
                <a:lnTo>
                  <a:pt x="294381" y="1697524"/>
                </a:lnTo>
                <a:lnTo>
                  <a:pt x="293409" y="1695562"/>
                </a:lnTo>
                <a:lnTo>
                  <a:pt x="292761" y="1693302"/>
                </a:lnTo>
                <a:lnTo>
                  <a:pt x="289501" y="1688251"/>
                </a:lnTo>
                <a:lnTo>
                  <a:pt x="287298" y="1685571"/>
                </a:lnTo>
                <a:lnTo>
                  <a:pt x="285830" y="1681879"/>
                </a:lnTo>
                <a:lnTo>
                  <a:pt x="282810" y="1668533"/>
                </a:lnTo>
                <a:lnTo>
                  <a:pt x="277259" y="1658123"/>
                </a:lnTo>
                <a:lnTo>
                  <a:pt x="267706" y="1630607"/>
                </a:lnTo>
                <a:lnTo>
                  <a:pt x="266135" y="1617707"/>
                </a:lnTo>
                <a:lnTo>
                  <a:pt x="265782" y="1592850"/>
                </a:lnTo>
                <a:lnTo>
                  <a:pt x="264818" y="1589585"/>
                </a:lnTo>
                <a:lnTo>
                  <a:pt x="259863" y="1579487"/>
                </a:lnTo>
                <a:lnTo>
                  <a:pt x="257019" y="1565805"/>
                </a:lnTo>
                <a:lnTo>
                  <a:pt x="251520" y="1554343"/>
                </a:lnTo>
                <a:lnTo>
                  <a:pt x="249180" y="1536426"/>
                </a:lnTo>
                <a:lnTo>
                  <a:pt x="247727" y="1513603"/>
                </a:lnTo>
                <a:lnTo>
                  <a:pt x="239879" y="1485999"/>
                </a:lnTo>
                <a:lnTo>
                  <a:pt x="234376" y="1470795"/>
                </a:lnTo>
                <a:lnTo>
                  <a:pt x="230762" y="1438203"/>
                </a:lnTo>
                <a:lnTo>
                  <a:pt x="225642" y="1426047"/>
                </a:lnTo>
                <a:lnTo>
                  <a:pt x="223430" y="1405356"/>
                </a:lnTo>
                <a:lnTo>
                  <a:pt x="223249" y="1399819"/>
                </a:lnTo>
                <a:lnTo>
                  <a:pt x="220507" y="1388587"/>
                </a:lnTo>
                <a:lnTo>
                  <a:pt x="216148" y="1374093"/>
                </a:lnTo>
                <a:lnTo>
                  <a:pt x="214175" y="1366040"/>
                </a:lnTo>
                <a:lnTo>
                  <a:pt x="208663" y="1350797"/>
                </a:lnTo>
                <a:lnTo>
                  <a:pt x="203371" y="1311545"/>
                </a:lnTo>
                <a:lnTo>
                  <a:pt x="199925" y="1300141"/>
                </a:lnTo>
                <a:lnTo>
                  <a:pt x="197032" y="1283011"/>
                </a:lnTo>
                <a:lnTo>
                  <a:pt x="190544" y="1260156"/>
                </a:lnTo>
                <a:lnTo>
                  <a:pt x="187719" y="1206659"/>
                </a:lnTo>
                <a:lnTo>
                  <a:pt x="181825" y="1180622"/>
                </a:lnTo>
                <a:lnTo>
                  <a:pt x="179308" y="1146672"/>
                </a:lnTo>
                <a:lnTo>
                  <a:pt x="174201" y="1128001"/>
                </a:lnTo>
                <a:lnTo>
                  <a:pt x="171313" y="1105748"/>
                </a:lnTo>
                <a:lnTo>
                  <a:pt x="164826" y="1078138"/>
                </a:lnTo>
                <a:lnTo>
                  <a:pt x="160508" y="1035310"/>
                </a:lnTo>
                <a:lnTo>
                  <a:pt x="156143" y="1013513"/>
                </a:lnTo>
                <a:lnTo>
                  <a:pt x="153595" y="977346"/>
                </a:lnTo>
                <a:lnTo>
                  <a:pt x="143737" y="932034"/>
                </a:lnTo>
                <a:lnTo>
                  <a:pt x="140083" y="916205"/>
                </a:lnTo>
                <a:lnTo>
                  <a:pt x="134791" y="863973"/>
                </a:lnTo>
                <a:lnTo>
                  <a:pt x="130426" y="842097"/>
                </a:lnTo>
                <a:lnTo>
                  <a:pt x="124145" y="788284"/>
                </a:lnTo>
                <a:lnTo>
                  <a:pt x="114365" y="736418"/>
                </a:lnTo>
                <a:lnTo>
                  <a:pt x="111357" y="712227"/>
                </a:lnTo>
                <a:lnTo>
                  <a:pt x="104829" y="683964"/>
                </a:lnTo>
                <a:lnTo>
                  <a:pt x="100911" y="659538"/>
                </a:lnTo>
                <a:lnTo>
                  <a:pt x="96256" y="636744"/>
                </a:lnTo>
                <a:lnTo>
                  <a:pt x="94469" y="586713"/>
                </a:lnTo>
                <a:lnTo>
                  <a:pt x="93422" y="572229"/>
                </a:lnTo>
                <a:lnTo>
                  <a:pt x="83719" y="514225"/>
                </a:lnTo>
                <a:lnTo>
                  <a:pt x="79099" y="488595"/>
                </a:lnTo>
                <a:lnTo>
                  <a:pt x="77323" y="437194"/>
                </a:lnTo>
                <a:lnTo>
                  <a:pt x="76277" y="420051"/>
                </a:lnTo>
                <a:lnTo>
                  <a:pt x="69382" y="368617"/>
                </a:lnTo>
                <a:lnTo>
                  <a:pt x="67865" y="342900"/>
                </a:lnTo>
                <a:lnTo>
                  <a:pt x="59870" y="292417"/>
                </a:lnTo>
                <a:lnTo>
                  <a:pt x="53384" y="263960"/>
                </a:lnTo>
                <a:lnTo>
                  <a:pt x="51549" y="213016"/>
                </a:lnTo>
                <a:lnTo>
                  <a:pt x="48945" y="199131"/>
                </a:lnTo>
                <a:lnTo>
                  <a:pt x="45566" y="186610"/>
                </a:lnTo>
                <a:lnTo>
                  <a:pt x="42711" y="168851"/>
                </a:lnTo>
                <a:lnTo>
                  <a:pt x="37209" y="150571"/>
                </a:lnTo>
                <a:lnTo>
                  <a:pt x="32327" y="121817"/>
                </a:lnTo>
                <a:lnTo>
                  <a:pt x="28655" y="109386"/>
                </a:lnTo>
                <a:lnTo>
                  <a:pt x="24842" y="63062"/>
                </a:lnTo>
                <a:lnTo>
                  <a:pt x="18948" y="44877"/>
                </a:lnTo>
                <a:lnTo>
                  <a:pt x="17501" y="31830"/>
                </a:lnTo>
                <a:lnTo>
                  <a:pt x="16430" y="28840"/>
                </a:lnTo>
                <a:lnTo>
                  <a:pt x="11323" y="20081"/>
                </a:lnTo>
                <a:lnTo>
                  <a:pt x="9796" y="14322"/>
                </a:lnTo>
                <a:lnTo>
                  <a:pt x="8604" y="502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"/>
          <p:cNvSpPr/>
          <p:nvPr/>
        </p:nvSpPr>
        <p:spPr bwMode="auto">
          <a:xfrm>
            <a:off x="6363652" y="2554605"/>
            <a:ext cx="2340293" cy="685801"/>
          </a:xfrm>
          <a:custGeom>
            <a:avLst/>
            <a:gdLst/>
            <a:ahLst/>
            <a:cxnLst/>
            <a:rect l="0" t="0" r="0" b="0"/>
            <a:pathLst>
              <a:path w="2340293" h="685801">
                <a:moveTo>
                  <a:pt x="0" y="0"/>
                </a:moveTo>
                <a:lnTo>
                  <a:pt x="29802" y="0"/>
                </a:lnTo>
                <a:lnTo>
                  <a:pt x="32251" y="952"/>
                </a:lnTo>
                <a:lnTo>
                  <a:pt x="40247" y="5891"/>
                </a:lnTo>
                <a:lnTo>
                  <a:pt x="45828" y="7380"/>
                </a:lnTo>
                <a:lnTo>
                  <a:pt x="62875" y="8467"/>
                </a:lnTo>
                <a:lnTo>
                  <a:pt x="65729" y="9455"/>
                </a:lnTo>
                <a:lnTo>
                  <a:pt x="71440" y="13092"/>
                </a:lnTo>
                <a:lnTo>
                  <a:pt x="79694" y="15343"/>
                </a:lnTo>
                <a:lnTo>
                  <a:pt x="109302" y="18027"/>
                </a:lnTo>
                <a:lnTo>
                  <a:pt x="126754" y="23916"/>
                </a:lnTo>
                <a:lnTo>
                  <a:pt x="130222" y="24516"/>
                </a:lnTo>
                <a:lnTo>
                  <a:pt x="136617" y="27723"/>
                </a:lnTo>
                <a:lnTo>
                  <a:pt x="139655" y="29912"/>
                </a:lnTo>
                <a:lnTo>
                  <a:pt x="148111" y="32344"/>
                </a:lnTo>
                <a:lnTo>
                  <a:pt x="164512" y="33905"/>
                </a:lnTo>
                <a:lnTo>
                  <a:pt x="167777" y="34986"/>
                </a:lnTo>
                <a:lnTo>
                  <a:pt x="173945" y="38727"/>
                </a:lnTo>
                <a:lnTo>
                  <a:pt x="182401" y="41024"/>
                </a:lnTo>
                <a:lnTo>
                  <a:pt x="192510" y="42998"/>
                </a:lnTo>
                <a:lnTo>
                  <a:pt x="211982" y="49486"/>
                </a:lnTo>
                <a:lnTo>
                  <a:pt x="240578" y="53804"/>
                </a:lnTo>
                <a:lnTo>
                  <a:pt x="254798" y="58169"/>
                </a:lnTo>
                <a:lnTo>
                  <a:pt x="262786" y="60143"/>
                </a:lnTo>
                <a:lnTo>
                  <a:pt x="277993" y="65656"/>
                </a:lnTo>
                <a:lnTo>
                  <a:pt x="300199" y="70542"/>
                </a:lnTo>
                <a:lnTo>
                  <a:pt x="311539" y="74214"/>
                </a:lnTo>
                <a:lnTo>
                  <a:pt x="327682" y="77234"/>
                </a:lnTo>
                <a:lnTo>
                  <a:pt x="339872" y="82786"/>
                </a:lnTo>
                <a:lnTo>
                  <a:pt x="360576" y="87684"/>
                </a:lnTo>
                <a:lnTo>
                  <a:pt x="371711" y="91358"/>
                </a:lnTo>
                <a:lnTo>
                  <a:pt x="394382" y="96257"/>
                </a:lnTo>
                <a:lnTo>
                  <a:pt x="405785" y="99930"/>
                </a:lnTo>
                <a:lnTo>
                  <a:pt x="445771" y="105238"/>
                </a:lnTo>
                <a:lnTo>
                  <a:pt x="457201" y="108684"/>
                </a:lnTo>
                <a:lnTo>
                  <a:pt x="474346" y="111577"/>
                </a:lnTo>
                <a:lnTo>
                  <a:pt x="497205" y="118066"/>
                </a:lnTo>
                <a:lnTo>
                  <a:pt x="508635" y="120101"/>
                </a:lnTo>
                <a:lnTo>
                  <a:pt x="548640" y="134792"/>
                </a:lnTo>
                <a:lnTo>
                  <a:pt x="560070" y="137060"/>
                </a:lnTo>
                <a:lnTo>
                  <a:pt x="578168" y="142739"/>
                </a:lnTo>
                <a:lnTo>
                  <a:pt x="625263" y="148097"/>
                </a:lnTo>
                <a:lnTo>
                  <a:pt x="636988" y="151546"/>
                </a:lnTo>
                <a:lnTo>
                  <a:pt x="654297" y="154440"/>
                </a:lnTo>
                <a:lnTo>
                  <a:pt x="694369" y="169085"/>
                </a:lnTo>
                <a:lnTo>
                  <a:pt x="721783" y="175533"/>
                </a:lnTo>
                <a:lnTo>
                  <a:pt x="732907" y="180567"/>
                </a:lnTo>
                <a:lnTo>
                  <a:pt x="737208" y="183243"/>
                </a:lnTo>
                <a:lnTo>
                  <a:pt x="749606" y="186216"/>
                </a:lnTo>
                <a:lnTo>
                  <a:pt x="763688" y="188490"/>
                </a:lnTo>
                <a:lnTo>
                  <a:pt x="788251" y="195171"/>
                </a:lnTo>
                <a:lnTo>
                  <a:pt x="799913" y="197233"/>
                </a:lnTo>
                <a:lnTo>
                  <a:pt x="822924" y="203777"/>
                </a:lnTo>
                <a:lnTo>
                  <a:pt x="834373" y="205820"/>
                </a:lnTo>
                <a:lnTo>
                  <a:pt x="874395" y="220516"/>
                </a:lnTo>
                <a:lnTo>
                  <a:pt x="885825" y="222785"/>
                </a:lnTo>
                <a:lnTo>
                  <a:pt x="902970" y="228464"/>
                </a:lnTo>
                <a:lnTo>
                  <a:pt x="971225" y="244193"/>
                </a:lnTo>
                <a:lnTo>
                  <a:pt x="995779" y="250561"/>
                </a:lnTo>
                <a:lnTo>
                  <a:pt x="1023166" y="262195"/>
                </a:lnTo>
                <a:lnTo>
                  <a:pt x="1045881" y="267585"/>
                </a:lnTo>
                <a:lnTo>
                  <a:pt x="1057291" y="271327"/>
                </a:lnTo>
                <a:lnTo>
                  <a:pt x="1080138" y="276268"/>
                </a:lnTo>
                <a:lnTo>
                  <a:pt x="1108710" y="287911"/>
                </a:lnTo>
                <a:lnTo>
                  <a:pt x="1131570" y="293303"/>
                </a:lnTo>
                <a:lnTo>
                  <a:pt x="1143000" y="297044"/>
                </a:lnTo>
                <a:lnTo>
                  <a:pt x="1165860" y="301986"/>
                </a:lnTo>
                <a:lnTo>
                  <a:pt x="1177290" y="305666"/>
                </a:lnTo>
                <a:lnTo>
                  <a:pt x="1194435" y="308690"/>
                </a:lnTo>
                <a:lnTo>
                  <a:pt x="1241225" y="323386"/>
                </a:lnTo>
                <a:lnTo>
                  <a:pt x="1253648" y="325655"/>
                </a:lnTo>
                <a:lnTo>
                  <a:pt x="1277146" y="332332"/>
                </a:lnTo>
                <a:lnTo>
                  <a:pt x="1282913" y="332997"/>
                </a:lnTo>
                <a:lnTo>
                  <a:pt x="1291862" y="336276"/>
                </a:lnTo>
                <a:lnTo>
                  <a:pt x="1326230" y="354444"/>
                </a:lnTo>
                <a:lnTo>
                  <a:pt x="1337466" y="357555"/>
                </a:lnTo>
                <a:lnTo>
                  <a:pt x="1348809" y="359891"/>
                </a:lnTo>
                <a:lnTo>
                  <a:pt x="1366858" y="365608"/>
                </a:lnTo>
                <a:lnTo>
                  <a:pt x="1395534" y="370563"/>
                </a:lnTo>
                <a:lnTo>
                  <a:pt x="1448859" y="391553"/>
                </a:lnTo>
                <a:lnTo>
                  <a:pt x="1467940" y="399120"/>
                </a:lnTo>
                <a:lnTo>
                  <a:pt x="1491454" y="404699"/>
                </a:lnTo>
                <a:lnTo>
                  <a:pt x="1545107" y="424885"/>
                </a:lnTo>
                <a:lnTo>
                  <a:pt x="1617872" y="443388"/>
                </a:lnTo>
                <a:lnTo>
                  <a:pt x="1639196" y="447604"/>
                </a:lnTo>
                <a:lnTo>
                  <a:pt x="1707763" y="468995"/>
                </a:lnTo>
                <a:lnTo>
                  <a:pt x="1722935" y="471332"/>
                </a:lnTo>
                <a:lnTo>
                  <a:pt x="1778914" y="491595"/>
                </a:lnTo>
                <a:lnTo>
                  <a:pt x="1828882" y="510546"/>
                </a:lnTo>
                <a:lnTo>
                  <a:pt x="1858274" y="516138"/>
                </a:lnTo>
                <a:lnTo>
                  <a:pt x="1920498" y="537279"/>
                </a:lnTo>
                <a:lnTo>
                  <a:pt x="1977722" y="557216"/>
                </a:lnTo>
                <a:lnTo>
                  <a:pt x="2026822" y="580072"/>
                </a:lnTo>
                <a:lnTo>
                  <a:pt x="2068980" y="596265"/>
                </a:lnTo>
                <a:lnTo>
                  <a:pt x="2098316" y="601862"/>
                </a:lnTo>
                <a:lnTo>
                  <a:pt x="2146859" y="623004"/>
                </a:lnTo>
                <a:lnTo>
                  <a:pt x="2191486" y="640401"/>
                </a:lnTo>
                <a:lnTo>
                  <a:pt x="2199861" y="642763"/>
                </a:lnTo>
                <a:lnTo>
                  <a:pt x="2231922" y="656508"/>
                </a:lnTo>
                <a:lnTo>
                  <a:pt x="2247964" y="659976"/>
                </a:lnTo>
                <a:lnTo>
                  <a:pt x="2260125" y="665660"/>
                </a:lnTo>
                <a:lnTo>
                  <a:pt x="2274418" y="668720"/>
                </a:lnTo>
                <a:lnTo>
                  <a:pt x="2286061" y="674283"/>
                </a:lnTo>
                <a:lnTo>
                  <a:pt x="2304039" y="676646"/>
                </a:lnTo>
                <a:lnTo>
                  <a:pt x="2307552" y="676839"/>
                </a:lnTo>
                <a:lnTo>
                  <a:pt x="2310844" y="677921"/>
                </a:lnTo>
                <a:lnTo>
                  <a:pt x="2320031" y="683042"/>
                </a:lnTo>
                <a:lnTo>
                  <a:pt x="2329994" y="685436"/>
                </a:lnTo>
                <a:lnTo>
                  <a:pt x="2340292" y="68580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7"/>
          <p:cNvSpPr/>
          <p:nvPr/>
        </p:nvSpPr>
        <p:spPr bwMode="auto">
          <a:xfrm>
            <a:off x="8583930" y="3154680"/>
            <a:ext cx="60008" cy="342900"/>
          </a:xfrm>
          <a:custGeom>
            <a:avLst/>
            <a:gdLst/>
            <a:ahLst/>
            <a:cxnLst/>
            <a:rect l="0" t="0" r="0" b="0"/>
            <a:pathLst>
              <a:path w="60008" h="342900">
                <a:moveTo>
                  <a:pt x="60007" y="342899"/>
                </a:moveTo>
                <a:lnTo>
                  <a:pt x="55456" y="342899"/>
                </a:lnTo>
                <a:lnTo>
                  <a:pt x="54116" y="341947"/>
                </a:lnTo>
                <a:lnTo>
                  <a:pt x="53222" y="340360"/>
                </a:lnTo>
                <a:lnTo>
                  <a:pt x="51788" y="335519"/>
                </a:lnTo>
                <a:lnTo>
                  <a:pt x="52622" y="335122"/>
                </a:lnTo>
                <a:lnTo>
                  <a:pt x="54132" y="334857"/>
                </a:lnTo>
                <a:lnTo>
                  <a:pt x="59664" y="334358"/>
                </a:lnTo>
                <a:lnTo>
                  <a:pt x="59905" y="329785"/>
                </a:lnTo>
                <a:lnTo>
                  <a:pt x="58987" y="328442"/>
                </a:lnTo>
                <a:lnTo>
                  <a:pt x="57423" y="327546"/>
                </a:lnTo>
                <a:lnTo>
                  <a:pt x="55427" y="326949"/>
                </a:lnTo>
                <a:lnTo>
                  <a:pt x="54096" y="325599"/>
                </a:lnTo>
                <a:lnTo>
                  <a:pt x="53208" y="323746"/>
                </a:lnTo>
                <a:lnTo>
                  <a:pt x="52222" y="319147"/>
                </a:lnTo>
                <a:lnTo>
                  <a:pt x="51785" y="313928"/>
                </a:lnTo>
                <a:lnTo>
                  <a:pt x="50715" y="311203"/>
                </a:lnTo>
                <a:lnTo>
                  <a:pt x="49051" y="308433"/>
                </a:lnTo>
                <a:lnTo>
                  <a:pt x="46988" y="305635"/>
                </a:lnTo>
                <a:lnTo>
                  <a:pt x="45612" y="301864"/>
                </a:lnTo>
                <a:lnTo>
                  <a:pt x="44084" y="292594"/>
                </a:lnTo>
                <a:lnTo>
                  <a:pt x="43405" y="284664"/>
                </a:lnTo>
                <a:lnTo>
                  <a:pt x="43224" y="281216"/>
                </a:lnTo>
                <a:lnTo>
                  <a:pt x="42152" y="277965"/>
                </a:lnTo>
                <a:lnTo>
                  <a:pt x="40483" y="274845"/>
                </a:lnTo>
                <a:lnTo>
                  <a:pt x="38419" y="271812"/>
                </a:lnTo>
                <a:lnTo>
                  <a:pt x="37042" y="268838"/>
                </a:lnTo>
                <a:lnTo>
                  <a:pt x="35513" y="262993"/>
                </a:lnTo>
                <a:lnTo>
                  <a:pt x="34153" y="259149"/>
                </a:lnTo>
                <a:lnTo>
                  <a:pt x="32294" y="254681"/>
                </a:lnTo>
                <a:lnTo>
                  <a:pt x="30102" y="249797"/>
                </a:lnTo>
                <a:lnTo>
                  <a:pt x="28640" y="244636"/>
                </a:lnTo>
                <a:lnTo>
                  <a:pt x="27666" y="239291"/>
                </a:lnTo>
                <a:lnTo>
                  <a:pt x="27017" y="233822"/>
                </a:lnTo>
                <a:lnTo>
                  <a:pt x="27536" y="229224"/>
                </a:lnTo>
                <a:lnTo>
                  <a:pt x="28834" y="225205"/>
                </a:lnTo>
                <a:lnTo>
                  <a:pt x="30653" y="221574"/>
                </a:lnTo>
                <a:lnTo>
                  <a:pt x="30913" y="217249"/>
                </a:lnTo>
                <a:lnTo>
                  <a:pt x="30133" y="212460"/>
                </a:lnTo>
                <a:lnTo>
                  <a:pt x="28662" y="207362"/>
                </a:lnTo>
                <a:lnTo>
                  <a:pt x="27680" y="202059"/>
                </a:lnTo>
                <a:lnTo>
                  <a:pt x="27026" y="196618"/>
                </a:lnTo>
                <a:lnTo>
                  <a:pt x="26590" y="191086"/>
                </a:lnTo>
                <a:lnTo>
                  <a:pt x="26299" y="185493"/>
                </a:lnTo>
                <a:lnTo>
                  <a:pt x="25976" y="174199"/>
                </a:lnTo>
                <a:lnTo>
                  <a:pt x="25768" y="157317"/>
                </a:lnTo>
                <a:lnTo>
                  <a:pt x="25740" y="147388"/>
                </a:lnTo>
                <a:lnTo>
                  <a:pt x="24780" y="143026"/>
                </a:lnTo>
                <a:lnTo>
                  <a:pt x="23188" y="139166"/>
                </a:lnTo>
                <a:lnTo>
                  <a:pt x="21174" y="135640"/>
                </a:lnTo>
                <a:lnTo>
                  <a:pt x="19830" y="131384"/>
                </a:lnTo>
                <a:lnTo>
                  <a:pt x="18338" y="121575"/>
                </a:lnTo>
                <a:lnTo>
                  <a:pt x="17675" y="113406"/>
                </a:lnTo>
                <a:lnTo>
                  <a:pt x="17302" y="103451"/>
                </a:lnTo>
                <a:lnTo>
                  <a:pt x="17176" y="87004"/>
                </a:lnTo>
                <a:lnTo>
                  <a:pt x="17148" y="66085"/>
                </a:lnTo>
                <a:lnTo>
                  <a:pt x="16194" y="63107"/>
                </a:lnTo>
                <a:lnTo>
                  <a:pt x="14606" y="60168"/>
                </a:lnTo>
                <a:lnTo>
                  <a:pt x="12594" y="57257"/>
                </a:lnTo>
                <a:lnTo>
                  <a:pt x="11254" y="54364"/>
                </a:lnTo>
                <a:lnTo>
                  <a:pt x="9764" y="48609"/>
                </a:lnTo>
                <a:lnTo>
                  <a:pt x="8414" y="45741"/>
                </a:lnTo>
                <a:lnTo>
                  <a:pt x="6562" y="42876"/>
                </a:lnTo>
                <a:lnTo>
                  <a:pt x="4375" y="40014"/>
                </a:lnTo>
                <a:lnTo>
                  <a:pt x="2916" y="37153"/>
                </a:lnTo>
                <a:lnTo>
                  <a:pt x="1296" y="31435"/>
                </a:lnTo>
                <a:lnTo>
                  <a:pt x="384" y="22860"/>
                </a:lnTo>
                <a:lnTo>
                  <a:pt x="75" y="12382"/>
                </a:lnTo>
                <a:lnTo>
                  <a:pt x="1" y="1853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study guide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204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607"/>
          <p:cNvSpPr/>
          <p:nvPr/>
        </p:nvSpPr>
        <p:spPr bwMode="auto">
          <a:xfrm>
            <a:off x="457199" y="235743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171450" y="0"/>
                </a:moveTo>
                <a:lnTo>
                  <a:pt x="164070" y="0"/>
                </a:lnTo>
                <a:lnTo>
                  <a:pt x="160868" y="2540"/>
                </a:lnTo>
                <a:lnTo>
                  <a:pt x="155602" y="7381"/>
                </a:lnTo>
                <a:lnTo>
                  <a:pt x="153265" y="8731"/>
                </a:lnTo>
                <a:lnTo>
                  <a:pt x="145588" y="12770"/>
                </a:lnTo>
                <a:lnTo>
                  <a:pt x="141826" y="16134"/>
                </a:lnTo>
                <a:lnTo>
                  <a:pt x="138366" y="20281"/>
                </a:lnTo>
                <a:lnTo>
                  <a:pt x="135107" y="24950"/>
                </a:lnTo>
                <a:lnTo>
                  <a:pt x="131981" y="29016"/>
                </a:lnTo>
                <a:lnTo>
                  <a:pt x="128945" y="32679"/>
                </a:lnTo>
                <a:lnTo>
                  <a:pt x="125968" y="36074"/>
                </a:lnTo>
                <a:lnTo>
                  <a:pt x="123032" y="40242"/>
                </a:lnTo>
                <a:lnTo>
                  <a:pt x="120121" y="44925"/>
                </a:lnTo>
                <a:lnTo>
                  <a:pt x="117228" y="49953"/>
                </a:lnTo>
                <a:lnTo>
                  <a:pt x="111474" y="60619"/>
                </a:lnTo>
                <a:lnTo>
                  <a:pt x="108606" y="66130"/>
                </a:lnTo>
                <a:lnTo>
                  <a:pt x="105742" y="70757"/>
                </a:lnTo>
                <a:lnTo>
                  <a:pt x="102880" y="74793"/>
                </a:lnTo>
                <a:lnTo>
                  <a:pt x="100019" y="78437"/>
                </a:lnTo>
                <a:lnTo>
                  <a:pt x="96207" y="82772"/>
                </a:lnTo>
                <a:lnTo>
                  <a:pt x="91761" y="87566"/>
                </a:lnTo>
                <a:lnTo>
                  <a:pt x="76401" y="103416"/>
                </a:lnTo>
                <a:lnTo>
                  <a:pt x="70937" y="108949"/>
                </a:lnTo>
                <a:lnTo>
                  <a:pt x="66341" y="114543"/>
                </a:lnTo>
                <a:lnTo>
                  <a:pt x="62325" y="120177"/>
                </a:lnTo>
                <a:lnTo>
                  <a:pt x="58695" y="125838"/>
                </a:lnTo>
                <a:lnTo>
                  <a:pt x="55323" y="131517"/>
                </a:lnTo>
                <a:lnTo>
                  <a:pt x="52122" y="137208"/>
                </a:lnTo>
                <a:lnTo>
                  <a:pt x="49036" y="142907"/>
                </a:lnTo>
                <a:lnTo>
                  <a:pt x="45073" y="148611"/>
                </a:lnTo>
                <a:lnTo>
                  <a:pt x="40526" y="154319"/>
                </a:lnTo>
                <a:lnTo>
                  <a:pt x="35590" y="160030"/>
                </a:lnTo>
                <a:lnTo>
                  <a:pt x="27566" y="168914"/>
                </a:lnTo>
                <a:lnTo>
                  <a:pt x="24092" y="172617"/>
                </a:lnTo>
                <a:lnTo>
                  <a:pt x="20824" y="176991"/>
                </a:lnTo>
                <a:lnTo>
                  <a:pt x="17693" y="181811"/>
                </a:lnTo>
                <a:lnTo>
                  <a:pt x="14653" y="186930"/>
                </a:lnTo>
                <a:lnTo>
                  <a:pt x="11674" y="191295"/>
                </a:lnTo>
                <a:lnTo>
                  <a:pt x="8735" y="195158"/>
                </a:lnTo>
                <a:lnTo>
                  <a:pt x="5823" y="198685"/>
                </a:lnTo>
                <a:lnTo>
                  <a:pt x="2589" y="205145"/>
                </a:lnTo>
                <a:lnTo>
                  <a:pt x="0" y="2143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608"/>
          <p:cNvSpPr/>
          <p:nvPr/>
        </p:nvSpPr>
        <p:spPr bwMode="auto">
          <a:xfrm>
            <a:off x="638553" y="2306002"/>
            <a:ext cx="152975" cy="197169"/>
          </a:xfrm>
          <a:custGeom>
            <a:avLst/>
            <a:gdLst/>
            <a:ahLst/>
            <a:cxnLst/>
            <a:rect l="0" t="0" r="0" b="0"/>
            <a:pathLst>
              <a:path w="152975" h="197169">
                <a:moveTo>
                  <a:pt x="152974" y="0"/>
                </a:moveTo>
                <a:lnTo>
                  <a:pt x="152974" y="20151"/>
                </a:lnTo>
                <a:lnTo>
                  <a:pt x="152021" y="22959"/>
                </a:lnTo>
                <a:lnTo>
                  <a:pt x="148423" y="28619"/>
                </a:lnTo>
                <a:lnTo>
                  <a:pt x="145178" y="32414"/>
                </a:lnTo>
                <a:lnTo>
                  <a:pt x="141109" y="36850"/>
                </a:lnTo>
                <a:lnTo>
                  <a:pt x="128821" y="49654"/>
                </a:lnTo>
                <a:lnTo>
                  <a:pt x="125442" y="53105"/>
                </a:lnTo>
                <a:lnTo>
                  <a:pt x="122237" y="57311"/>
                </a:lnTo>
                <a:lnTo>
                  <a:pt x="119147" y="62020"/>
                </a:lnTo>
                <a:lnTo>
                  <a:pt x="116135" y="67064"/>
                </a:lnTo>
                <a:lnTo>
                  <a:pt x="113175" y="72332"/>
                </a:lnTo>
                <a:lnTo>
                  <a:pt x="107345" y="83265"/>
                </a:lnTo>
                <a:lnTo>
                  <a:pt x="103505" y="87895"/>
                </a:lnTo>
                <a:lnTo>
                  <a:pt x="99040" y="91934"/>
                </a:lnTo>
                <a:lnTo>
                  <a:pt x="94158" y="95579"/>
                </a:lnTo>
                <a:lnTo>
                  <a:pt x="89951" y="99915"/>
                </a:lnTo>
                <a:lnTo>
                  <a:pt x="86193" y="104710"/>
                </a:lnTo>
                <a:lnTo>
                  <a:pt x="82736" y="109811"/>
                </a:lnTo>
                <a:lnTo>
                  <a:pt x="78526" y="114165"/>
                </a:lnTo>
                <a:lnTo>
                  <a:pt x="73815" y="118020"/>
                </a:lnTo>
                <a:lnTo>
                  <a:pt x="68769" y="121543"/>
                </a:lnTo>
                <a:lnTo>
                  <a:pt x="63499" y="124843"/>
                </a:lnTo>
                <a:lnTo>
                  <a:pt x="58082" y="127997"/>
                </a:lnTo>
                <a:lnTo>
                  <a:pt x="52565" y="131051"/>
                </a:lnTo>
                <a:lnTo>
                  <a:pt x="47935" y="134992"/>
                </a:lnTo>
                <a:lnTo>
                  <a:pt x="43895" y="139525"/>
                </a:lnTo>
                <a:lnTo>
                  <a:pt x="40250" y="144452"/>
                </a:lnTo>
                <a:lnTo>
                  <a:pt x="36867" y="148689"/>
                </a:lnTo>
                <a:lnTo>
                  <a:pt x="33659" y="152466"/>
                </a:lnTo>
                <a:lnTo>
                  <a:pt x="30568" y="155936"/>
                </a:lnTo>
                <a:lnTo>
                  <a:pt x="28508" y="160155"/>
                </a:lnTo>
                <a:lnTo>
                  <a:pt x="27134" y="164873"/>
                </a:lnTo>
                <a:lnTo>
                  <a:pt x="26218" y="169923"/>
                </a:lnTo>
                <a:lnTo>
                  <a:pt x="24655" y="174242"/>
                </a:lnTo>
                <a:lnTo>
                  <a:pt x="22661" y="178074"/>
                </a:lnTo>
                <a:lnTo>
                  <a:pt x="20378" y="181581"/>
                </a:lnTo>
                <a:lnTo>
                  <a:pt x="17904" y="183919"/>
                </a:lnTo>
                <a:lnTo>
                  <a:pt x="15303" y="185478"/>
                </a:lnTo>
                <a:lnTo>
                  <a:pt x="12616" y="186517"/>
                </a:lnTo>
                <a:lnTo>
                  <a:pt x="10824" y="188162"/>
                </a:lnTo>
                <a:lnTo>
                  <a:pt x="9630" y="190211"/>
                </a:lnTo>
                <a:lnTo>
                  <a:pt x="8834" y="192530"/>
                </a:lnTo>
                <a:lnTo>
                  <a:pt x="7350" y="194076"/>
                </a:lnTo>
                <a:lnTo>
                  <a:pt x="5409" y="195107"/>
                </a:lnTo>
                <a:lnTo>
                  <a:pt x="0" y="196760"/>
                </a:lnTo>
                <a:lnTo>
                  <a:pt x="509" y="196896"/>
                </a:lnTo>
                <a:lnTo>
                  <a:pt x="4823" y="197087"/>
                </a:lnTo>
                <a:lnTo>
                  <a:pt x="9304" y="197152"/>
                </a:lnTo>
                <a:lnTo>
                  <a:pt x="15814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609"/>
          <p:cNvSpPr/>
          <p:nvPr/>
        </p:nvSpPr>
        <p:spPr bwMode="auto">
          <a:xfrm>
            <a:off x="885828" y="2288857"/>
            <a:ext cx="136798" cy="214314"/>
          </a:xfrm>
          <a:custGeom>
            <a:avLst/>
            <a:gdLst/>
            <a:ahLst/>
            <a:cxnLst/>
            <a:rect l="0" t="0" r="0" b="0"/>
            <a:pathLst>
              <a:path w="136798" h="214314">
                <a:moveTo>
                  <a:pt x="128584" y="0"/>
                </a:moveTo>
                <a:lnTo>
                  <a:pt x="123645" y="0"/>
                </a:lnTo>
                <a:lnTo>
                  <a:pt x="128335" y="0"/>
                </a:lnTo>
                <a:lnTo>
                  <a:pt x="131014" y="2540"/>
                </a:lnTo>
                <a:lnTo>
                  <a:pt x="133061" y="4551"/>
                </a:lnTo>
                <a:lnTo>
                  <a:pt x="134426" y="6844"/>
                </a:lnTo>
                <a:lnTo>
                  <a:pt x="135943" y="11932"/>
                </a:lnTo>
                <a:lnTo>
                  <a:pt x="136617" y="17368"/>
                </a:lnTo>
                <a:lnTo>
                  <a:pt x="136797" y="20151"/>
                </a:lnTo>
                <a:lnTo>
                  <a:pt x="135964" y="22959"/>
                </a:lnTo>
                <a:lnTo>
                  <a:pt x="132499" y="28619"/>
                </a:lnTo>
                <a:lnTo>
                  <a:pt x="130324" y="34310"/>
                </a:lnTo>
                <a:lnTo>
                  <a:pt x="129744" y="37161"/>
                </a:lnTo>
                <a:lnTo>
                  <a:pt x="126560" y="42868"/>
                </a:lnTo>
                <a:lnTo>
                  <a:pt x="124377" y="45724"/>
                </a:lnTo>
                <a:lnTo>
                  <a:pt x="121017" y="49533"/>
                </a:lnTo>
                <a:lnTo>
                  <a:pt x="112203" y="58844"/>
                </a:lnTo>
                <a:lnTo>
                  <a:pt x="101082" y="70246"/>
                </a:lnTo>
                <a:lnTo>
                  <a:pt x="97867" y="74453"/>
                </a:lnTo>
                <a:lnTo>
                  <a:pt x="94771" y="79163"/>
                </a:lnTo>
                <a:lnTo>
                  <a:pt x="91754" y="84208"/>
                </a:lnTo>
                <a:lnTo>
                  <a:pt x="87838" y="89476"/>
                </a:lnTo>
                <a:lnTo>
                  <a:pt x="83323" y="94893"/>
                </a:lnTo>
                <a:lnTo>
                  <a:pt x="78407" y="100410"/>
                </a:lnTo>
                <a:lnTo>
                  <a:pt x="74178" y="105992"/>
                </a:lnTo>
                <a:lnTo>
                  <a:pt x="70406" y="111619"/>
                </a:lnTo>
                <a:lnTo>
                  <a:pt x="66938" y="117275"/>
                </a:lnTo>
                <a:lnTo>
                  <a:pt x="63674" y="121999"/>
                </a:lnTo>
                <a:lnTo>
                  <a:pt x="60546" y="126100"/>
                </a:lnTo>
                <a:lnTo>
                  <a:pt x="57508" y="129787"/>
                </a:lnTo>
                <a:lnTo>
                  <a:pt x="54530" y="133197"/>
                </a:lnTo>
                <a:lnTo>
                  <a:pt x="51592" y="136423"/>
                </a:lnTo>
                <a:lnTo>
                  <a:pt x="48681" y="139526"/>
                </a:lnTo>
                <a:lnTo>
                  <a:pt x="24057" y="164500"/>
                </a:lnTo>
                <a:lnTo>
                  <a:pt x="20800" y="168722"/>
                </a:lnTo>
                <a:lnTo>
                  <a:pt x="17675" y="173441"/>
                </a:lnTo>
                <a:lnTo>
                  <a:pt x="14640" y="178493"/>
                </a:lnTo>
                <a:lnTo>
                  <a:pt x="11664" y="182813"/>
                </a:lnTo>
                <a:lnTo>
                  <a:pt x="8727" y="186645"/>
                </a:lnTo>
                <a:lnTo>
                  <a:pt x="1721" y="195089"/>
                </a:lnTo>
                <a:lnTo>
                  <a:pt x="1146" y="196734"/>
                </a:lnTo>
                <a:lnTo>
                  <a:pt x="507" y="201103"/>
                </a:lnTo>
                <a:lnTo>
                  <a:pt x="224" y="206219"/>
                </a:lnTo>
                <a:lnTo>
                  <a:pt x="0" y="214172"/>
                </a:lnTo>
                <a:lnTo>
                  <a:pt x="2538" y="214250"/>
                </a:lnTo>
                <a:lnTo>
                  <a:pt x="17141" y="2143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610"/>
          <p:cNvSpPr/>
          <p:nvPr/>
        </p:nvSpPr>
        <p:spPr bwMode="auto">
          <a:xfrm>
            <a:off x="1160144" y="2297430"/>
            <a:ext cx="128227" cy="188596"/>
          </a:xfrm>
          <a:custGeom>
            <a:avLst/>
            <a:gdLst/>
            <a:ahLst/>
            <a:cxnLst/>
            <a:rect l="0" t="0" r="0" b="0"/>
            <a:pathLst>
              <a:path w="128227" h="188596">
                <a:moveTo>
                  <a:pt x="111443" y="0"/>
                </a:moveTo>
                <a:lnTo>
                  <a:pt x="119662" y="0"/>
                </a:lnTo>
                <a:lnTo>
                  <a:pt x="122398" y="2540"/>
                </a:lnTo>
                <a:lnTo>
                  <a:pt x="127365" y="7380"/>
                </a:lnTo>
                <a:lnTo>
                  <a:pt x="127773" y="8730"/>
                </a:lnTo>
                <a:lnTo>
                  <a:pt x="128226" y="12770"/>
                </a:lnTo>
                <a:lnTo>
                  <a:pt x="127394" y="15181"/>
                </a:lnTo>
                <a:lnTo>
                  <a:pt x="123930" y="20399"/>
                </a:lnTo>
                <a:lnTo>
                  <a:pt x="121755" y="25894"/>
                </a:lnTo>
                <a:lnTo>
                  <a:pt x="121175" y="28692"/>
                </a:lnTo>
                <a:lnTo>
                  <a:pt x="119836" y="32463"/>
                </a:lnTo>
                <a:lnTo>
                  <a:pt x="117991" y="36882"/>
                </a:lnTo>
                <a:lnTo>
                  <a:pt x="115808" y="41733"/>
                </a:lnTo>
                <a:lnTo>
                  <a:pt x="113401" y="45919"/>
                </a:lnTo>
                <a:lnTo>
                  <a:pt x="110843" y="49663"/>
                </a:lnTo>
                <a:lnTo>
                  <a:pt x="108186" y="53111"/>
                </a:lnTo>
                <a:lnTo>
                  <a:pt x="105461" y="56362"/>
                </a:lnTo>
                <a:lnTo>
                  <a:pt x="102693" y="59482"/>
                </a:lnTo>
                <a:lnTo>
                  <a:pt x="99894" y="62515"/>
                </a:lnTo>
                <a:lnTo>
                  <a:pt x="97077" y="66441"/>
                </a:lnTo>
                <a:lnTo>
                  <a:pt x="94245" y="70964"/>
                </a:lnTo>
                <a:lnTo>
                  <a:pt x="91405" y="75884"/>
                </a:lnTo>
                <a:lnTo>
                  <a:pt x="87607" y="80117"/>
                </a:lnTo>
                <a:lnTo>
                  <a:pt x="83170" y="83891"/>
                </a:lnTo>
                <a:lnTo>
                  <a:pt x="78307" y="87360"/>
                </a:lnTo>
                <a:lnTo>
                  <a:pt x="74112" y="91577"/>
                </a:lnTo>
                <a:lnTo>
                  <a:pt x="70363" y="96294"/>
                </a:lnTo>
                <a:lnTo>
                  <a:pt x="66911" y="101343"/>
                </a:lnTo>
                <a:lnTo>
                  <a:pt x="63658" y="105662"/>
                </a:lnTo>
                <a:lnTo>
                  <a:pt x="60536" y="109494"/>
                </a:lnTo>
                <a:lnTo>
                  <a:pt x="57502" y="113001"/>
                </a:lnTo>
                <a:lnTo>
                  <a:pt x="53575" y="116291"/>
                </a:lnTo>
                <a:lnTo>
                  <a:pt x="49052" y="119437"/>
                </a:lnTo>
                <a:lnTo>
                  <a:pt x="44131" y="122487"/>
                </a:lnTo>
                <a:lnTo>
                  <a:pt x="39899" y="125473"/>
                </a:lnTo>
                <a:lnTo>
                  <a:pt x="36124" y="128416"/>
                </a:lnTo>
                <a:lnTo>
                  <a:pt x="32655" y="131331"/>
                </a:lnTo>
                <a:lnTo>
                  <a:pt x="29390" y="135179"/>
                </a:lnTo>
                <a:lnTo>
                  <a:pt x="26261" y="139649"/>
                </a:lnTo>
                <a:lnTo>
                  <a:pt x="23223" y="144534"/>
                </a:lnTo>
                <a:lnTo>
                  <a:pt x="20244" y="148743"/>
                </a:lnTo>
                <a:lnTo>
                  <a:pt x="17306" y="152502"/>
                </a:lnTo>
                <a:lnTo>
                  <a:pt x="14395" y="155961"/>
                </a:lnTo>
                <a:lnTo>
                  <a:pt x="12455" y="159218"/>
                </a:lnTo>
                <a:lnTo>
                  <a:pt x="11161" y="162343"/>
                </a:lnTo>
                <a:lnTo>
                  <a:pt x="10298" y="165379"/>
                </a:lnTo>
                <a:lnTo>
                  <a:pt x="8771" y="167402"/>
                </a:lnTo>
                <a:lnTo>
                  <a:pt x="6800" y="168751"/>
                </a:lnTo>
                <a:lnTo>
                  <a:pt x="4533" y="169651"/>
                </a:lnTo>
                <a:lnTo>
                  <a:pt x="3022" y="171203"/>
                </a:lnTo>
                <a:lnTo>
                  <a:pt x="2015" y="173190"/>
                </a:lnTo>
                <a:lnTo>
                  <a:pt x="896" y="177938"/>
                </a:lnTo>
                <a:lnTo>
                  <a:pt x="398" y="183223"/>
                </a:lnTo>
                <a:lnTo>
                  <a:pt x="0" y="18859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611"/>
          <p:cNvSpPr/>
          <p:nvPr/>
        </p:nvSpPr>
        <p:spPr bwMode="auto">
          <a:xfrm>
            <a:off x="1400176" y="2288857"/>
            <a:ext cx="154304" cy="222874"/>
          </a:xfrm>
          <a:custGeom>
            <a:avLst/>
            <a:gdLst/>
            <a:ahLst/>
            <a:cxnLst/>
            <a:rect l="0" t="0" r="0" b="0"/>
            <a:pathLst>
              <a:path w="154304" h="222874">
                <a:moveTo>
                  <a:pt x="154303" y="0"/>
                </a:moveTo>
                <a:lnTo>
                  <a:pt x="154303" y="13019"/>
                </a:lnTo>
                <a:lnTo>
                  <a:pt x="153351" y="15347"/>
                </a:lnTo>
                <a:lnTo>
                  <a:pt x="149753" y="20473"/>
                </a:lnTo>
                <a:lnTo>
                  <a:pt x="147518" y="25927"/>
                </a:lnTo>
                <a:lnTo>
                  <a:pt x="145573" y="32478"/>
                </a:lnTo>
                <a:lnTo>
                  <a:pt x="143720" y="36892"/>
                </a:lnTo>
                <a:lnTo>
                  <a:pt x="141533" y="41740"/>
                </a:lnTo>
                <a:lnTo>
                  <a:pt x="139122" y="45924"/>
                </a:lnTo>
                <a:lnTo>
                  <a:pt x="136563" y="49666"/>
                </a:lnTo>
                <a:lnTo>
                  <a:pt x="133904" y="53113"/>
                </a:lnTo>
                <a:lnTo>
                  <a:pt x="130226" y="57316"/>
                </a:lnTo>
                <a:lnTo>
                  <a:pt x="125870" y="62024"/>
                </a:lnTo>
                <a:lnTo>
                  <a:pt x="110636" y="77750"/>
                </a:lnTo>
                <a:lnTo>
                  <a:pt x="105189" y="83266"/>
                </a:lnTo>
                <a:lnTo>
                  <a:pt x="100606" y="88848"/>
                </a:lnTo>
                <a:lnTo>
                  <a:pt x="96598" y="94475"/>
                </a:lnTo>
                <a:lnTo>
                  <a:pt x="92973" y="100130"/>
                </a:lnTo>
                <a:lnTo>
                  <a:pt x="88651" y="105806"/>
                </a:lnTo>
                <a:lnTo>
                  <a:pt x="83865" y="111495"/>
                </a:lnTo>
                <a:lnTo>
                  <a:pt x="78770" y="117193"/>
                </a:lnTo>
                <a:lnTo>
                  <a:pt x="68028" y="128603"/>
                </a:lnTo>
                <a:lnTo>
                  <a:pt x="50160" y="146900"/>
                </a:lnTo>
                <a:lnTo>
                  <a:pt x="46775" y="151273"/>
                </a:lnTo>
                <a:lnTo>
                  <a:pt x="43565" y="156094"/>
                </a:lnTo>
                <a:lnTo>
                  <a:pt x="40473" y="161213"/>
                </a:lnTo>
                <a:lnTo>
                  <a:pt x="36506" y="165578"/>
                </a:lnTo>
                <a:lnTo>
                  <a:pt x="31957" y="169440"/>
                </a:lnTo>
                <a:lnTo>
                  <a:pt x="27019" y="172968"/>
                </a:lnTo>
                <a:lnTo>
                  <a:pt x="22775" y="176272"/>
                </a:lnTo>
                <a:lnTo>
                  <a:pt x="18993" y="179427"/>
                </a:lnTo>
                <a:lnTo>
                  <a:pt x="15519" y="182483"/>
                </a:lnTo>
                <a:lnTo>
                  <a:pt x="12250" y="186426"/>
                </a:lnTo>
                <a:lnTo>
                  <a:pt x="9119" y="190959"/>
                </a:lnTo>
                <a:lnTo>
                  <a:pt x="1800" y="202820"/>
                </a:lnTo>
                <a:lnTo>
                  <a:pt x="799" y="206982"/>
                </a:lnTo>
                <a:lnTo>
                  <a:pt x="354" y="212007"/>
                </a:lnTo>
                <a:lnTo>
                  <a:pt x="157" y="217415"/>
                </a:lnTo>
                <a:lnTo>
                  <a:pt x="0" y="222843"/>
                </a:lnTo>
                <a:lnTo>
                  <a:pt x="4550" y="222873"/>
                </a:lnTo>
                <a:lnTo>
                  <a:pt x="6842" y="221924"/>
                </a:lnTo>
                <a:lnTo>
                  <a:pt x="9324" y="220340"/>
                </a:lnTo>
                <a:lnTo>
                  <a:pt x="17143" y="2143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612"/>
          <p:cNvSpPr/>
          <p:nvPr/>
        </p:nvSpPr>
        <p:spPr bwMode="auto">
          <a:xfrm>
            <a:off x="1588769" y="2306002"/>
            <a:ext cx="145731" cy="231459"/>
          </a:xfrm>
          <a:custGeom>
            <a:avLst/>
            <a:gdLst/>
            <a:ahLst/>
            <a:cxnLst/>
            <a:rect l="0" t="0" r="0" b="0"/>
            <a:pathLst>
              <a:path w="145731" h="231459">
                <a:moveTo>
                  <a:pt x="137160" y="0"/>
                </a:moveTo>
                <a:lnTo>
                  <a:pt x="145380" y="0"/>
                </a:lnTo>
                <a:lnTo>
                  <a:pt x="145663" y="6844"/>
                </a:lnTo>
                <a:lnTo>
                  <a:pt x="145730" y="28619"/>
                </a:lnTo>
                <a:lnTo>
                  <a:pt x="143826" y="32414"/>
                </a:lnTo>
                <a:lnTo>
                  <a:pt x="140652" y="36850"/>
                </a:lnTo>
                <a:lnTo>
                  <a:pt x="136631" y="41711"/>
                </a:lnTo>
                <a:lnTo>
                  <a:pt x="132997" y="46858"/>
                </a:lnTo>
                <a:lnTo>
                  <a:pt x="129622" y="52193"/>
                </a:lnTo>
                <a:lnTo>
                  <a:pt x="126420" y="57656"/>
                </a:lnTo>
                <a:lnTo>
                  <a:pt x="123333" y="63202"/>
                </a:lnTo>
                <a:lnTo>
                  <a:pt x="117362" y="74445"/>
                </a:lnTo>
                <a:lnTo>
                  <a:pt x="113484" y="80110"/>
                </a:lnTo>
                <a:lnTo>
                  <a:pt x="108994" y="85792"/>
                </a:lnTo>
                <a:lnTo>
                  <a:pt x="104095" y="91484"/>
                </a:lnTo>
                <a:lnTo>
                  <a:pt x="99877" y="97185"/>
                </a:lnTo>
                <a:lnTo>
                  <a:pt x="96112" y="102890"/>
                </a:lnTo>
                <a:lnTo>
                  <a:pt x="92650" y="108598"/>
                </a:lnTo>
                <a:lnTo>
                  <a:pt x="88437" y="114309"/>
                </a:lnTo>
                <a:lnTo>
                  <a:pt x="83723" y="120021"/>
                </a:lnTo>
                <a:lnTo>
                  <a:pt x="78675" y="125734"/>
                </a:lnTo>
                <a:lnTo>
                  <a:pt x="74358" y="131448"/>
                </a:lnTo>
                <a:lnTo>
                  <a:pt x="70527" y="137162"/>
                </a:lnTo>
                <a:lnTo>
                  <a:pt x="67021" y="142876"/>
                </a:lnTo>
                <a:lnTo>
                  <a:pt x="62778" y="147638"/>
                </a:lnTo>
                <a:lnTo>
                  <a:pt x="58045" y="151766"/>
                </a:lnTo>
                <a:lnTo>
                  <a:pt x="52984" y="155470"/>
                </a:lnTo>
                <a:lnTo>
                  <a:pt x="48658" y="159844"/>
                </a:lnTo>
                <a:lnTo>
                  <a:pt x="44821" y="164665"/>
                </a:lnTo>
                <a:lnTo>
                  <a:pt x="41311" y="169784"/>
                </a:lnTo>
                <a:lnTo>
                  <a:pt x="38018" y="174150"/>
                </a:lnTo>
                <a:lnTo>
                  <a:pt x="34871" y="178012"/>
                </a:lnTo>
                <a:lnTo>
                  <a:pt x="31820" y="181540"/>
                </a:lnTo>
                <a:lnTo>
                  <a:pt x="28833" y="185797"/>
                </a:lnTo>
                <a:lnTo>
                  <a:pt x="25890" y="190539"/>
                </a:lnTo>
                <a:lnTo>
                  <a:pt x="22975" y="195606"/>
                </a:lnTo>
                <a:lnTo>
                  <a:pt x="20079" y="199937"/>
                </a:lnTo>
                <a:lnTo>
                  <a:pt x="17196" y="203776"/>
                </a:lnTo>
                <a:lnTo>
                  <a:pt x="14322" y="207288"/>
                </a:lnTo>
                <a:lnTo>
                  <a:pt x="11128" y="213731"/>
                </a:lnTo>
                <a:lnTo>
                  <a:pt x="10276" y="216782"/>
                </a:lnTo>
                <a:lnTo>
                  <a:pt x="8756" y="218816"/>
                </a:lnTo>
                <a:lnTo>
                  <a:pt x="6790" y="220173"/>
                </a:lnTo>
                <a:lnTo>
                  <a:pt x="4527" y="221077"/>
                </a:lnTo>
                <a:lnTo>
                  <a:pt x="3018" y="222632"/>
                </a:lnTo>
                <a:lnTo>
                  <a:pt x="2012" y="224621"/>
                </a:lnTo>
                <a:lnTo>
                  <a:pt x="0" y="23145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613"/>
          <p:cNvSpPr/>
          <p:nvPr/>
        </p:nvSpPr>
        <p:spPr bwMode="auto">
          <a:xfrm>
            <a:off x="1700212" y="2374582"/>
            <a:ext cx="85621" cy="154306"/>
          </a:xfrm>
          <a:custGeom>
            <a:avLst/>
            <a:gdLst/>
            <a:ahLst/>
            <a:cxnLst/>
            <a:rect l="0" t="0" r="0" b="0"/>
            <a:pathLst>
              <a:path w="85621" h="154306">
                <a:moveTo>
                  <a:pt x="77152" y="0"/>
                </a:moveTo>
                <a:lnTo>
                  <a:pt x="77152" y="4551"/>
                </a:lnTo>
                <a:lnTo>
                  <a:pt x="78105" y="5892"/>
                </a:lnTo>
                <a:lnTo>
                  <a:pt x="79692" y="6785"/>
                </a:lnTo>
                <a:lnTo>
                  <a:pt x="84533" y="8220"/>
                </a:lnTo>
                <a:lnTo>
                  <a:pt x="84931" y="9290"/>
                </a:lnTo>
                <a:lnTo>
                  <a:pt x="85372" y="13019"/>
                </a:lnTo>
                <a:lnTo>
                  <a:pt x="85490" y="15347"/>
                </a:lnTo>
                <a:lnTo>
                  <a:pt x="85620" y="20473"/>
                </a:lnTo>
                <a:lnTo>
                  <a:pt x="84703" y="23174"/>
                </a:lnTo>
                <a:lnTo>
                  <a:pt x="83138" y="25927"/>
                </a:lnTo>
                <a:lnTo>
                  <a:pt x="81143" y="28715"/>
                </a:lnTo>
                <a:lnTo>
                  <a:pt x="79813" y="32478"/>
                </a:lnTo>
                <a:lnTo>
                  <a:pt x="78926" y="36892"/>
                </a:lnTo>
                <a:lnTo>
                  <a:pt x="78335" y="41740"/>
                </a:lnTo>
                <a:lnTo>
                  <a:pt x="76988" y="46876"/>
                </a:lnTo>
                <a:lnTo>
                  <a:pt x="75138" y="52206"/>
                </a:lnTo>
                <a:lnTo>
                  <a:pt x="72952" y="57664"/>
                </a:lnTo>
                <a:lnTo>
                  <a:pt x="69590" y="63208"/>
                </a:lnTo>
                <a:lnTo>
                  <a:pt x="65443" y="68808"/>
                </a:lnTo>
                <a:lnTo>
                  <a:pt x="60774" y="74447"/>
                </a:lnTo>
                <a:lnTo>
                  <a:pt x="57661" y="79159"/>
                </a:lnTo>
                <a:lnTo>
                  <a:pt x="55586" y="83253"/>
                </a:lnTo>
                <a:lnTo>
                  <a:pt x="54202" y="86934"/>
                </a:lnTo>
                <a:lnTo>
                  <a:pt x="52327" y="91294"/>
                </a:lnTo>
                <a:lnTo>
                  <a:pt x="47704" y="101218"/>
                </a:lnTo>
                <a:lnTo>
                  <a:pt x="44185" y="105579"/>
                </a:lnTo>
                <a:lnTo>
                  <a:pt x="39934" y="109438"/>
                </a:lnTo>
                <a:lnTo>
                  <a:pt x="35195" y="112964"/>
                </a:lnTo>
                <a:lnTo>
                  <a:pt x="31084" y="117219"/>
                </a:lnTo>
                <a:lnTo>
                  <a:pt x="27390" y="121961"/>
                </a:lnTo>
                <a:lnTo>
                  <a:pt x="23975" y="127028"/>
                </a:lnTo>
                <a:lnTo>
                  <a:pt x="20746" y="131358"/>
                </a:lnTo>
                <a:lnTo>
                  <a:pt x="17640" y="135197"/>
                </a:lnTo>
                <a:lnTo>
                  <a:pt x="14618" y="138708"/>
                </a:lnTo>
                <a:lnTo>
                  <a:pt x="11650" y="142002"/>
                </a:lnTo>
                <a:lnTo>
                  <a:pt x="0" y="15430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614"/>
          <p:cNvSpPr/>
          <p:nvPr/>
        </p:nvSpPr>
        <p:spPr bwMode="auto">
          <a:xfrm>
            <a:off x="465772" y="2606039"/>
            <a:ext cx="231458" cy="282894"/>
          </a:xfrm>
          <a:custGeom>
            <a:avLst/>
            <a:gdLst/>
            <a:ahLst/>
            <a:cxnLst/>
            <a:rect l="0" t="0" r="0" b="0"/>
            <a:pathLst>
              <a:path w="231458" h="282894">
                <a:moveTo>
                  <a:pt x="231457" y="0"/>
                </a:moveTo>
                <a:lnTo>
                  <a:pt x="226907" y="0"/>
                </a:lnTo>
                <a:lnTo>
                  <a:pt x="225566" y="953"/>
                </a:lnTo>
                <a:lnTo>
                  <a:pt x="224672" y="2541"/>
                </a:lnTo>
                <a:lnTo>
                  <a:pt x="224077" y="4552"/>
                </a:lnTo>
                <a:lnTo>
                  <a:pt x="220875" y="9326"/>
                </a:lnTo>
                <a:lnTo>
                  <a:pt x="218687" y="11932"/>
                </a:lnTo>
                <a:lnTo>
                  <a:pt x="217229" y="14623"/>
                </a:lnTo>
                <a:lnTo>
                  <a:pt x="214224" y="22960"/>
                </a:lnTo>
                <a:lnTo>
                  <a:pt x="210146" y="28620"/>
                </a:lnTo>
                <a:lnTo>
                  <a:pt x="205158" y="36850"/>
                </a:lnTo>
                <a:lnTo>
                  <a:pt x="202494" y="41712"/>
                </a:lnTo>
                <a:lnTo>
                  <a:pt x="198814" y="45906"/>
                </a:lnTo>
                <a:lnTo>
                  <a:pt x="194455" y="49654"/>
                </a:lnTo>
                <a:lnTo>
                  <a:pt x="189644" y="53105"/>
                </a:lnTo>
                <a:lnTo>
                  <a:pt x="184532" y="58264"/>
                </a:lnTo>
                <a:lnTo>
                  <a:pt x="179219" y="64560"/>
                </a:lnTo>
                <a:lnTo>
                  <a:pt x="173772" y="71615"/>
                </a:lnTo>
                <a:lnTo>
                  <a:pt x="169188" y="78224"/>
                </a:lnTo>
                <a:lnTo>
                  <a:pt x="165179" y="84534"/>
                </a:lnTo>
                <a:lnTo>
                  <a:pt x="161554" y="90646"/>
                </a:lnTo>
                <a:lnTo>
                  <a:pt x="157233" y="96626"/>
                </a:lnTo>
                <a:lnTo>
                  <a:pt x="152447" y="102518"/>
                </a:lnTo>
                <a:lnTo>
                  <a:pt x="147351" y="108350"/>
                </a:lnTo>
                <a:lnTo>
                  <a:pt x="142049" y="114144"/>
                </a:lnTo>
                <a:lnTo>
                  <a:pt x="131078" y="125661"/>
                </a:lnTo>
                <a:lnTo>
                  <a:pt x="97123" y="160015"/>
                </a:lnTo>
                <a:lnTo>
                  <a:pt x="92371" y="165731"/>
                </a:lnTo>
                <a:lnTo>
                  <a:pt x="88251" y="171448"/>
                </a:lnTo>
                <a:lnTo>
                  <a:pt x="84551" y="177164"/>
                </a:lnTo>
                <a:lnTo>
                  <a:pt x="81132" y="182879"/>
                </a:lnTo>
                <a:lnTo>
                  <a:pt x="77901" y="188595"/>
                </a:lnTo>
                <a:lnTo>
                  <a:pt x="74794" y="194310"/>
                </a:lnTo>
                <a:lnTo>
                  <a:pt x="70817" y="200025"/>
                </a:lnTo>
                <a:lnTo>
                  <a:pt x="66262" y="205740"/>
                </a:lnTo>
                <a:lnTo>
                  <a:pt x="61319" y="211455"/>
                </a:lnTo>
                <a:lnTo>
                  <a:pt x="53288" y="220346"/>
                </a:lnTo>
                <a:lnTo>
                  <a:pt x="46544" y="228424"/>
                </a:lnTo>
                <a:lnTo>
                  <a:pt x="43412" y="233245"/>
                </a:lnTo>
                <a:lnTo>
                  <a:pt x="40371" y="238365"/>
                </a:lnTo>
                <a:lnTo>
                  <a:pt x="34453" y="246593"/>
                </a:lnTo>
                <a:lnTo>
                  <a:pt x="31541" y="250120"/>
                </a:lnTo>
                <a:lnTo>
                  <a:pt x="28306" y="256580"/>
                </a:lnTo>
                <a:lnTo>
                  <a:pt x="27443" y="259636"/>
                </a:lnTo>
                <a:lnTo>
                  <a:pt x="23944" y="265572"/>
                </a:lnTo>
                <a:lnTo>
                  <a:pt x="21678" y="268488"/>
                </a:lnTo>
                <a:lnTo>
                  <a:pt x="19214" y="270432"/>
                </a:lnTo>
                <a:lnTo>
                  <a:pt x="16620" y="271728"/>
                </a:lnTo>
                <a:lnTo>
                  <a:pt x="13937" y="272592"/>
                </a:lnTo>
                <a:lnTo>
                  <a:pt x="8417" y="276093"/>
                </a:lnTo>
                <a:lnTo>
                  <a:pt x="0" y="2828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615"/>
          <p:cNvSpPr/>
          <p:nvPr/>
        </p:nvSpPr>
        <p:spPr bwMode="auto">
          <a:xfrm>
            <a:off x="508742" y="2786062"/>
            <a:ext cx="162418" cy="334328"/>
          </a:xfrm>
          <a:custGeom>
            <a:avLst/>
            <a:gdLst/>
            <a:ahLst/>
            <a:cxnLst/>
            <a:rect l="0" t="0" r="0" b="0"/>
            <a:pathLst>
              <a:path w="162418" h="334328">
                <a:moveTo>
                  <a:pt x="154197" y="0"/>
                </a:moveTo>
                <a:lnTo>
                  <a:pt x="158748" y="0"/>
                </a:lnTo>
                <a:lnTo>
                  <a:pt x="160089" y="953"/>
                </a:lnTo>
                <a:lnTo>
                  <a:pt x="160983" y="2540"/>
                </a:lnTo>
                <a:lnTo>
                  <a:pt x="162417" y="7381"/>
                </a:lnTo>
                <a:lnTo>
                  <a:pt x="160073" y="10583"/>
                </a:lnTo>
                <a:lnTo>
                  <a:pt x="158115" y="12770"/>
                </a:lnTo>
                <a:lnTo>
                  <a:pt x="156809" y="15181"/>
                </a:lnTo>
                <a:lnTo>
                  <a:pt x="154019" y="23125"/>
                </a:lnTo>
                <a:lnTo>
                  <a:pt x="149990" y="28693"/>
                </a:lnTo>
                <a:lnTo>
                  <a:pt x="148535" y="32464"/>
                </a:lnTo>
                <a:lnTo>
                  <a:pt x="146918" y="41733"/>
                </a:lnTo>
                <a:lnTo>
                  <a:pt x="146200" y="49663"/>
                </a:lnTo>
                <a:lnTo>
                  <a:pt x="146008" y="53111"/>
                </a:lnTo>
                <a:lnTo>
                  <a:pt x="143255" y="62023"/>
                </a:lnTo>
                <a:lnTo>
                  <a:pt x="138857" y="72333"/>
                </a:lnTo>
                <a:lnTo>
                  <a:pt x="133727" y="83266"/>
                </a:lnTo>
                <a:lnTo>
                  <a:pt x="108465" y="134313"/>
                </a:lnTo>
                <a:lnTo>
                  <a:pt x="105612" y="139072"/>
                </a:lnTo>
                <a:lnTo>
                  <a:pt x="102757" y="143197"/>
                </a:lnTo>
                <a:lnTo>
                  <a:pt x="99901" y="146900"/>
                </a:lnTo>
                <a:lnTo>
                  <a:pt x="97045" y="151273"/>
                </a:lnTo>
                <a:lnTo>
                  <a:pt x="94188" y="156094"/>
                </a:lnTo>
                <a:lnTo>
                  <a:pt x="91331" y="161213"/>
                </a:lnTo>
                <a:lnTo>
                  <a:pt x="85617" y="171980"/>
                </a:lnTo>
                <a:lnTo>
                  <a:pt x="74187" y="194415"/>
                </a:lnTo>
                <a:lnTo>
                  <a:pt x="70377" y="200095"/>
                </a:lnTo>
                <a:lnTo>
                  <a:pt x="65932" y="205787"/>
                </a:lnTo>
                <a:lnTo>
                  <a:pt x="61064" y="211486"/>
                </a:lnTo>
                <a:lnTo>
                  <a:pt x="56866" y="217191"/>
                </a:lnTo>
                <a:lnTo>
                  <a:pt x="53115" y="222899"/>
                </a:lnTo>
                <a:lnTo>
                  <a:pt x="49662" y="228609"/>
                </a:lnTo>
                <a:lnTo>
                  <a:pt x="46407" y="234321"/>
                </a:lnTo>
                <a:lnTo>
                  <a:pt x="40250" y="245748"/>
                </a:lnTo>
                <a:lnTo>
                  <a:pt x="37275" y="250510"/>
                </a:lnTo>
                <a:lnTo>
                  <a:pt x="34339" y="254636"/>
                </a:lnTo>
                <a:lnTo>
                  <a:pt x="31430" y="258340"/>
                </a:lnTo>
                <a:lnTo>
                  <a:pt x="28537" y="262714"/>
                </a:lnTo>
                <a:lnTo>
                  <a:pt x="25656" y="267535"/>
                </a:lnTo>
                <a:lnTo>
                  <a:pt x="20868" y="277020"/>
                </a:lnTo>
                <a:lnTo>
                  <a:pt x="18740" y="284410"/>
                </a:lnTo>
                <a:lnTo>
                  <a:pt x="15254" y="290869"/>
                </a:lnTo>
                <a:lnTo>
                  <a:pt x="12991" y="293925"/>
                </a:lnTo>
                <a:lnTo>
                  <a:pt x="10477" y="299861"/>
                </a:lnTo>
                <a:lnTo>
                  <a:pt x="8862" y="306882"/>
                </a:lnTo>
                <a:lnTo>
                  <a:pt x="4032" y="312649"/>
                </a:lnTo>
                <a:lnTo>
                  <a:pt x="1119" y="315839"/>
                </a:lnTo>
                <a:lnTo>
                  <a:pt x="438" y="319125"/>
                </a:lnTo>
                <a:lnTo>
                  <a:pt x="0" y="324446"/>
                </a:lnTo>
                <a:lnTo>
                  <a:pt x="2480" y="327713"/>
                </a:lnTo>
                <a:lnTo>
                  <a:pt x="8465" y="33432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616"/>
          <p:cNvSpPr/>
          <p:nvPr/>
        </p:nvSpPr>
        <p:spPr bwMode="auto">
          <a:xfrm>
            <a:off x="664279" y="2931795"/>
            <a:ext cx="92956" cy="180023"/>
          </a:xfrm>
          <a:custGeom>
            <a:avLst/>
            <a:gdLst/>
            <a:ahLst/>
            <a:cxnLst/>
            <a:rect l="0" t="0" r="0" b="0"/>
            <a:pathLst>
              <a:path w="92956" h="180023">
                <a:moveTo>
                  <a:pt x="84385" y="0"/>
                </a:moveTo>
                <a:lnTo>
                  <a:pt x="92853" y="0"/>
                </a:lnTo>
                <a:lnTo>
                  <a:pt x="92927" y="4550"/>
                </a:lnTo>
                <a:lnTo>
                  <a:pt x="92955" y="17321"/>
                </a:lnTo>
                <a:lnTo>
                  <a:pt x="92004" y="21072"/>
                </a:lnTo>
                <a:lnTo>
                  <a:pt x="90417" y="24525"/>
                </a:lnTo>
                <a:lnTo>
                  <a:pt x="88406" y="27780"/>
                </a:lnTo>
                <a:lnTo>
                  <a:pt x="86114" y="31855"/>
                </a:lnTo>
                <a:lnTo>
                  <a:pt x="81026" y="41462"/>
                </a:lnTo>
                <a:lnTo>
                  <a:pt x="78336" y="45739"/>
                </a:lnTo>
                <a:lnTo>
                  <a:pt x="75590" y="49542"/>
                </a:lnTo>
                <a:lnTo>
                  <a:pt x="72807" y="53031"/>
                </a:lnTo>
                <a:lnTo>
                  <a:pt x="70951" y="57261"/>
                </a:lnTo>
                <a:lnTo>
                  <a:pt x="69714" y="61986"/>
                </a:lnTo>
                <a:lnTo>
                  <a:pt x="68890" y="67042"/>
                </a:lnTo>
                <a:lnTo>
                  <a:pt x="66435" y="71364"/>
                </a:lnTo>
                <a:lnTo>
                  <a:pt x="62893" y="75199"/>
                </a:lnTo>
                <a:lnTo>
                  <a:pt x="58627" y="78707"/>
                </a:lnTo>
                <a:lnTo>
                  <a:pt x="55784" y="82951"/>
                </a:lnTo>
                <a:lnTo>
                  <a:pt x="53887" y="87686"/>
                </a:lnTo>
                <a:lnTo>
                  <a:pt x="52623" y="92747"/>
                </a:lnTo>
                <a:lnTo>
                  <a:pt x="50828" y="97074"/>
                </a:lnTo>
                <a:lnTo>
                  <a:pt x="48679" y="100911"/>
                </a:lnTo>
                <a:lnTo>
                  <a:pt x="46294" y="104421"/>
                </a:lnTo>
                <a:lnTo>
                  <a:pt x="43751" y="108666"/>
                </a:lnTo>
                <a:lnTo>
                  <a:pt x="41103" y="113402"/>
                </a:lnTo>
                <a:lnTo>
                  <a:pt x="38386" y="118463"/>
                </a:lnTo>
                <a:lnTo>
                  <a:pt x="35621" y="122791"/>
                </a:lnTo>
                <a:lnTo>
                  <a:pt x="32826" y="126628"/>
                </a:lnTo>
                <a:lnTo>
                  <a:pt x="30010" y="130138"/>
                </a:lnTo>
                <a:lnTo>
                  <a:pt x="27180" y="133431"/>
                </a:lnTo>
                <a:lnTo>
                  <a:pt x="24341" y="136579"/>
                </a:lnTo>
                <a:lnTo>
                  <a:pt x="18646" y="142616"/>
                </a:lnTo>
                <a:lnTo>
                  <a:pt x="5445" y="156077"/>
                </a:lnTo>
                <a:lnTo>
                  <a:pt x="3183" y="158344"/>
                </a:lnTo>
                <a:lnTo>
                  <a:pt x="1676" y="160807"/>
                </a:lnTo>
                <a:lnTo>
                  <a:pt x="0" y="166085"/>
                </a:lnTo>
                <a:lnTo>
                  <a:pt x="506" y="167873"/>
                </a:lnTo>
                <a:lnTo>
                  <a:pt x="1796" y="169065"/>
                </a:lnTo>
                <a:lnTo>
                  <a:pt x="7139" y="171408"/>
                </a:lnTo>
                <a:lnTo>
                  <a:pt x="7205" y="175988"/>
                </a:lnTo>
                <a:lnTo>
                  <a:pt x="7230" y="179668"/>
                </a:lnTo>
                <a:lnTo>
                  <a:pt x="9772" y="179865"/>
                </a:lnTo>
                <a:lnTo>
                  <a:pt x="15805" y="1800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617"/>
          <p:cNvSpPr/>
          <p:nvPr/>
        </p:nvSpPr>
        <p:spPr bwMode="auto">
          <a:xfrm>
            <a:off x="800099" y="3000375"/>
            <a:ext cx="60009" cy="137161"/>
          </a:xfrm>
          <a:custGeom>
            <a:avLst/>
            <a:gdLst/>
            <a:ahLst/>
            <a:cxnLst/>
            <a:rect l="0" t="0" r="0" b="0"/>
            <a:pathLst>
              <a:path w="60009" h="137161">
                <a:moveTo>
                  <a:pt x="60008" y="0"/>
                </a:moveTo>
                <a:lnTo>
                  <a:pt x="48978" y="0"/>
                </a:lnTo>
                <a:lnTo>
                  <a:pt x="50950" y="0"/>
                </a:lnTo>
                <a:lnTo>
                  <a:pt x="52064" y="952"/>
                </a:lnTo>
                <a:lnTo>
                  <a:pt x="53760" y="2539"/>
                </a:lnTo>
                <a:lnTo>
                  <a:pt x="58774" y="7380"/>
                </a:lnTo>
                <a:lnTo>
                  <a:pt x="59185" y="8730"/>
                </a:lnTo>
                <a:lnTo>
                  <a:pt x="59642" y="12770"/>
                </a:lnTo>
                <a:lnTo>
                  <a:pt x="58812" y="15181"/>
                </a:lnTo>
                <a:lnTo>
                  <a:pt x="57305" y="17740"/>
                </a:lnTo>
                <a:lnTo>
                  <a:pt x="55349" y="20399"/>
                </a:lnTo>
                <a:lnTo>
                  <a:pt x="53092" y="24077"/>
                </a:lnTo>
                <a:lnTo>
                  <a:pt x="50635" y="28434"/>
                </a:lnTo>
                <a:lnTo>
                  <a:pt x="45365" y="38355"/>
                </a:lnTo>
                <a:lnTo>
                  <a:pt x="39847" y="49114"/>
                </a:lnTo>
                <a:lnTo>
                  <a:pt x="37043" y="53697"/>
                </a:lnTo>
                <a:lnTo>
                  <a:pt x="34220" y="57706"/>
                </a:lnTo>
                <a:lnTo>
                  <a:pt x="31386" y="61330"/>
                </a:lnTo>
                <a:lnTo>
                  <a:pt x="28544" y="65652"/>
                </a:lnTo>
                <a:lnTo>
                  <a:pt x="25697" y="70438"/>
                </a:lnTo>
                <a:lnTo>
                  <a:pt x="22847" y="75533"/>
                </a:lnTo>
                <a:lnTo>
                  <a:pt x="17139" y="86275"/>
                </a:lnTo>
                <a:lnTo>
                  <a:pt x="14284" y="91807"/>
                </a:lnTo>
                <a:lnTo>
                  <a:pt x="11428" y="96447"/>
                </a:lnTo>
                <a:lnTo>
                  <a:pt x="8571" y="100493"/>
                </a:lnTo>
                <a:lnTo>
                  <a:pt x="5714" y="104143"/>
                </a:lnTo>
                <a:lnTo>
                  <a:pt x="3810" y="107528"/>
                </a:lnTo>
                <a:lnTo>
                  <a:pt x="2540" y="110738"/>
                </a:lnTo>
                <a:lnTo>
                  <a:pt x="1693" y="113830"/>
                </a:lnTo>
                <a:lnTo>
                  <a:pt x="1129" y="116844"/>
                </a:lnTo>
                <a:lnTo>
                  <a:pt x="753" y="119806"/>
                </a:lnTo>
                <a:lnTo>
                  <a:pt x="502" y="122733"/>
                </a:lnTo>
                <a:lnTo>
                  <a:pt x="335" y="125637"/>
                </a:lnTo>
                <a:lnTo>
                  <a:pt x="0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618"/>
          <p:cNvSpPr/>
          <p:nvPr/>
        </p:nvSpPr>
        <p:spPr bwMode="auto">
          <a:xfrm>
            <a:off x="1468754" y="2906077"/>
            <a:ext cx="145734" cy="197169"/>
          </a:xfrm>
          <a:custGeom>
            <a:avLst/>
            <a:gdLst/>
            <a:ahLst/>
            <a:cxnLst/>
            <a:rect l="0" t="0" r="0" b="0"/>
            <a:pathLst>
              <a:path w="145734" h="197169">
                <a:moveTo>
                  <a:pt x="145733" y="0"/>
                </a:moveTo>
                <a:lnTo>
                  <a:pt x="145733" y="12770"/>
                </a:lnTo>
                <a:lnTo>
                  <a:pt x="144780" y="14229"/>
                </a:lnTo>
                <a:lnTo>
                  <a:pt x="143193" y="15201"/>
                </a:lnTo>
                <a:lnTo>
                  <a:pt x="141182" y="15849"/>
                </a:lnTo>
                <a:lnTo>
                  <a:pt x="138889" y="18186"/>
                </a:lnTo>
                <a:lnTo>
                  <a:pt x="136408" y="21649"/>
                </a:lnTo>
                <a:lnTo>
                  <a:pt x="133801" y="25863"/>
                </a:lnTo>
                <a:lnTo>
                  <a:pt x="131111" y="29624"/>
                </a:lnTo>
                <a:lnTo>
                  <a:pt x="128365" y="33085"/>
                </a:lnTo>
                <a:lnTo>
                  <a:pt x="125582" y="36344"/>
                </a:lnTo>
                <a:lnTo>
                  <a:pt x="121821" y="40422"/>
                </a:lnTo>
                <a:lnTo>
                  <a:pt x="108380" y="54310"/>
                </a:lnTo>
                <a:lnTo>
                  <a:pt x="71040" y="91831"/>
                </a:lnTo>
                <a:lnTo>
                  <a:pt x="66410" y="97416"/>
                </a:lnTo>
                <a:lnTo>
                  <a:pt x="62371" y="103044"/>
                </a:lnTo>
                <a:lnTo>
                  <a:pt x="58726" y="108701"/>
                </a:lnTo>
                <a:lnTo>
                  <a:pt x="55343" y="113425"/>
                </a:lnTo>
                <a:lnTo>
                  <a:pt x="52136" y="117527"/>
                </a:lnTo>
                <a:lnTo>
                  <a:pt x="49045" y="121213"/>
                </a:lnTo>
                <a:lnTo>
                  <a:pt x="45079" y="125577"/>
                </a:lnTo>
                <a:lnTo>
                  <a:pt x="35593" y="135504"/>
                </a:lnTo>
                <a:lnTo>
                  <a:pt x="5824" y="165618"/>
                </a:lnTo>
                <a:lnTo>
                  <a:pt x="3882" y="168514"/>
                </a:lnTo>
                <a:lnTo>
                  <a:pt x="1726" y="174273"/>
                </a:lnTo>
                <a:lnTo>
                  <a:pt x="767" y="180007"/>
                </a:lnTo>
                <a:lnTo>
                  <a:pt x="152" y="186899"/>
                </a:lnTo>
                <a:lnTo>
                  <a:pt x="45" y="192643"/>
                </a:lnTo>
                <a:lnTo>
                  <a:pt x="0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619"/>
          <p:cNvSpPr/>
          <p:nvPr/>
        </p:nvSpPr>
        <p:spPr bwMode="auto">
          <a:xfrm>
            <a:off x="1648812" y="2906077"/>
            <a:ext cx="77118" cy="197169"/>
          </a:xfrm>
          <a:custGeom>
            <a:avLst/>
            <a:gdLst/>
            <a:ahLst/>
            <a:cxnLst/>
            <a:rect l="0" t="0" r="0" b="0"/>
            <a:pathLst>
              <a:path w="77118" h="197169">
                <a:moveTo>
                  <a:pt x="77117" y="0"/>
                </a:moveTo>
                <a:lnTo>
                  <a:pt x="77117" y="15601"/>
                </a:lnTo>
                <a:lnTo>
                  <a:pt x="76165" y="17068"/>
                </a:lnTo>
                <a:lnTo>
                  <a:pt x="74577" y="18999"/>
                </a:lnTo>
                <a:lnTo>
                  <a:pt x="72567" y="21238"/>
                </a:lnTo>
                <a:lnTo>
                  <a:pt x="70273" y="24636"/>
                </a:lnTo>
                <a:lnTo>
                  <a:pt x="67792" y="28807"/>
                </a:lnTo>
                <a:lnTo>
                  <a:pt x="65186" y="33492"/>
                </a:lnTo>
                <a:lnTo>
                  <a:pt x="63448" y="38521"/>
                </a:lnTo>
                <a:lnTo>
                  <a:pt x="62289" y="43778"/>
                </a:lnTo>
                <a:lnTo>
                  <a:pt x="61517" y="49188"/>
                </a:lnTo>
                <a:lnTo>
                  <a:pt x="60050" y="53747"/>
                </a:lnTo>
                <a:lnTo>
                  <a:pt x="58119" y="57739"/>
                </a:lnTo>
                <a:lnTo>
                  <a:pt x="55879" y="61352"/>
                </a:lnTo>
                <a:lnTo>
                  <a:pt x="53434" y="65667"/>
                </a:lnTo>
                <a:lnTo>
                  <a:pt x="48176" y="75540"/>
                </a:lnTo>
                <a:lnTo>
                  <a:pt x="31365" y="108694"/>
                </a:lnTo>
                <a:lnTo>
                  <a:pt x="28519" y="113420"/>
                </a:lnTo>
                <a:lnTo>
                  <a:pt x="25668" y="117524"/>
                </a:lnTo>
                <a:lnTo>
                  <a:pt x="22816" y="121212"/>
                </a:lnTo>
                <a:lnTo>
                  <a:pt x="19961" y="125575"/>
                </a:lnTo>
                <a:lnTo>
                  <a:pt x="17106" y="130389"/>
                </a:lnTo>
                <a:lnTo>
                  <a:pt x="14250" y="135504"/>
                </a:lnTo>
                <a:lnTo>
                  <a:pt x="12346" y="139866"/>
                </a:lnTo>
                <a:lnTo>
                  <a:pt x="11076" y="143726"/>
                </a:lnTo>
                <a:lnTo>
                  <a:pt x="10230" y="147253"/>
                </a:lnTo>
                <a:lnTo>
                  <a:pt x="8713" y="150556"/>
                </a:lnTo>
                <a:lnTo>
                  <a:pt x="6750" y="153711"/>
                </a:lnTo>
                <a:lnTo>
                  <a:pt x="4488" y="156766"/>
                </a:lnTo>
                <a:lnTo>
                  <a:pt x="2980" y="159756"/>
                </a:lnTo>
                <a:lnTo>
                  <a:pt x="1305" y="165618"/>
                </a:lnTo>
                <a:lnTo>
                  <a:pt x="561" y="171398"/>
                </a:lnTo>
                <a:lnTo>
                  <a:pt x="230" y="177142"/>
                </a:lnTo>
                <a:lnTo>
                  <a:pt x="0" y="186899"/>
                </a:lnTo>
                <a:lnTo>
                  <a:pt x="941" y="188417"/>
                </a:lnTo>
                <a:lnTo>
                  <a:pt x="2520" y="190381"/>
                </a:lnTo>
                <a:lnTo>
                  <a:pt x="8538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620"/>
          <p:cNvSpPr/>
          <p:nvPr/>
        </p:nvSpPr>
        <p:spPr bwMode="auto">
          <a:xfrm>
            <a:off x="1751647" y="3008947"/>
            <a:ext cx="51436" cy="102871"/>
          </a:xfrm>
          <a:custGeom>
            <a:avLst/>
            <a:gdLst/>
            <a:ahLst/>
            <a:cxnLst/>
            <a:rect l="0" t="0" r="0" b="0"/>
            <a:pathLst>
              <a:path w="51436" h="102871">
                <a:moveTo>
                  <a:pt x="51435" y="0"/>
                </a:moveTo>
                <a:lnTo>
                  <a:pt x="51435" y="11932"/>
                </a:lnTo>
                <a:lnTo>
                  <a:pt x="50482" y="14622"/>
                </a:lnTo>
                <a:lnTo>
                  <a:pt x="48895" y="17368"/>
                </a:lnTo>
                <a:lnTo>
                  <a:pt x="46884" y="20151"/>
                </a:lnTo>
                <a:lnTo>
                  <a:pt x="44591" y="23912"/>
                </a:lnTo>
                <a:lnTo>
                  <a:pt x="42110" y="28324"/>
                </a:lnTo>
                <a:lnTo>
                  <a:pt x="39503" y="33170"/>
                </a:lnTo>
                <a:lnTo>
                  <a:pt x="36813" y="37353"/>
                </a:lnTo>
                <a:lnTo>
                  <a:pt x="34067" y="41095"/>
                </a:lnTo>
                <a:lnTo>
                  <a:pt x="31284" y="44542"/>
                </a:lnTo>
                <a:lnTo>
                  <a:pt x="28476" y="47792"/>
                </a:lnTo>
                <a:lnTo>
                  <a:pt x="25652" y="50911"/>
                </a:lnTo>
                <a:lnTo>
                  <a:pt x="22816" y="53943"/>
                </a:lnTo>
                <a:lnTo>
                  <a:pt x="20926" y="56917"/>
                </a:lnTo>
                <a:lnTo>
                  <a:pt x="19665" y="59852"/>
                </a:lnTo>
                <a:lnTo>
                  <a:pt x="18825" y="62762"/>
                </a:lnTo>
                <a:lnTo>
                  <a:pt x="17313" y="65654"/>
                </a:lnTo>
                <a:lnTo>
                  <a:pt x="15352" y="68534"/>
                </a:lnTo>
                <a:lnTo>
                  <a:pt x="13092" y="71407"/>
                </a:lnTo>
                <a:lnTo>
                  <a:pt x="11585" y="74275"/>
                </a:lnTo>
                <a:lnTo>
                  <a:pt x="10581" y="77139"/>
                </a:lnTo>
                <a:lnTo>
                  <a:pt x="9912" y="80001"/>
                </a:lnTo>
                <a:lnTo>
                  <a:pt x="8513" y="82861"/>
                </a:lnTo>
                <a:lnTo>
                  <a:pt x="6628" y="85721"/>
                </a:lnTo>
                <a:lnTo>
                  <a:pt x="4419" y="88580"/>
                </a:lnTo>
                <a:lnTo>
                  <a:pt x="2946" y="91438"/>
                </a:lnTo>
                <a:lnTo>
                  <a:pt x="1964" y="94296"/>
                </a:lnTo>
                <a:lnTo>
                  <a:pt x="0" y="1028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621"/>
          <p:cNvSpPr/>
          <p:nvPr/>
        </p:nvSpPr>
        <p:spPr bwMode="auto">
          <a:xfrm>
            <a:off x="945833" y="2666047"/>
            <a:ext cx="119981" cy="154200"/>
          </a:xfrm>
          <a:custGeom>
            <a:avLst/>
            <a:gdLst/>
            <a:ahLst/>
            <a:cxnLst/>
            <a:rect l="0" t="0" r="0" b="0"/>
            <a:pathLst>
              <a:path w="119981" h="154200">
                <a:moveTo>
                  <a:pt x="85724" y="0"/>
                </a:moveTo>
                <a:lnTo>
                  <a:pt x="69875" y="0"/>
                </a:lnTo>
                <a:lnTo>
                  <a:pt x="69443" y="953"/>
                </a:lnTo>
                <a:lnTo>
                  <a:pt x="68963" y="4551"/>
                </a:lnTo>
                <a:lnTo>
                  <a:pt x="67883" y="5892"/>
                </a:lnTo>
                <a:lnTo>
                  <a:pt x="66210" y="6785"/>
                </a:lnTo>
                <a:lnTo>
                  <a:pt x="64142" y="7381"/>
                </a:lnTo>
                <a:lnTo>
                  <a:pt x="61811" y="8731"/>
                </a:lnTo>
                <a:lnTo>
                  <a:pt x="59304" y="10583"/>
                </a:lnTo>
                <a:lnTo>
                  <a:pt x="56681" y="12770"/>
                </a:lnTo>
                <a:lnTo>
                  <a:pt x="53979" y="14229"/>
                </a:lnTo>
                <a:lnTo>
                  <a:pt x="51226" y="15201"/>
                </a:lnTo>
                <a:lnTo>
                  <a:pt x="48438" y="15849"/>
                </a:lnTo>
                <a:lnTo>
                  <a:pt x="45627" y="17233"/>
                </a:lnTo>
                <a:lnTo>
                  <a:pt x="42800" y="19109"/>
                </a:lnTo>
                <a:lnTo>
                  <a:pt x="39963" y="21312"/>
                </a:lnTo>
                <a:lnTo>
                  <a:pt x="37119" y="23733"/>
                </a:lnTo>
                <a:lnTo>
                  <a:pt x="34271" y="26299"/>
                </a:lnTo>
                <a:lnTo>
                  <a:pt x="27406" y="32712"/>
                </a:lnTo>
                <a:lnTo>
                  <a:pt x="24938" y="34190"/>
                </a:lnTo>
                <a:lnTo>
                  <a:pt x="21387" y="36129"/>
                </a:lnTo>
                <a:lnTo>
                  <a:pt x="11103" y="41533"/>
                </a:lnTo>
                <a:lnTo>
                  <a:pt x="9307" y="42928"/>
                </a:lnTo>
                <a:lnTo>
                  <a:pt x="7157" y="44811"/>
                </a:lnTo>
                <a:lnTo>
                  <a:pt x="1413" y="50127"/>
                </a:lnTo>
                <a:lnTo>
                  <a:pt x="941" y="51515"/>
                </a:lnTo>
                <a:lnTo>
                  <a:pt x="418" y="55598"/>
                </a:lnTo>
                <a:lnTo>
                  <a:pt x="36" y="59620"/>
                </a:lnTo>
                <a:lnTo>
                  <a:pt x="0" y="72768"/>
                </a:lnTo>
                <a:lnTo>
                  <a:pt x="952" y="74230"/>
                </a:lnTo>
                <a:lnTo>
                  <a:pt x="2539" y="75204"/>
                </a:lnTo>
                <a:lnTo>
                  <a:pt x="8218" y="77039"/>
                </a:lnTo>
                <a:lnTo>
                  <a:pt x="10955" y="77102"/>
                </a:lnTo>
                <a:lnTo>
                  <a:pt x="13018" y="77119"/>
                </a:lnTo>
                <a:lnTo>
                  <a:pt x="15346" y="78083"/>
                </a:lnTo>
                <a:lnTo>
                  <a:pt x="17850" y="79678"/>
                </a:lnTo>
                <a:lnTo>
                  <a:pt x="20472" y="81693"/>
                </a:lnTo>
                <a:lnTo>
                  <a:pt x="23173" y="83037"/>
                </a:lnTo>
                <a:lnTo>
                  <a:pt x="25926" y="83933"/>
                </a:lnTo>
                <a:lnTo>
                  <a:pt x="28713" y="84531"/>
                </a:lnTo>
                <a:lnTo>
                  <a:pt x="31524" y="84929"/>
                </a:lnTo>
                <a:lnTo>
                  <a:pt x="34351" y="85194"/>
                </a:lnTo>
                <a:lnTo>
                  <a:pt x="37188" y="85371"/>
                </a:lnTo>
                <a:lnTo>
                  <a:pt x="42880" y="85568"/>
                </a:lnTo>
                <a:lnTo>
                  <a:pt x="45731" y="85620"/>
                </a:lnTo>
                <a:lnTo>
                  <a:pt x="48585" y="86608"/>
                </a:lnTo>
                <a:lnTo>
                  <a:pt x="51439" y="88218"/>
                </a:lnTo>
                <a:lnTo>
                  <a:pt x="54295" y="90245"/>
                </a:lnTo>
                <a:lnTo>
                  <a:pt x="57151" y="91596"/>
                </a:lnTo>
                <a:lnTo>
                  <a:pt x="60008" y="92496"/>
                </a:lnTo>
                <a:lnTo>
                  <a:pt x="62865" y="93097"/>
                </a:lnTo>
                <a:lnTo>
                  <a:pt x="65722" y="93497"/>
                </a:lnTo>
                <a:lnTo>
                  <a:pt x="68579" y="93764"/>
                </a:lnTo>
                <a:lnTo>
                  <a:pt x="71437" y="93942"/>
                </a:lnTo>
                <a:lnTo>
                  <a:pt x="77152" y="94139"/>
                </a:lnTo>
                <a:lnTo>
                  <a:pt x="80009" y="94192"/>
                </a:lnTo>
                <a:lnTo>
                  <a:pt x="82867" y="95180"/>
                </a:lnTo>
                <a:lnTo>
                  <a:pt x="85724" y="96791"/>
                </a:lnTo>
                <a:lnTo>
                  <a:pt x="88581" y="98817"/>
                </a:lnTo>
                <a:lnTo>
                  <a:pt x="91439" y="100168"/>
                </a:lnTo>
                <a:lnTo>
                  <a:pt x="94296" y="101069"/>
                </a:lnTo>
                <a:lnTo>
                  <a:pt x="101175" y="102514"/>
                </a:lnTo>
                <a:lnTo>
                  <a:pt x="104656" y="105252"/>
                </a:lnTo>
                <a:lnTo>
                  <a:pt x="110101" y="110220"/>
                </a:lnTo>
                <a:lnTo>
                  <a:pt x="113386" y="110899"/>
                </a:lnTo>
                <a:lnTo>
                  <a:pt x="115595" y="111080"/>
                </a:lnTo>
                <a:lnTo>
                  <a:pt x="117068" y="112154"/>
                </a:lnTo>
                <a:lnTo>
                  <a:pt x="118050" y="113822"/>
                </a:lnTo>
                <a:lnTo>
                  <a:pt x="119899" y="119653"/>
                </a:lnTo>
                <a:lnTo>
                  <a:pt x="119980" y="124459"/>
                </a:lnTo>
                <a:lnTo>
                  <a:pt x="119039" y="125835"/>
                </a:lnTo>
                <a:lnTo>
                  <a:pt x="117459" y="126752"/>
                </a:lnTo>
                <a:lnTo>
                  <a:pt x="115453" y="127364"/>
                </a:lnTo>
                <a:lnTo>
                  <a:pt x="114116" y="128725"/>
                </a:lnTo>
                <a:lnTo>
                  <a:pt x="113224" y="130584"/>
                </a:lnTo>
                <a:lnTo>
                  <a:pt x="112630" y="132776"/>
                </a:lnTo>
                <a:lnTo>
                  <a:pt x="111281" y="135190"/>
                </a:lnTo>
                <a:lnTo>
                  <a:pt x="109430" y="137752"/>
                </a:lnTo>
                <a:lnTo>
                  <a:pt x="107243" y="140412"/>
                </a:lnTo>
                <a:lnTo>
                  <a:pt x="104832" y="142186"/>
                </a:lnTo>
                <a:lnTo>
                  <a:pt x="102273" y="143368"/>
                </a:lnTo>
                <a:lnTo>
                  <a:pt x="95872" y="145266"/>
                </a:lnTo>
                <a:lnTo>
                  <a:pt x="92457" y="145525"/>
                </a:lnTo>
                <a:lnTo>
                  <a:pt x="90213" y="145594"/>
                </a:lnTo>
                <a:lnTo>
                  <a:pt x="87764" y="146593"/>
                </a:lnTo>
                <a:lnTo>
                  <a:pt x="85179" y="148211"/>
                </a:lnTo>
                <a:lnTo>
                  <a:pt x="82503" y="150242"/>
                </a:lnTo>
                <a:lnTo>
                  <a:pt x="79767" y="151597"/>
                </a:lnTo>
                <a:lnTo>
                  <a:pt x="76990" y="152499"/>
                </a:lnTo>
                <a:lnTo>
                  <a:pt x="70240" y="153948"/>
                </a:lnTo>
                <a:lnTo>
                  <a:pt x="66777" y="154146"/>
                </a:lnTo>
                <a:lnTo>
                  <a:pt x="64520" y="154199"/>
                </a:lnTo>
                <a:lnTo>
                  <a:pt x="63016" y="153282"/>
                </a:lnTo>
                <a:lnTo>
                  <a:pt x="62013" y="151718"/>
                </a:lnTo>
                <a:lnTo>
                  <a:pt x="61344" y="149723"/>
                </a:lnTo>
                <a:lnTo>
                  <a:pt x="59946" y="148393"/>
                </a:lnTo>
                <a:lnTo>
                  <a:pt x="58061" y="147506"/>
                </a:lnTo>
                <a:lnTo>
                  <a:pt x="52743" y="146083"/>
                </a:lnTo>
                <a:lnTo>
                  <a:pt x="52307" y="145014"/>
                </a:lnTo>
                <a:lnTo>
                  <a:pt x="51822" y="141286"/>
                </a:lnTo>
                <a:lnTo>
                  <a:pt x="51511" y="137022"/>
                </a:lnTo>
                <a:lnTo>
                  <a:pt x="51437" y="117041"/>
                </a:lnTo>
                <a:lnTo>
                  <a:pt x="52388" y="114222"/>
                </a:lnTo>
                <a:lnTo>
                  <a:pt x="53975" y="111391"/>
                </a:lnTo>
                <a:lnTo>
                  <a:pt x="55986" y="108550"/>
                </a:lnTo>
                <a:lnTo>
                  <a:pt x="57326" y="105705"/>
                </a:lnTo>
                <a:lnTo>
                  <a:pt x="58219" y="102855"/>
                </a:lnTo>
                <a:lnTo>
                  <a:pt x="58815" y="100002"/>
                </a:lnTo>
                <a:lnTo>
                  <a:pt x="60165" y="97148"/>
                </a:lnTo>
                <a:lnTo>
                  <a:pt x="62017" y="94293"/>
                </a:lnTo>
                <a:lnTo>
                  <a:pt x="64204" y="91437"/>
                </a:lnTo>
                <a:lnTo>
                  <a:pt x="65662" y="88580"/>
                </a:lnTo>
                <a:lnTo>
                  <a:pt x="66635" y="85724"/>
                </a:lnTo>
                <a:lnTo>
                  <a:pt x="67283" y="82867"/>
                </a:lnTo>
                <a:lnTo>
                  <a:pt x="68667" y="80009"/>
                </a:lnTo>
                <a:lnTo>
                  <a:pt x="70543" y="77152"/>
                </a:lnTo>
                <a:lnTo>
                  <a:pt x="72746" y="74295"/>
                </a:lnTo>
                <a:lnTo>
                  <a:pt x="75167" y="71437"/>
                </a:lnTo>
                <a:lnTo>
                  <a:pt x="77733" y="68580"/>
                </a:lnTo>
                <a:lnTo>
                  <a:pt x="84146" y="61701"/>
                </a:lnTo>
                <a:lnTo>
                  <a:pt x="92966" y="52775"/>
                </a:lnTo>
                <a:lnTo>
                  <a:pt x="93410" y="51376"/>
                </a:lnTo>
                <a:lnTo>
                  <a:pt x="93902" y="47281"/>
                </a:lnTo>
                <a:lnTo>
                  <a:pt x="94296" y="4286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622"/>
          <p:cNvSpPr/>
          <p:nvPr/>
        </p:nvSpPr>
        <p:spPr bwMode="auto">
          <a:xfrm>
            <a:off x="1125854" y="2674620"/>
            <a:ext cx="120016" cy="42863"/>
          </a:xfrm>
          <a:custGeom>
            <a:avLst/>
            <a:gdLst/>
            <a:ahLst/>
            <a:cxnLst/>
            <a:rect l="0" t="0" r="0" b="0"/>
            <a:pathLst>
              <a:path w="120016" h="42863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1887" y="952"/>
                </a:lnTo>
                <a:lnTo>
                  <a:pt x="1258" y="2540"/>
                </a:lnTo>
                <a:lnTo>
                  <a:pt x="249" y="7380"/>
                </a:lnTo>
                <a:lnTo>
                  <a:pt x="1119" y="7778"/>
                </a:lnTo>
                <a:lnTo>
                  <a:pt x="4625" y="8219"/>
                </a:lnTo>
                <a:lnTo>
                  <a:pt x="5941" y="9289"/>
                </a:lnTo>
                <a:lnTo>
                  <a:pt x="6818" y="10955"/>
                </a:lnTo>
                <a:lnTo>
                  <a:pt x="8470" y="16782"/>
                </a:lnTo>
                <a:lnTo>
                  <a:pt x="8504" y="17856"/>
                </a:lnTo>
                <a:lnTo>
                  <a:pt x="8572" y="32991"/>
                </a:lnTo>
                <a:lnTo>
                  <a:pt x="7620" y="33424"/>
                </a:lnTo>
                <a:lnTo>
                  <a:pt x="4022" y="33905"/>
                </a:lnTo>
                <a:lnTo>
                  <a:pt x="105" y="34280"/>
                </a:lnTo>
                <a:lnTo>
                  <a:pt x="8469" y="34289"/>
                </a:lnTo>
                <a:lnTo>
                  <a:pt x="8504" y="35242"/>
                </a:lnTo>
                <a:lnTo>
                  <a:pt x="8542" y="38840"/>
                </a:lnTo>
                <a:lnTo>
                  <a:pt x="9505" y="40181"/>
                </a:lnTo>
                <a:lnTo>
                  <a:pt x="11099" y="41075"/>
                </a:lnTo>
                <a:lnTo>
                  <a:pt x="16791" y="42757"/>
                </a:lnTo>
                <a:lnTo>
                  <a:pt x="16909" y="41840"/>
                </a:lnTo>
                <a:lnTo>
                  <a:pt x="16988" y="40275"/>
                </a:lnTo>
                <a:lnTo>
                  <a:pt x="17041" y="38280"/>
                </a:lnTo>
                <a:lnTo>
                  <a:pt x="18028" y="36950"/>
                </a:lnTo>
                <a:lnTo>
                  <a:pt x="19639" y="36063"/>
                </a:lnTo>
                <a:lnTo>
                  <a:pt x="21665" y="35472"/>
                </a:lnTo>
                <a:lnTo>
                  <a:pt x="23969" y="35078"/>
                </a:lnTo>
                <a:lnTo>
                  <a:pt x="26457" y="34815"/>
                </a:lnTo>
                <a:lnTo>
                  <a:pt x="29068" y="34640"/>
                </a:lnTo>
                <a:lnTo>
                  <a:pt x="37049" y="34445"/>
                </a:lnTo>
                <a:lnTo>
                  <a:pt x="101559" y="34290"/>
                </a:lnTo>
                <a:lnTo>
                  <a:pt x="102949" y="35242"/>
                </a:lnTo>
                <a:lnTo>
                  <a:pt x="104828" y="36830"/>
                </a:lnTo>
                <a:lnTo>
                  <a:pt x="110136" y="41670"/>
                </a:lnTo>
                <a:lnTo>
                  <a:pt x="113402" y="42332"/>
                </a:lnTo>
                <a:lnTo>
                  <a:pt x="120015" y="4286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623"/>
          <p:cNvSpPr/>
          <p:nvPr/>
        </p:nvSpPr>
        <p:spPr bwMode="auto">
          <a:xfrm>
            <a:off x="1223785" y="2657475"/>
            <a:ext cx="13482" cy="162878"/>
          </a:xfrm>
          <a:custGeom>
            <a:avLst/>
            <a:gdLst/>
            <a:ahLst/>
            <a:cxnLst/>
            <a:rect l="0" t="0" r="0" b="0"/>
            <a:pathLst>
              <a:path w="13482" h="162878">
                <a:moveTo>
                  <a:pt x="4939" y="0"/>
                </a:moveTo>
                <a:lnTo>
                  <a:pt x="4939" y="45730"/>
                </a:lnTo>
                <a:lnTo>
                  <a:pt x="3987" y="48584"/>
                </a:lnTo>
                <a:lnTo>
                  <a:pt x="2399" y="51439"/>
                </a:lnTo>
                <a:lnTo>
                  <a:pt x="389" y="54295"/>
                </a:lnTo>
                <a:lnTo>
                  <a:pt x="0" y="58104"/>
                </a:lnTo>
                <a:lnTo>
                  <a:pt x="694" y="62548"/>
                </a:lnTo>
                <a:lnTo>
                  <a:pt x="2109" y="67417"/>
                </a:lnTo>
                <a:lnTo>
                  <a:pt x="3053" y="71614"/>
                </a:lnTo>
                <a:lnTo>
                  <a:pt x="3682" y="75365"/>
                </a:lnTo>
                <a:lnTo>
                  <a:pt x="4101" y="78818"/>
                </a:lnTo>
                <a:lnTo>
                  <a:pt x="4380" y="83025"/>
                </a:lnTo>
                <a:lnTo>
                  <a:pt x="4567" y="87735"/>
                </a:lnTo>
                <a:lnTo>
                  <a:pt x="4866" y="104431"/>
                </a:lnTo>
                <a:lnTo>
                  <a:pt x="4933" y="122758"/>
                </a:lnTo>
                <a:lnTo>
                  <a:pt x="5888" y="125654"/>
                </a:lnTo>
                <a:lnTo>
                  <a:pt x="7477" y="128537"/>
                </a:lnTo>
                <a:lnTo>
                  <a:pt x="9488" y="131411"/>
                </a:lnTo>
                <a:lnTo>
                  <a:pt x="10829" y="134280"/>
                </a:lnTo>
                <a:lnTo>
                  <a:pt x="11724" y="137145"/>
                </a:lnTo>
                <a:lnTo>
                  <a:pt x="12320" y="140007"/>
                </a:lnTo>
                <a:lnTo>
                  <a:pt x="12717" y="142868"/>
                </a:lnTo>
                <a:lnTo>
                  <a:pt x="12982" y="145728"/>
                </a:lnTo>
                <a:lnTo>
                  <a:pt x="13407" y="152610"/>
                </a:lnTo>
                <a:lnTo>
                  <a:pt x="13465" y="156092"/>
                </a:lnTo>
                <a:lnTo>
                  <a:pt x="13481" y="158354"/>
                </a:lnTo>
                <a:lnTo>
                  <a:pt x="12539" y="159861"/>
                </a:lnTo>
                <a:lnTo>
                  <a:pt x="10958" y="160867"/>
                </a:lnTo>
                <a:lnTo>
                  <a:pt x="4939" y="16287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624"/>
          <p:cNvSpPr/>
          <p:nvPr/>
        </p:nvSpPr>
        <p:spPr bwMode="auto">
          <a:xfrm>
            <a:off x="2034892" y="3163252"/>
            <a:ext cx="30284" cy="248603"/>
          </a:xfrm>
          <a:custGeom>
            <a:avLst/>
            <a:gdLst/>
            <a:ahLst/>
            <a:cxnLst/>
            <a:rect l="0" t="0" r="0" b="0"/>
            <a:pathLst>
              <a:path w="30284" h="248603">
                <a:moveTo>
                  <a:pt x="8220" y="0"/>
                </a:moveTo>
                <a:lnTo>
                  <a:pt x="8220" y="20400"/>
                </a:lnTo>
                <a:lnTo>
                  <a:pt x="7267" y="23125"/>
                </a:lnTo>
                <a:lnTo>
                  <a:pt x="5680" y="25894"/>
                </a:lnTo>
                <a:lnTo>
                  <a:pt x="3669" y="28693"/>
                </a:lnTo>
                <a:lnTo>
                  <a:pt x="2328" y="31511"/>
                </a:lnTo>
                <a:lnTo>
                  <a:pt x="1435" y="34342"/>
                </a:lnTo>
                <a:lnTo>
                  <a:pt x="839" y="37182"/>
                </a:lnTo>
                <a:lnTo>
                  <a:pt x="177" y="42878"/>
                </a:lnTo>
                <a:lnTo>
                  <a:pt x="0" y="45730"/>
                </a:lnTo>
                <a:lnTo>
                  <a:pt x="835" y="48585"/>
                </a:lnTo>
                <a:lnTo>
                  <a:pt x="2344" y="51440"/>
                </a:lnTo>
                <a:lnTo>
                  <a:pt x="4303" y="54296"/>
                </a:lnTo>
                <a:lnTo>
                  <a:pt x="5609" y="58105"/>
                </a:lnTo>
                <a:lnTo>
                  <a:pt x="6479" y="62549"/>
                </a:lnTo>
                <a:lnTo>
                  <a:pt x="7059" y="67417"/>
                </a:lnTo>
                <a:lnTo>
                  <a:pt x="7446" y="71615"/>
                </a:lnTo>
                <a:lnTo>
                  <a:pt x="7876" y="78819"/>
                </a:lnTo>
                <a:lnTo>
                  <a:pt x="8943" y="83026"/>
                </a:lnTo>
                <a:lnTo>
                  <a:pt x="10607" y="87735"/>
                </a:lnTo>
                <a:lnTo>
                  <a:pt x="12669" y="92781"/>
                </a:lnTo>
                <a:lnTo>
                  <a:pt x="14043" y="97096"/>
                </a:lnTo>
                <a:lnTo>
                  <a:pt x="14960" y="100926"/>
                </a:lnTo>
                <a:lnTo>
                  <a:pt x="15571" y="104431"/>
                </a:lnTo>
                <a:lnTo>
                  <a:pt x="15978" y="108673"/>
                </a:lnTo>
                <a:lnTo>
                  <a:pt x="16250" y="113406"/>
                </a:lnTo>
                <a:lnTo>
                  <a:pt x="16551" y="122793"/>
                </a:lnTo>
                <a:lnTo>
                  <a:pt x="16721" y="134385"/>
                </a:lnTo>
                <a:lnTo>
                  <a:pt x="16792" y="217054"/>
                </a:lnTo>
                <a:lnTo>
                  <a:pt x="17745" y="219950"/>
                </a:lnTo>
                <a:lnTo>
                  <a:pt x="19333" y="222833"/>
                </a:lnTo>
                <a:lnTo>
                  <a:pt x="21343" y="225708"/>
                </a:lnTo>
                <a:lnTo>
                  <a:pt x="22684" y="228577"/>
                </a:lnTo>
                <a:lnTo>
                  <a:pt x="23578" y="231442"/>
                </a:lnTo>
                <a:lnTo>
                  <a:pt x="25012" y="238334"/>
                </a:lnTo>
                <a:lnTo>
                  <a:pt x="25260" y="244078"/>
                </a:lnTo>
                <a:lnTo>
                  <a:pt x="26248" y="245586"/>
                </a:lnTo>
                <a:lnTo>
                  <a:pt x="27858" y="246592"/>
                </a:lnTo>
                <a:lnTo>
                  <a:pt x="29885" y="247262"/>
                </a:lnTo>
                <a:lnTo>
                  <a:pt x="30283" y="247709"/>
                </a:lnTo>
                <a:lnTo>
                  <a:pt x="29596" y="248007"/>
                </a:lnTo>
                <a:lnTo>
                  <a:pt x="26201" y="248485"/>
                </a:lnTo>
                <a:lnTo>
                  <a:pt x="24970" y="248524"/>
                </a:lnTo>
                <a:lnTo>
                  <a:pt x="16792" y="2486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625"/>
          <p:cNvSpPr/>
          <p:nvPr/>
        </p:nvSpPr>
        <p:spPr bwMode="auto">
          <a:xfrm>
            <a:off x="2137441" y="3197542"/>
            <a:ext cx="154269" cy="214272"/>
          </a:xfrm>
          <a:custGeom>
            <a:avLst/>
            <a:gdLst/>
            <a:ahLst/>
            <a:cxnLst/>
            <a:rect l="0" t="0" r="0" b="0"/>
            <a:pathLst>
              <a:path w="154269" h="214272">
                <a:moveTo>
                  <a:pt x="59976" y="0"/>
                </a:moveTo>
                <a:lnTo>
                  <a:pt x="55425" y="4551"/>
                </a:lnTo>
                <a:lnTo>
                  <a:pt x="53132" y="5892"/>
                </a:lnTo>
                <a:lnTo>
                  <a:pt x="50651" y="6785"/>
                </a:lnTo>
                <a:lnTo>
                  <a:pt x="48044" y="7381"/>
                </a:lnTo>
                <a:lnTo>
                  <a:pt x="46306" y="8731"/>
                </a:lnTo>
                <a:lnTo>
                  <a:pt x="45148" y="10583"/>
                </a:lnTo>
                <a:lnTo>
                  <a:pt x="44376" y="12770"/>
                </a:lnTo>
                <a:lnTo>
                  <a:pt x="40977" y="17741"/>
                </a:lnTo>
                <a:lnTo>
                  <a:pt x="38738" y="20400"/>
                </a:lnTo>
                <a:lnTo>
                  <a:pt x="37245" y="23125"/>
                </a:lnTo>
                <a:lnTo>
                  <a:pt x="35586" y="28693"/>
                </a:lnTo>
                <a:lnTo>
                  <a:pt x="34652" y="32632"/>
                </a:lnTo>
                <a:lnTo>
                  <a:pt x="31893" y="38633"/>
                </a:lnTo>
                <a:lnTo>
                  <a:pt x="29824" y="42900"/>
                </a:lnTo>
                <a:lnTo>
                  <a:pt x="27492" y="45745"/>
                </a:lnTo>
                <a:lnTo>
                  <a:pt x="24985" y="47642"/>
                </a:lnTo>
                <a:lnTo>
                  <a:pt x="22361" y="48906"/>
                </a:lnTo>
                <a:lnTo>
                  <a:pt x="20612" y="51654"/>
                </a:lnTo>
                <a:lnTo>
                  <a:pt x="19446" y="55391"/>
                </a:lnTo>
                <a:lnTo>
                  <a:pt x="18668" y="59787"/>
                </a:lnTo>
                <a:lnTo>
                  <a:pt x="17198" y="63671"/>
                </a:lnTo>
                <a:lnTo>
                  <a:pt x="15265" y="67212"/>
                </a:lnTo>
                <a:lnTo>
                  <a:pt x="13023" y="70526"/>
                </a:lnTo>
                <a:lnTo>
                  <a:pt x="10533" y="76747"/>
                </a:lnTo>
                <a:lnTo>
                  <a:pt x="9426" y="82688"/>
                </a:lnTo>
                <a:lnTo>
                  <a:pt x="8934" y="88503"/>
                </a:lnTo>
                <a:lnTo>
                  <a:pt x="7851" y="92339"/>
                </a:lnTo>
                <a:lnTo>
                  <a:pt x="6176" y="96802"/>
                </a:lnTo>
                <a:lnTo>
                  <a:pt x="4107" y="101682"/>
                </a:lnTo>
                <a:lnTo>
                  <a:pt x="2727" y="105888"/>
                </a:lnTo>
                <a:lnTo>
                  <a:pt x="1808" y="109645"/>
                </a:lnTo>
                <a:lnTo>
                  <a:pt x="1195" y="113102"/>
                </a:lnTo>
                <a:lnTo>
                  <a:pt x="513" y="119483"/>
                </a:lnTo>
                <a:lnTo>
                  <a:pt x="332" y="122517"/>
                </a:lnTo>
                <a:lnTo>
                  <a:pt x="130" y="130970"/>
                </a:lnTo>
                <a:lnTo>
                  <a:pt x="0" y="147367"/>
                </a:lnTo>
                <a:lnTo>
                  <a:pt x="942" y="150633"/>
                </a:lnTo>
                <a:lnTo>
                  <a:pt x="4529" y="156800"/>
                </a:lnTo>
                <a:lnTo>
                  <a:pt x="6758" y="162717"/>
                </a:lnTo>
                <a:lnTo>
                  <a:pt x="7748" y="168521"/>
                </a:lnTo>
                <a:lnTo>
                  <a:pt x="8189" y="174276"/>
                </a:lnTo>
                <a:lnTo>
                  <a:pt x="9258" y="177144"/>
                </a:lnTo>
                <a:lnTo>
                  <a:pt x="12988" y="182871"/>
                </a:lnTo>
                <a:lnTo>
                  <a:pt x="15280" y="188591"/>
                </a:lnTo>
                <a:lnTo>
                  <a:pt x="15891" y="191450"/>
                </a:lnTo>
                <a:lnTo>
                  <a:pt x="17251" y="193356"/>
                </a:lnTo>
                <a:lnTo>
                  <a:pt x="19110" y="194626"/>
                </a:lnTo>
                <a:lnTo>
                  <a:pt x="21302" y="195473"/>
                </a:lnTo>
                <a:lnTo>
                  <a:pt x="22763" y="196991"/>
                </a:lnTo>
                <a:lnTo>
                  <a:pt x="23737" y="198954"/>
                </a:lnTo>
                <a:lnTo>
                  <a:pt x="24387" y="201217"/>
                </a:lnTo>
                <a:lnTo>
                  <a:pt x="27649" y="206270"/>
                </a:lnTo>
                <a:lnTo>
                  <a:pt x="29852" y="208951"/>
                </a:lnTo>
                <a:lnTo>
                  <a:pt x="32273" y="210738"/>
                </a:lnTo>
                <a:lnTo>
                  <a:pt x="34840" y="211930"/>
                </a:lnTo>
                <a:lnTo>
                  <a:pt x="37504" y="212724"/>
                </a:lnTo>
                <a:lnTo>
                  <a:pt x="40232" y="213254"/>
                </a:lnTo>
                <a:lnTo>
                  <a:pt x="43003" y="213607"/>
                </a:lnTo>
                <a:lnTo>
                  <a:pt x="45803" y="213842"/>
                </a:lnTo>
                <a:lnTo>
                  <a:pt x="48623" y="213999"/>
                </a:lnTo>
                <a:lnTo>
                  <a:pt x="54295" y="214173"/>
                </a:lnTo>
                <a:lnTo>
                  <a:pt x="62843" y="214271"/>
                </a:lnTo>
                <a:lnTo>
                  <a:pt x="65698" y="213333"/>
                </a:lnTo>
                <a:lnTo>
                  <a:pt x="68553" y="211754"/>
                </a:lnTo>
                <a:lnTo>
                  <a:pt x="71409" y="209750"/>
                </a:lnTo>
                <a:lnTo>
                  <a:pt x="74265" y="208413"/>
                </a:lnTo>
                <a:lnTo>
                  <a:pt x="77122" y="207522"/>
                </a:lnTo>
                <a:lnTo>
                  <a:pt x="79979" y="206928"/>
                </a:lnTo>
                <a:lnTo>
                  <a:pt x="82837" y="205580"/>
                </a:lnTo>
                <a:lnTo>
                  <a:pt x="85694" y="203728"/>
                </a:lnTo>
                <a:lnTo>
                  <a:pt x="88551" y="201541"/>
                </a:lnTo>
                <a:lnTo>
                  <a:pt x="92361" y="198179"/>
                </a:lnTo>
                <a:lnTo>
                  <a:pt x="101674" y="189362"/>
                </a:lnTo>
                <a:lnTo>
                  <a:pt x="113077" y="178239"/>
                </a:lnTo>
                <a:lnTo>
                  <a:pt x="115379" y="175023"/>
                </a:lnTo>
                <a:lnTo>
                  <a:pt x="117937" y="168911"/>
                </a:lnTo>
                <a:lnTo>
                  <a:pt x="120524" y="165947"/>
                </a:lnTo>
                <a:lnTo>
                  <a:pt x="124154" y="163019"/>
                </a:lnTo>
                <a:lnTo>
                  <a:pt x="128479" y="160115"/>
                </a:lnTo>
                <a:lnTo>
                  <a:pt x="131362" y="156273"/>
                </a:lnTo>
                <a:lnTo>
                  <a:pt x="133284" y="151807"/>
                </a:lnTo>
                <a:lnTo>
                  <a:pt x="134566" y="146925"/>
                </a:lnTo>
                <a:lnTo>
                  <a:pt x="137325" y="141765"/>
                </a:lnTo>
                <a:lnTo>
                  <a:pt x="141069" y="136420"/>
                </a:lnTo>
                <a:lnTo>
                  <a:pt x="145471" y="130952"/>
                </a:lnTo>
                <a:lnTo>
                  <a:pt x="148405" y="125401"/>
                </a:lnTo>
                <a:lnTo>
                  <a:pt x="150361" y="119796"/>
                </a:lnTo>
                <a:lnTo>
                  <a:pt x="151665" y="114154"/>
                </a:lnTo>
                <a:lnTo>
                  <a:pt x="152535" y="109440"/>
                </a:lnTo>
                <a:lnTo>
                  <a:pt x="153114" y="105345"/>
                </a:lnTo>
                <a:lnTo>
                  <a:pt x="153501" y="101662"/>
                </a:lnTo>
                <a:lnTo>
                  <a:pt x="153758" y="97303"/>
                </a:lnTo>
                <a:lnTo>
                  <a:pt x="154045" y="87378"/>
                </a:lnTo>
                <a:lnTo>
                  <a:pt x="154228" y="71376"/>
                </a:lnTo>
                <a:lnTo>
                  <a:pt x="154268" y="49887"/>
                </a:lnTo>
                <a:lnTo>
                  <a:pt x="153317" y="46593"/>
                </a:lnTo>
                <a:lnTo>
                  <a:pt x="149721" y="40393"/>
                </a:lnTo>
                <a:lnTo>
                  <a:pt x="144947" y="34463"/>
                </a:lnTo>
                <a:lnTo>
                  <a:pt x="142341" y="31548"/>
                </a:lnTo>
                <a:lnTo>
                  <a:pt x="136905" y="25769"/>
                </a:lnTo>
                <a:lnTo>
                  <a:pt x="134122" y="22894"/>
                </a:lnTo>
                <a:lnTo>
                  <a:pt x="131314" y="20978"/>
                </a:lnTo>
                <a:lnTo>
                  <a:pt x="128490" y="19700"/>
                </a:lnTo>
                <a:lnTo>
                  <a:pt x="125654" y="18848"/>
                </a:lnTo>
                <a:lnTo>
                  <a:pt x="122812" y="18281"/>
                </a:lnTo>
                <a:lnTo>
                  <a:pt x="119964" y="17902"/>
                </a:lnTo>
                <a:lnTo>
                  <a:pt x="117113" y="17650"/>
                </a:lnTo>
                <a:lnTo>
                  <a:pt x="114260" y="17481"/>
                </a:lnTo>
                <a:lnTo>
                  <a:pt x="108550" y="17295"/>
                </a:lnTo>
                <a:lnTo>
                  <a:pt x="74617" y="17149"/>
                </a:lnTo>
                <a:lnTo>
                  <a:pt x="72594" y="18100"/>
                </a:lnTo>
                <a:lnTo>
                  <a:pt x="71245" y="19687"/>
                </a:lnTo>
                <a:lnTo>
                  <a:pt x="70346" y="21697"/>
                </a:lnTo>
                <a:lnTo>
                  <a:pt x="68795" y="23037"/>
                </a:lnTo>
                <a:lnTo>
                  <a:pt x="66807" y="23931"/>
                </a:lnTo>
                <a:lnTo>
                  <a:pt x="59976" y="257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626"/>
          <p:cNvSpPr/>
          <p:nvPr/>
        </p:nvSpPr>
        <p:spPr bwMode="auto">
          <a:xfrm>
            <a:off x="2404562" y="3154680"/>
            <a:ext cx="185984" cy="282893"/>
          </a:xfrm>
          <a:custGeom>
            <a:avLst/>
            <a:gdLst/>
            <a:ahLst/>
            <a:cxnLst/>
            <a:rect l="0" t="0" r="0" b="0"/>
            <a:pathLst>
              <a:path w="185984" h="282893">
                <a:moveTo>
                  <a:pt x="75747" y="8572"/>
                </a:moveTo>
                <a:lnTo>
                  <a:pt x="80298" y="4021"/>
                </a:lnTo>
                <a:lnTo>
                  <a:pt x="82592" y="2680"/>
                </a:lnTo>
                <a:lnTo>
                  <a:pt x="87679" y="1191"/>
                </a:lnTo>
                <a:lnTo>
                  <a:pt x="91348" y="353"/>
                </a:lnTo>
                <a:lnTo>
                  <a:pt x="93768" y="235"/>
                </a:lnTo>
                <a:lnTo>
                  <a:pt x="105323" y="69"/>
                </a:lnTo>
                <a:lnTo>
                  <a:pt x="185983" y="0"/>
                </a:lnTo>
                <a:lnTo>
                  <a:pt x="155664" y="0"/>
                </a:lnTo>
                <a:lnTo>
                  <a:pt x="152838" y="952"/>
                </a:lnTo>
                <a:lnTo>
                  <a:pt x="149049" y="2540"/>
                </a:lnTo>
                <a:lnTo>
                  <a:pt x="144617" y="4551"/>
                </a:lnTo>
                <a:lnTo>
                  <a:pt x="140711" y="5891"/>
                </a:lnTo>
                <a:lnTo>
                  <a:pt x="137154" y="6785"/>
                </a:lnTo>
                <a:lnTo>
                  <a:pt x="133830" y="7380"/>
                </a:lnTo>
                <a:lnTo>
                  <a:pt x="130662" y="7778"/>
                </a:lnTo>
                <a:lnTo>
                  <a:pt x="127597" y="8043"/>
                </a:lnTo>
                <a:lnTo>
                  <a:pt x="124601" y="8219"/>
                </a:lnTo>
                <a:lnTo>
                  <a:pt x="116193" y="8415"/>
                </a:lnTo>
                <a:lnTo>
                  <a:pt x="77018" y="8569"/>
                </a:lnTo>
                <a:lnTo>
                  <a:pt x="73737" y="9523"/>
                </a:lnTo>
                <a:lnTo>
                  <a:pt x="71550" y="11111"/>
                </a:lnTo>
                <a:lnTo>
                  <a:pt x="70092" y="13122"/>
                </a:lnTo>
                <a:lnTo>
                  <a:pt x="67215" y="14463"/>
                </a:lnTo>
                <a:lnTo>
                  <a:pt x="63391" y="15357"/>
                </a:lnTo>
                <a:lnTo>
                  <a:pt x="50812" y="17040"/>
                </a:lnTo>
                <a:lnTo>
                  <a:pt x="45711" y="17114"/>
                </a:lnTo>
                <a:lnTo>
                  <a:pt x="44293" y="18076"/>
                </a:lnTo>
                <a:lnTo>
                  <a:pt x="43348" y="19671"/>
                </a:lnTo>
                <a:lnTo>
                  <a:pt x="41831" y="24523"/>
                </a:lnTo>
                <a:lnTo>
                  <a:pt x="41568" y="29914"/>
                </a:lnTo>
                <a:lnTo>
                  <a:pt x="40579" y="32325"/>
                </a:lnTo>
                <a:lnTo>
                  <a:pt x="35588" y="40269"/>
                </a:lnTo>
                <a:lnTo>
                  <a:pt x="32733" y="48655"/>
                </a:lnTo>
                <a:lnTo>
                  <a:pt x="27231" y="57173"/>
                </a:lnTo>
                <a:lnTo>
                  <a:pt x="25610" y="62875"/>
                </a:lnTo>
                <a:lnTo>
                  <a:pt x="24697" y="71440"/>
                </a:lnTo>
                <a:lnTo>
                  <a:pt x="24426" y="80010"/>
                </a:lnTo>
                <a:lnTo>
                  <a:pt x="24313" y="145623"/>
                </a:lnTo>
                <a:lnTo>
                  <a:pt x="28863" y="145700"/>
                </a:lnTo>
                <a:lnTo>
                  <a:pt x="31156" y="144758"/>
                </a:lnTo>
                <a:lnTo>
                  <a:pt x="36244" y="141172"/>
                </a:lnTo>
                <a:lnTo>
                  <a:pt x="38934" y="139834"/>
                </a:lnTo>
                <a:lnTo>
                  <a:pt x="44464" y="138348"/>
                </a:lnTo>
                <a:lnTo>
                  <a:pt x="46319" y="137000"/>
                </a:lnTo>
                <a:lnTo>
                  <a:pt x="47556" y="135148"/>
                </a:lnTo>
                <a:lnTo>
                  <a:pt x="48381" y="132961"/>
                </a:lnTo>
                <a:lnTo>
                  <a:pt x="54092" y="125332"/>
                </a:lnTo>
                <a:lnTo>
                  <a:pt x="56548" y="123560"/>
                </a:lnTo>
                <a:lnTo>
                  <a:pt x="61817" y="121590"/>
                </a:lnTo>
                <a:lnTo>
                  <a:pt x="65508" y="120112"/>
                </a:lnTo>
                <a:lnTo>
                  <a:pt x="69874" y="118175"/>
                </a:lnTo>
                <a:lnTo>
                  <a:pt x="81466" y="112772"/>
                </a:lnTo>
                <a:lnTo>
                  <a:pt x="84323" y="112329"/>
                </a:lnTo>
                <a:lnTo>
                  <a:pt x="88132" y="112033"/>
                </a:lnTo>
                <a:lnTo>
                  <a:pt x="96492" y="111705"/>
                </a:lnTo>
                <a:lnTo>
                  <a:pt x="106553" y="111520"/>
                </a:lnTo>
                <a:lnTo>
                  <a:pt x="121385" y="111452"/>
                </a:lnTo>
                <a:lnTo>
                  <a:pt x="124270" y="112401"/>
                </a:lnTo>
                <a:lnTo>
                  <a:pt x="130015" y="115996"/>
                </a:lnTo>
                <a:lnTo>
                  <a:pt x="135744" y="118229"/>
                </a:lnTo>
                <a:lnTo>
                  <a:pt x="138605" y="118824"/>
                </a:lnTo>
                <a:lnTo>
                  <a:pt x="144324" y="122026"/>
                </a:lnTo>
                <a:lnTo>
                  <a:pt x="150041" y="126623"/>
                </a:lnTo>
                <a:lnTo>
                  <a:pt x="155757" y="131842"/>
                </a:lnTo>
                <a:lnTo>
                  <a:pt x="157662" y="134567"/>
                </a:lnTo>
                <a:lnTo>
                  <a:pt x="159779" y="140135"/>
                </a:lnTo>
                <a:lnTo>
                  <a:pt x="161296" y="142000"/>
                </a:lnTo>
                <a:lnTo>
                  <a:pt x="163260" y="143245"/>
                </a:lnTo>
                <a:lnTo>
                  <a:pt x="165521" y="144074"/>
                </a:lnTo>
                <a:lnTo>
                  <a:pt x="167029" y="146532"/>
                </a:lnTo>
                <a:lnTo>
                  <a:pt x="168705" y="154342"/>
                </a:lnTo>
                <a:lnTo>
                  <a:pt x="169449" y="161624"/>
                </a:lnTo>
                <a:lnTo>
                  <a:pt x="169780" y="168035"/>
                </a:lnTo>
                <a:lnTo>
                  <a:pt x="169927" y="174059"/>
                </a:lnTo>
                <a:lnTo>
                  <a:pt x="170034" y="191430"/>
                </a:lnTo>
                <a:lnTo>
                  <a:pt x="167500" y="199697"/>
                </a:lnTo>
                <a:lnTo>
                  <a:pt x="165491" y="204569"/>
                </a:lnTo>
                <a:lnTo>
                  <a:pt x="160719" y="212522"/>
                </a:lnTo>
                <a:lnTo>
                  <a:pt x="155422" y="220184"/>
                </a:lnTo>
                <a:lnTo>
                  <a:pt x="152677" y="224894"/>
                </a:lnTo>
                <a:lnTo>
                  <a:pt x="149894" y="229939"/>
                </a:lnTo>
                <a:lnTo>
                  <a:pt x="144261" y="238085"/>
                </a:lnTo>
                <a:lnTo>
                  <a:pt x="138583" y="244880"/>
                </a:lnTo>
                <a:lnTo>
                  <a:pt x="132885" y="251075"/>
                </a:lnTo>
                <a:lnTo>
                  <a:pt x="129079" y="254061"/>
                </a:lnTo>
                <a:lnTo>
                  <a:pt x="124637" y="257004"/>
                </a:lnTo>
                <a:lnTo>
                  <a:pt x="119770" y="259918"/>
                </a:lnTo>
                <a:lnTo>
                  <a:pt x="115574" y="262814"/>
                </a:lnTo>
                <a:lnTo>
                  <a:pt x="111823" y="265696"/>
                </a:lnTo>
                <a:lnTo>
                  <a:pt x="108370" y="268571"/>
                </a:lnTo>
                <a:lnTo>
                  <a:pt x="104164" y="270487"/>
                </a:lnTo>
                <a:lnTo>
                  <a:pt x="99454" y="271765"/>
                </a:lnTo>
                <a:lnTo>
                  <a:pt x="94410" y="272616"/>
                </a:lnTo>
                <a:lnTo>
                  <a:pt x="90094" y="273184"/>
                </a:lnTo>
                <a:lnTo>
                  <a:pt x="86264" y="273563"/>
                </a:lnTo>
                <a:lnTo>
                  <a:pt x="82759" y="273815"/>
                </a:lnTo>
                <a:lnTo>
                  <a:pt x="79469" y="274936"/>
                </a:lnTo>
                <a:lnTo>
                  <a:pt x="76323" y="276635"/>
                </a:lnTo>
                <a:lnTo>
                  <a:pt x="73274" y="278721"/>
                </a:lnTo>
                <a:lnTo>
                  <a:pt x="70288" y="280111"/>
                </a:lnTo>
                <a:lnTo>
                  <a:pt x="67346" y="281038"/>
                </a:lnTo>
                <a:lnTo>
                  <a:pt x="61536" y="282068"/>
                </a:lnTo>
                <a:lnTo>
                  <a:pt x="55779" y="282526"/>
                </a:lnTo>
                <a:lnTo>
                  <a:pt x="50045" y="282729"/>
                </a:lnTo>
                <a:lnTo>
                  <a:pt x="38603" y="282860"/>
                </a:lnTo>
                <a:lnTo>
                  <a:pt x="9595" y="282892"/>
                </a:lnTo>
                <a:lnTo>
                  <a:pt x="5706" y="280352"/>
                </a:lnTo>
                <a:lnTo>
                  <a:pt x="0" y="275511"/>
                </a:lnTo>
                <a:lnTo>
                  <a:pt x="484" y="275114"/>
                </a:lnTo>
                <a:lnTo>
                  <a:pt x="6099" y="274424"/>
                </a:lnTo>
                <a:lnTo>
                  <a:pt x="7167" y="2743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627"/>
          <p:cNvSpPr/>
          <p:nvPr/>
        </p:nvSpPr>
        <p:spPr bwMode="auto">
          <a:xfrm>
            <a:off x="2626157" y="3180397"/>
            <a:ext cx="188332" cy="265749"/>
          </a:xfrm>
          <a:custGeom>
            <a:avLst/>
            <a:gdLst/>
            <a:ahLst/>
            <a:cxnLst/>
            <a:rect l="0" t="0" r="0" b="0"/>
            <a:pathLst>
              <a:path w="188332" h="265749">
                <a:moveTo>
                  <a:pt x="102755" y="0"/>
                </a:moveTo>
                <a:lnTo>
                  <a:pt x="89633" y="0"/>
                </a:lnTo>
                <a:lnTo>
                  <a:pt x="88292" y="953"/>
                </a:lnTo>
                <a:lnTo>
                  <a:pt x="87398" y="2540"/>
                </a:lnTo>
                <a:lnTo>
                  <a:pt x="86802" y="4551"/>
                </a:lnTo>
                <a:lnTo>
                  <a:pt x="83600" y="9325"/>
                </a:lnTo>
                <a:lnTo>
                  <a:pt x="79001" y="14622"/>
                </a:lnTo>
                <a:lnTo>
                  <a:pt x="73783" y="20151"/>
                </a:lnTo>
                <a:lnTo>
                  <a:pt x="57000" y="37161"/>
                </a:lnTo>
                <a:lnTo>
                  <a:pt x="51304" y="45408"/>
                </a:lnTo>
                <a:lnTo>
                  <a:pt x="48452" y="50275"/>
                </a:lnTo>
                <a:lnTo>
                  <a:pt x="42743" y="58222"/>
                </a:lnTo>
                <a:lnTo>
                  <a:pt x="37031" y="64929"/>
                </a:lnTo>
                <a:lnTo>
                  <a:pt x="31317" y="71085"/>
                </a:lnTo>
                <a:lnTo>
                  <a:pt x="28459" y="75013"/>
                </a:lnTo>
                <a:lnTo>
                  <a:pt x="25602" y="79536"/>
                </a:lnTo>
                <a:lnTo>
                  <a:pt x="22745" y="84456"/>
                </a:lnTo>
                <a:lnTo>
                  <a:pt x="19570" y="92464"/>
                </a:lnTo>
                <a:lnTo>
                  <a:pt x="17206" y="100150"/>
                </a:lnTo>
                <a:lnTo>
                  <a:pt x="15243" y="104867"/>
                </a:lnTo>
                <a:lnTo>
                  <a:pt x="12981" y="109916"/>
                </a:lnTo>
                <a:lnTo>
                  <a:pt x="10468" y="118067"/>
                </a:lnTo>
                <a:lnTo>
                  <a:pt x="8399" y="125817"/>
                </a:lnTo>
                <a:lnTo>
                  <a:pt x="6513" y="130550"/>
                </a:lnTo>
                <a:lnTo>
                  <a:pt x="4304" y="135611"/>
                </a:lnTo>
                <a:lnTo>
                  <a:pt x="1849" y="143774"/>
                </a:lnTo>
                <a:lnTo>
                  <a:pt x="758" y="150577"/>
                </a:lnTo>
                <a:lnTo>
                  <a:pt x="273" y="156776"/>
                </a:lnTo>
                <a:lnTo>
                  <a:pt x="57" y="162706"/>
                </a:lnTo>
                <a:lnTo>
                  <a:pt x="0" y="165621"/>
                </a:lnTo>
                <a:lnTo>
                  <a:pt x="914" y="169469"/>
                </a:lnTo>
                <a:lnTo>
                  <a:pt x="2476" y="173939"/>
                </a:lnTo>
                <a:lnTo>
                  <a:pt x="7276" y="185700"/>
                </a:lnTo>
                <a:lnTo>
                  <a:pt x="10472" y="192388"/>
                </a:lnTo>
                <a:lnTo>
                  <a:pt x="12658" y="196839"/>
                </a:lnTo>
                <a:lnTo>
                  <a:pt x="15087" y="204324"/>
                </a:lnTo>
                <a:lnTo>
                  <a:pt x="15735" y="207653"/>
                </a:lnTo>
                <a:lnTo>
                  <a:pt x="17119" y="209873"/>
                </a:lnTo>
                <a:lnTo>
                  <a:pt x="18994" y="211353"/>
                </a:lnTo>
                <a:lnTo>
                  <a:pt x="21197" y="212340"/>
                </a:lnTo>
                <a:lnTo>
                  <a:pt x="22666" y="213950"/>
                </a:lnTo>
                <a:lnTo>
                  <a:pt x="23645" y="215976"/>
                </a:lnTo>
                <a:lnTo>
                  <a:pt x="24297" y="218279"/>
                </a:lnTo>
                <a:lnTo>
                  <a:pt x="27562" y="223378"/>
                </a:lnTo>
                <a:lnTo>
                  <a:pt x="32189" y="228819"/>
                </a:lnTo>
                <a:lnTo>
                  <a:pt x="37419" y="234412"/>
                </a:lnTo>
                <a:lnTo>
                  <a:pt x="40148" y="236285"/>
                </a:lnTo>
                <a:lnTo>
                  <a:pt x="45720" y="238366"/>
                </a:lnTo>
                <a:lnTo>
                  <a:pt x="51371" y="239291"/>
                </a:lnTo>
                <a:lnTo>
                  <a:pt x="54211" y="239537"/>
                </a:lnTo>
                <a:lnTo>
                  <a:pt x="57058" y="240654"/>
                </a:lnTo>
                <a:lnTo>
                  <a:pt x="62760" y="244435"/>
                </a:lnTo>
                <a:lnTo>
                  <a:pt x="66567" y="245824"/>
                </a:lnTo>
                <a:lnTo>
                  <a:pt x="71009" y="246750"/>
                </a:lnTo>
                <a:lnTo>
                  <a:pt x="75876" y="247368"/>
                </a:lnTo>
                <a:lnTo>
                  <a:pt x="80073" y="247779"/>
                </a:lnTo>
                <a:lnTo>
                  <a:pt x="83824" y="248054"/>
                </a:lnTo>
                <a:lnTo>
                  <a:pt x="87277" y="248237"/>
                </a:lnTo>
                <a:lnTo>
                  <a:pt x="93653" y="248440"/>
                </a:lnTo>
                <a:lnTo>
                  <a:pt x="96687" y="248494"/>
                </a:lnTo>
                <a:lnTo>
                  <a:pt x="99662" y="247578"/>
                </a:lnTo>
                <a:lnTo>
                  <a:pt x="105508" y="244020"/>
                </a:lnTo>
                <a:lnTo>
                  <a:pt x="111281" y="241803"/>
                </a:lnTo>
                <a:lnTo>
                  <a:pt x="114154" y="241212"/>
                </a:lnTo>
                <a:lnTo>
                  <a:pt x="117974" y="239866"/>
                </a:lnTo>
                <a:lnTo>
                  <a:pt x="122426" y="238016"/>
                </a:lnTo>
                <a:lnTo>
                  <a:pt x="127299" y="235830"/>
                </a:lnTo>
                <a:lnTo>
                  <a:pt x="131500" y="234372"/>
                </a:lnTo>
                <a:lnTo>
                  <a:pt x="135253" y="233401"/>
                </a:lnTo>
                <a:lnTo>
                  <a:pt x="138708" y="232753"/>
                </a:lnTo>
                <a:lnTo>
                  <a:pt x="141011" y="231369"/>
                </a:lnTo>
                <a:lnTo>
                  <a:pt x="142547" y="229493"/>
                </a:lnTo>
                <a:lnTo>
                  <a:pt x="143570" y="227291"/>
                </a:lnTo>
                <a:lnTo>
                  <a:pt x="147248" y="222303"/>
                </a:lnTo>
                <a:lnTo>
                  <a:pt x="152057" y="216911"/>
                </a:lnTo>
                <a:lnTo>
                  <a:pt x="157369" y="211340"/>
                </a:lnTo>
                <a:lnTo>
                  <a:pt x="174221" y="194300"/>
                </a:lnTo>
                <a:lnTo>
                  <a:pt x="177069" y="192399"/>
                </a:lnTo>
                <a:lnTo>
                  <a:pt x="182773" y="190286"/>
                </a:lnTo>
                <a:lnTo>
                  <a:pt x="184676" y="188770"/>
                </a:lnTo>
                <a:lnTo>
                  <a:pt x="185944" y="186806"/>
                </a:lnTo>
                <a:lnTo>
                  <a:pt x="187353" y="182085"/>
                </a:lnTo>
                <a:lnTo>
                  <a:pt x="188257" y="173833"/>
                </a:lnTo>
                <a:lnTo>
                  <a:pt x="188331" y="173039"/>
                </a:lnTo>
                <a:lnTo>
                  <a:pt x="185874" y="169616"/>
                </a:lnTo>
                <a:lnTo>
                  <a:pt x="181086" y="164209"/>
                </a:lnTo>
                <a:lnTo>
                  <a:pt x="175706" y="158721"/>
                </a:lnTo>
                <a:lnTo>
                  <a:pt x="173296" y="157249"/>
                </a:lnTo>
                <a:lnTo>
                  <a:pt x="168079" y="155614"/>
                </a:lnTo>
                <a:lnTo>
                  <a:pt x="162586" y="152347"/>
                </a:lnTo>
                <a:lnTo>
                  <a:pt x="159787" y="150142"/>
                </a:lnTo>
                <a:lnTo>
                  <a:pt x="156969" y="148672"/>
                </a:lnTo>
                <a:lnTo>
                  <a:pt x="151298" y="147039"/>
                </a:lnTo>
                <a:lnTo>
                  <a:pt x="148452" y="147556"/>
                </a:lnTo>
                <a:lnTo>
                  <a:pt x="142750" y="150670"/>
                </a:lnTo>
                <a:lnTo>
                  <a:pt x="137041" y="152690"/>
                </a:lnTo>
                <a:lnTo>
                  <a:pt x="134184" y="153228"/>
                </a:lnTo>
                <a:lnTo>
                  <a:pt x="128471" y="156367"/>
                </a:lnTo>
                <a:lnTo>
                  <a:pt x="122757" y="160937"/>
                </a:lnTo>
                <a:lnTo>
                  <a:pt x="117042" y="166142"/>
                </a:lnTo>
                <a:lnTo>
                  <a:pt x="114185" y="167912"/>
                </a:lnTo>
                <a:lnTo>
                  <a:pt x="108470" y="169877"/>
                </a:lnTo>
                <a:lnTo>
                  <a:pt x="102755" y="173291"/>
                </a:lnTo>
                <a:lnTo>
                  <a:pt x="97040" y="177983"/>
                </a:lnTo>
                <a:lnTo>
                  <a:pt x="91325" y="183244"/>
                </a:lnTo>
                <a:lnTo>
                  <a:pt x="78202" y="196111"/>
                </a:lnTo>
                <a:lnTo>
                  <a:pt x="72792" y="204001"/>
                </a:lnTo>
                <a:lnTo>
                  <a:pt x="69436" y="210682"/>
                </a:lnTo>
                <a:lnTo>
                  <a:pt x="64769" y="216827"/>
                </a:lnTo>
                <a:lnTo>
                  <a:pt x="62060" y="222732"/>
                </a:lnTo>
                <a:lnTo>
                  <a:pt x="60856" y="228532"/>
                </a:lnTo>
                <a:lnTo>
                  <a:pt x="60321" y="234285"/>
                </a:lnTo>
                <a:lnTo>
                  <a:pt x="60083" y="240017"/>
                </a:lnTo>
                <a:lnTo>
                  <a:pt x="59949" y="248599"/>
                </a:lnTo>
                <a:lnTo>
                  <a:pt x="59893" y="264407"/>
                </a:lnTo>
                <a:lnTo>
                  <a:pt x="60846" y="264854"/>
                </a:lnTo>
                <a:lnTo>
                  <a:pt x="62433" y="265152"/>
                </a:lnTo>
                <a:lnTo>
                  <a:pt x="68465" y="26574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628"/>
          <p:cNvSpPr/>
          <p:nvPr/>
        </p:nvSpPr>
        <p:spPr bwMode="auto">
          <a:xfrm>
            <a:off x="1794509" y="3729037"/>
            <a:ext cx="240031" cy="8543"/>
          </a:xfrm>
          <a:custGeom>
            <a:avLst/>
            <a:gdLst/>
            <a:ahLst/>
            <a:cxnLst/>
            <a:rect l="0" t="0" r="0" b="0"/>
            <a:pathLst>
              <a:path w="240031" h="8543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0583" y="8043"/>
                </a:lnTo>
                <a:lnTo>
                  <a:pt x="12771" y="8220"/>
                </a:lnTo>
                <a:lnTo>
                  <a:pt x="17741" y="8416"/>
                </a:lnTo>
                <a:lnTo>
                  <a:pt x="28693" y="8542"/>
                </a:lnTo>
                <a:lnTo>
                  <a:pt x="31511" y="7600"/>
                </a:lnTo>
                <a:lnTo>
                  <a:pt x="34343" y="6019"/>
                </a:lnTo>
                <a:lnTo>
                  <a:pt x="37183" y="4013"/>
                </a:lnTo>
                <a:lnTo>
                  <a:pt x="40029" y="2675"/>
                </a:lnTo>
                <a:lnTo>
                  <a:pt x="42878" y="1784"/>
                </a:lnTo>
                <a:lnTo>
                  <a:pt x="45731" y="1189"/>
                </a:lnTo>
                <a:lnTo>
                  <a:pt x="48585" y="793"/>
                </a:lnTo>
                <a:lnTo>
                  <a:pt x="51440" y="529"/>
                </a:lnTo>
                <a:lnTo>
                  <a:pt x="54296" y="352"/>
                </a:lnTo>
                <a:lnTo>
                  <a:pt x="60009" y="157"/>
                </a:lnTo>
                <a:lnTo>
                  <a:pt x="71438" y="31"/>
                </a:lnTo>
                <a:lnTo>
                  <a:pt x="24003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629"/>
          <p:cNvSpPr/>
          <p:nvPr/>
        </p:nvSpPr>
        <p:spPr bwMode="auto">
          <a:xfrm>
            <a:off x="2415370" y="3591880"/>
            <a:ext cx="159194" cy="188583"/>
          </a:xfrm>
          <a:custGeom>
            <a:avLst/>
            <a:gdLst/>
            <a:ahLst/>
            <a:cxnLst/>
            <a:rect l="0" t="0" r="0" b="0"/>
            <a:pathLst>
              <a:path w="159194" h="188583">
                <a:moveTo>
                  <a:pt x="90657" y="8570"/>
                </a:moveTo>
                <a:lnTo>
                  <a:pt x="83276" y="8570"/>
                </a:lnTo>
                <a:lnTo>
                  <a:pt x="82879" y="7617"/>
                </a:lnTo>
                <a:lnTo>
                  <a:pt x="82437" y="4019"/>
                </a:lnTo>
                <a:lnTo>
                  <a:pt x="81367" y="2678"/>
                </a:lnTo>
                <a:lnTo>
                  <a:pt x="79701" y="1784"/>
                </a:lnTo>
                <a:lnTo>
                  <a:pt x="73874" y="102"/>
                </a:lnTo>
                <a:lnTo>
                  <a:pt x="69069" y="28"/>
                </a:lnTo>
                <a:lnTo>
                  <a:pt x="53370" y="0"/>
                </a:lnTo>
                <a:lnTo>
                  <a:pt x="50559" y="951"/>
                </a:lnTo>
                <a:lnTo>
                  <a:pt x="47733" y="2538"/>
                </a:lnTo>
                <a:lnTo>
                  <a:pt x="44896" y="4549"/>
                </a:lnTo>
                <a:lnTo>
                  <a:pt x="42052" y="5889"/>
                </a:lnTo>
                <a:lnTo>
                  <a:pt x="39204" y="6782"/>
                </a:lnTo>
                <a:lnTo>
                  <a:pt x="36352" y="7378"/>
                </a:lnTo>
                <a:lnTo>
                  <a:pt x="33499" y="7775"/>
                </a:lnTo>
                <a:lnTo>
                  <a:pt x="30644" y="8040"/>
                </a:lnTo>
                <a:lnTo>
                  <a:pt x="27789" y="8217"/>
                </a:lnTo>
                <a:lnTo>
                  <a:pt x="24932" y="9287"/>
                </a:lnTo>
                <a:lnTo>
                  <a:pt x="22075" y="10953"/>
                </a:lnTo>
                <a:lnTo>
                  <a:pt x="15198" y="15919"/>
                </a:lnTo>
                <a:lnTo>
                  <a:pt x="11717" y="16599"/>
                </a:lnTo>
                <a:lnTo>
                  <a:pt x="9455" y="16780"/>
                </a:lnTo>
                <a:lnTo>
                  <a:pt x="7947" y="17853"/>
                </a:lnTo>
                <a:lnTo>
                  <a:pt x="6942" y="19521"/>
                </a:lnTo>
                <a:lnTo>
                  <a:pt x="5050" y="25352"/>
                </a:lnTo>
                <a:lnTo>
                  <a:pt x="4967" y="30158"/>
                </a:lnTo>
                <a:lnTo>
                  <a:pt x="4003" y="31534"/>
                </a:lnTo>
                <a:lnTo>
                  <a:pt x="2407" y="32452"/>
                </a:lnTo>
                <a:lnTo>
                  <a:pt x="391" y="33064"/>
                </a:lnTo>
                <a:lnTo>
                  <a:pt x="0" y="34424"/>
                </a:lnTo>
                <a:lnTo>
                  <a:pt x="692" y="36283"/>
                </a:lnTo>
                <a:lnTo>
                  <a:pt x="4094" y="41561"/>
                </a:lnTo>
                <a:lnTo>
                  <a:pt x="7100" y="44822"/>
                </a:lnTo>
                <a:lnTo>
                  <a:pt x="9235" y="47025"/>
                </a:lnTo>
                <a:lnTo>
                  <a:pt x="11610" y="48495"/>
                </a:lnTo>
                <a:lnTo>
                  <a:pt x="14147" y="49474"/>
                </a:lnTo>
                <a:lnTo>
                  <a:pt x="16790" y="50126"/>
                </a:lnTo>
                <a:lnTo>
                  <a:pt x="20457" y="51514"/>
                </a:lnTo>
                <a:lnTo>
                  <a:pt x="24807" y="53392"/>
                </a:lnTo>
                <a:lnTo>
                  <a:pt x="29612" y="55596"/>
                </a:lnTo>
                <a:lnTo>
                  <a:pt x="33768" y="57066"/>
                </a:lnTo>
                <a:lnTo>
                  <a:pt x="37491" y="58045"/>
                </a:lnTo>
                <a:lnTo>
                  <a:pt x="40926" y="58698"/>
                </a:lnTo>
                <a:lnTo>
                  <a:pt x="44168" y="60086"/>
                </a:lnTo>
                <a:lnTo>
                  <a:pt x="47282" y="61964"/>
                </a:lnTo>
                <a:lnTo>
                  <a:pt x="50310" y="64168"/>
                </a:lnTo>
                <a:lnTo>
                  <a:pt x="53282" y="65638"/>
                </a:lnTo>
                <a:lnTo>
                  <a:pt x="56215" y="66618"/>
                </a:lnTo>
                <a:lnTo>
                  <a:pt x="59123" y="67271"/>
                </a:lnTo>
                <a:lnTo>
                  <a:pt x="62967" y="68659"/>
                </a:lnTo>
                <a:lnTo>
                  <a:pt x="67434" y="70537"/>
                </a:lnTo>
                <a:lnTo>
                  <a:pt x="72318" y="72741"/>
                </a:lnTo>
                <a:lnTo>
                  <a:pt x="76526" y="74210"/>
                </a:lnTo>
                <a:lnTo>
                  <a:pt x="80284" y="75190"/>
                </a:lnTo>
                <a:lnTo>
                  <a:pt x="83741" y="75843"/>
                </a:lnTo>
                <a:lnTo>
                  <a:pt x="86999" y="76279"/>
                </a:lnTo>
                <a:lnTo>
                  <a:pt x="90123" y="76569"/>
                </a:lnTo>
                <a:lnTo>
                  <a:pt x="93159" y="76763"/>
                </a:lnTo>
                <a:lnTo>
                  <a:pt x="97087" y="77844"/>
                </a:lnTo>
                <a:lnTo>
                  <a:pt x="101611" y="79517"/>
                </a:lnTo>
                <a:lnTo>
                  <a:pt x="106532" y="81586"/>
                </a:lnTo>
                <a:lnTo>
                  <a:pt x="110765" y="82965"/>
                </a:lnTo>
                <a:lnTo>
                  <a:pt x="114540" y="83884"/>
                </a:lnTo>
                <a:lnTo>
                  <a:pt x="118009" y="84497"/>
                </a:lnTo>
                <a:lnTo>
                  <a:pt x="121274" y="85857"/>
                </a:lnTo>
                <a:lnTo>
                  <a:pt x="124404" y="87717"/>
                </a:lnTo>
                <a:lnTo>
                  <a:pt x="127442" y="89910"/>
                </a:lnTo>
                <a:lnTo>
                  <a:pt x="130420" y="91371"/>
                </a:lnTo>
                <a:lnTo>
                  <a:pt x="133359" y="92346"/>
                </a:lnTo>
                <a:lnTo>
                  <a:pt x="136270" y="92995"/>
                </a:lnTo>
                <a:lnTo>
                  <a:pt x="139163" y="94381"/>
                </a:lnTo>
                <a:lnTo>
                  <a:pt x="142044" y="96257"/>
                </a:lnTo>
                <a:lnTo>
                  <a:pt x="144918" y="98461"/>
                </a:lnTo>
                <a:lnTo>
                  <a:pt x="147786" y="100882"/>
                </a:lnTo>
                <a:lnTo>
                  <a:pt x="150650" y="103449"/>
                </a:lnTo>
                <a:lnTo>
                  <a:pt x="153513" y="106112"/>
                </a:lnTo>
                <a:lnTo>
                  <a:pt x="155420" y="108841"/>
                </a:lnTo>
                <a:lnTo>
                  <a:pt x="157541" y="114412"/>
                </a:lnTo>
                <a:lnTo>
                  <a:pt x="158734" y="118353"/>
                </a:lnTo>
                <a:lnTo>
                  <a:pt x="159088" y="124071"/>
                </a:lnTo>
                <a:lnTo>
                  <a:pt x="159193" y="131798"/>
                </a:lnTo>
                <a:lnTo>
                  <a:pt x="158255" y="134537"/>
                </a:lnTo>
                <a:lnTo>
                  <a:pt x="154673" y="140120"/>
                </a:lnTo>
                <a:lnTo>
                  <a:pt x="152446" y="145777"/>
                </a:lnTo>
                <a:lnTo>
                  <a:pt x="151852" y="148618"/>
                </a:lnTo>
                <a:lnTo>
                  <a:pt x="148652" y="154316"/>
                </a:lnTo>
                <a:lnTo>
                  <a:pt x="144055" y="160023"/>
                </a:lnTo>
                <a:lnTo>
                  <a:pt x="141496" y="162879"/>
                </a:lnTo>
                <a:lnTo>
                  <a:pt x="138837" y="165735"/>
                </a:lnTo>
                <a:lnTo>
                  <a:pt x="135159" y="168592"/>
                </a:lnTo>
                <a:lnTo>
                  <a:pt x="130803" y="171448"/>
                </a:lnTo>
                <a:lnTo>
                  <a:pt x="125993" y="174306"/>
                </a:lnTo>
                <a:lnTo>
                  <a:pt x="121835" y="176210"/>
                </a:lnTo>
                <a:lnTo>
                  <a:pt x="118109" y="177480"/>
                </a:lnTo>
                <a:lnTo>
                  <a:pt x="114674" y="178327"/>
                </a:lnTo>
                <a:lnTo>
                  <a:pt x="111430" y="179844"/>
                </a:lnTo>
                <a:lnTo>
                  <a:pt x="108316" y="181807"/>
                </a:lnTo>
                <a:lnTo>
                  <a:pt x="105287" y="184069"/>
                </a:lnTo>
                <a:lnTo>
                  <a:pt x="102315" y="185577"/>
                </a:lnTo>
                <a:lnTo>
                  <a:pt x="99382" y="186582"/>
                </a:lnTo>
                <a:lnTo>
                  <a:pt x="96474" y="187252"/>
                </a:lnTo>
                <a:lnTo>
                  <a:pt x="93582" y="187698"/>
                </a:lnTo>
                <a:lnTo>
                  <a:pt x="90702" y="187997"/>
                </a:lnTo>
                <a:lnTo>
                  <a:pt x="87829" y="188195"/>
                </a:lnTo>
                <a:lnTo>
                  <a:pt x="84962" y="188327"/>
                </a:lnTo>
                <a:lnTo>
                  <a:pt x="79236" y="188474"/>
                </a:lnTo>
                <a:lnTo>
                  <a:pt x="62083" y="188582"/>
                </a:lnTo>
                <a:lnTo>
                  <a:pt x="60178" y="187633"/>
                </a:lnTo>
                <a:lnTo>
                  <a:pt x="58908" y="186048"/>
                </a:lnTo>
                <a:lnTo>
                  <a:pt x="58061" y="184038"/>
                </a:lnTo>
                <a:lnTo>
                  <a:pt x="54580" y="179266"/>
                </a:lnTo>
                <a:lnTo>
                  <a:pt x="49135" y="172992"/>
                </a:lnTo>
                <a:lnTo>
                  <a:pt x="45850" y="169593"/>
                </a:lnTo>
                <a:lnTo>
                  <a:pt x="43641" y="167354"/>
                </a:lnTo>
                <a:lnTo>
                  <a:pt x="42168" y="164908"/>
                </a:lnTo>
                <a:lnTo>
                  <a:pt x="40531" y="159651"/>
                </a:lnTo>
                <a:lnTo>
                  <a:pt x="39804" y="154139"/>
                </a:lnTo>
                <a:lnTo>
                  <a:pt x="39610" y="151336"/>
                </a:lnTo>
                <a:lnTo>
                  <a:pt x="39481" y="147562"/>
                </a:lnTo>
                <a:lnTo>
                  <a:pt x="39337" y="138289"/>
                </a:lnTo>
                <a:lnTo>
                  <a:pt x="40251" y="134102"/>
                </a:lnTo>
                <a:lnTo>
                  <a:pt x="41813" y="130358"/>
                </a:lnTo>
                <a:lnTo>
                  <a:pt x="43807" y="126909"/>
                </a:lnTo>
                <a:lnTo>
                  <a:pt x="48562" y="117997"/>
                </a:lnTo>
                <a:lnTo>
                  <a:pt x="51164" y="112954"/>
                </a:lnTo>
                <a:lnTo>
                  <a:pt x="52898" y="108639"/>
                </a:lnTo>
                <a:lnTo>
                  <a:pt x="54055" y="104810"/>
                </a:lnTo>
                <a:lnTo>
                  <a:pt x="54825" y="101305"/>
                </a:lnTo>
                <a:lnTo>
                  <a:pt x="56292" y="97063"/>
                </a:lnTo>
                <a:lnTo>
                  <a:pt x="58222" y="92330"/>
                </a:lnTo>
                <a:lnTo>
                  <a:pt x="60461" y="87270"/>
                </a:lnTo>
                <a:lnTo>
                  <a:pt x="62906" y="82944"/>
                </a:lnTo>
                <a:lnTo>
                  <a:pt x="65489" y="79108"/>
                </a:lnTo>
                <a:lnTo>
                  <a:pt x="68163" y="75598"/>
                </a:lnTo>
                <a:lnTo>
                  <a:pt x="70899" y="72305"/>
                </a:lnTo>
                <a:lnTo>
                  <a:pt x="73675" y="69157"/>
                </a:lnTo>
                <a:lnTo>
                  <a:pt x="79299" y="63120"/>
                </a:lnTo>
                <a:lnTo>
                  <a:pt x="90671" y="51483"/>
                </a:lnTo>
                <a:lnTo>
                  <a:pt x="93524" y="48609"/>
                </a:lnTo>
                <a:lnTo>
                  <a:pt x="95426" y="45740"/>
                </a:lnTo>
                <a:lnTo>
                  <a:pt x="97539" y="40012"/>
                </a:lnTo>
                <a:lnTo>
                  <a:pt x="99081" y="34790"/>
                </a:lnTo>
                <a:lnTo>
                  <a:pt x="99186" y="29885"/>
                </a:lnTo>
                <a:lnTo>
                  <a:pt x="99230" y="257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630"/>
          <p:cNvSpPr/>
          <p:nvPr/>
        </p:nvSpPr>
        <p:spPr bwMode="auto">
          <a:xfrm>
            <a:off x="2643187" y="3574732"/>
            <a:ext cx="162878" cy="111444"/>
          </a:xfrm>
          <a:custGeom>
            <a:avLst/>
            <a:gdLst/>
            <a:ahLst/>
            <a:cxnLst/>
            <a:rect l="0" t="0" r="0" b="0"/>
            <a:pathLst>
              <a:path w="162878" h="111444">
                <a:moveTo>
                  <a:pt x="0" y="0"/>
                </a:moveTo>
                <a:lnTo>
                  <a:pt x="15849" y="0"/>
                </a:lnTo>
                <a:lnTo>
                  <a:pt x="19109" y="2540"/>
                </a:lnTo>
                <a:lnTo>
                  <a:pt x="24412" y="7381"/>
                </a:lnTo>
                <a:lnTo>
                  <a:pt x="27677" y="8043"/>
                </a:lnTo>
                <a:lnTo>
                  <a:pt x="29882" y="8220"/>
                </a:lnTo>
                <a:lnTo>
                  <a:pt x="31351" y="9290"/>
                </a:lnTo>
                <a:lnTo>
                  <a:pt x="32331" y="10956"/>
                </a:lnTo>
                <a:lnTo>
                  <a:pt x="32984" y="13019"/>
                </a:lnTo>
                <a:lnTo>
                  <a:pt x="33419" y="15347"/>
                </a:lnTo>
                <a:lnTo>
                  <a:pt x="33709" y="17851"/>
                </a:lnTo>
                <a:lnTo>
                  <a:pt x="33903" y="20473"/>
                </a:lnTo>
                <a:lnTo>
                  <a:pt x="34032" y="23174"/>
                </a:lnTo>
                <a:lnTo>
                  <a:pt x="34175" y="28715"/>
                </a:lnTo>
                <a:lnTo>
                  <a:pt x="34256" y="37189"/>
                </a:lnTo>
                <a:lnTo>
                  <a:pt x="33315" y="40033"/>
                </a:lnTo>
                <a:lnTo>
                  <a:pt x="31735" y="42881"/>
                </a:lnTo>
                <a:lnTo>
                  <a:pt x="29729" y="45733"/>
                </a:lnTo>
                <a:lnTo>
                  <a:pt x="28392" y="48586"/>
                </a:lnTo>
                <a:lnTo>
                  <a:pt x="27501" y="51441"/>
                </a:lnTo>
                <a:lnTo>
                  <a:pt x="26906" y="54296"/>
                </a:lnTo>
                <a:lnTo>
                  <a:pt x="25557" y="57152"/>
                </a:lnTo>
                <a:lnTo>
                  <a:pt x="23706" y="60009"/>
                </a:lnTo>
                <a:lnTo>
                  <a:pt x="18441" y="66887"/>
                </a:lnTo>
                <a:lnTo>
                  <a:pt x="17721" y="70367"/>
                </a:lnTo>
                <a:lnTo>
                  <a:pt x="17529" y="72629"/>
                </a:lnTo>
                <a:lnTo>
                  <a:pt x="16449" y="75090"/>
                </a:lnTo>
                <a:lnTo>
                  <a:pt x="14776" y="77682"/>
                </a:lnTo>
                <a:lnTo>
                  <a:pt x="12708" y="80363"/>
                </a:lnTo>
                <a:lnTo>
                  <a:pt x="12282" y="83103"/>
                </a:lnTo>
                <a:lnTo>
                  <a:pt x="12951" y="85882"/>
                </a:lnTo>
                <a:lnTo>
                  <a:pt x="14349" y="88687"/>
                </a:lnTo>
                <a:lnTo>
                  <a:pt x="14328" y="90557"/>
                </a:lnTo>
                <a:lnTo>
                  <a:pt x="13362" y="91804"/>
                </a:lnTo>
                <a:lnTo>
                  <a:pt x="11766" y="92635"/>
                </a:lnTo>
                <a:lnTo>
                  <a:pt x="10701" y="94142"/>
                </a:lnTo>
                <a:lnTo>
                  <a:pt x="9992" y="96099"/>
                </a:lnTo>
                <a:lnTo>
                  <a:pt x="9519" y="98356"/>
                </a:lnTo>
                <a:lnTo>
                  <a:pt x="10156" y="99861"/>
                </a:lnTo>
                <a:lnTo>
                  <a:pt x="11533" y="100864"/>
                </a:lnTo>
                <a:lnTo>
                  <a:pt x="13404" y="101533"/>
                </a:lnTo>
                <a:lnTo>
                  <a:pt x="14651" y="102931"/>
                </a:lnTo>
                <a:lnTo>
                  <a:pt x="15482" y="104816"/>
                </a:lnTo>
                <a:lnTo>
                  <a:pt x="16817" y="110134"/>
                </a:lnTo>
                <a:lnTo>
                  <a:pt x="17879" y="110570"/>
                </a:lnTo>
                <a:lnTo>
                  <a:pt x="21599" y="111055"/>
                </a:lnTo>
                <a:lnTo>
                  <a:pt x="26427" y="111270"/>
                </a:lnTo>
                <a:lnTo>
                  <a:pt x="34500" y="111392"/>
                </a:lnTo>
                <a:lnTo>
                  <a:pt x="92781" y="111443"/>
                </a:lnTo>
                <a:lnTo>
                  <a:pt x="97096" y="110490"/>
                </a:lnTo>
                <a:lnTo>
                  <a:pt x="100926" y="108903"/>
                </a:lnTo>
                <a:lnTo>
                  <a:pt x="104431" y="106892"/>
                </a:lnTo>
                <a:lnTo>
                  <a:pt x="107721" y="105551"/>
                </a:lnTo>
                <a:lnTo>
                  <a:pt x="110866" y="104657"/>
                </a:lnTo>
                <a:lnTo>
                  <a:pt x="113916" y="104062"/>
                </a:lnTo>
                <a:lnTo>
                  <a:pt x="116902" y="103665"/>
                </a:lnTo>
                <a:lnTo>
                  <a:pt x="119844" y="103400"/>
                </a:lnTo>
                <a:lnTo>
                  <a:pt x="122759" y="103223"/>
                </a:lnTo>
                <a:lnTo>
                  <a:pt x="128537" y="103027"/>
                </a:lnTo>
                <a:lnTo>
                  <a:pt x="140008" y="102901"/>
                </a:lnTo>
                <a:lnTo>
                  <a:pt x="153138" y="102879"/>
                </a:lnTo>
                <a:lnTo>
                  <a:pt x="156384" y="103829"/>
                </a:lnTo>
                <a:lnTo>
                  <a:pt x="158549" y="105414"/>
                </a:lnTo>
                <a:lnTo>
                  <a:pt x="162877" y="11144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631"/>
          <p:cNvSpPr/>
          <p:nvPr/>
        </p:nvSpPr>
        <p:spPr bwMode="auto">
          <a:xfrm>
            <a:off x="2771775" y="3574732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8572" y="0"/>
                </a:moveTo>
                <a:lnTo>
                  <a:pt x="2" y="0"/>
                </a:ln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2959"/>
                </a:lnTo>
                <a:lnTo>
                  <a:pt x="8219" y="28619"/>
                </a:lnTo>
                <a:lnTo>
                  <a:pt x="8415" y="34310"/>
                </a:lnTo>
                <a:lnTo>
                  <a:pt x="8467" y="37161"/>
                </a:lnTo>
                <a:lnTo>
                  <a:pt x="9455" y="40967"/>
                </a:lnTo>
                <a:lnTo>
                  <a:pt x="11065" y="45408"/>
                </a:lnTo>
                <a:lnTo>
                  <a:pt x="13092" y="50275"/>
                </a:lnTo>
                <a:lnTo>
                  <a:pt x="14443" y="54472"/>
                </a:lnTo>
                <a:lnTo>
                  <a:pt x="15343" y="58222"/>
                </a:lnTo>
                <a:lnTo>
                  <a:pt x="15944" y="61675"/>
                </a:lnTo>
                <a:lnTo>
                  <a:pt x="16344" y="65882"/>
                </a:lnTo>
                <a:lnTo>
                  <a:pt x="16611" y="70591"/>
                </a:lnTo>
                <a:lnTo>
                  <a:pt x="16789" y="75636"/>
                </a:lnTo>
                <a:lnTo>
                  <a:pt x="17860" y="80904"/>
                </a:lnTo>
                <a:lnTo>
                  <a:pt x="19526" y="86321"/>
                </a:lnTo>
                <a:lnTo>
                  <a:pt x="21590" y="91837"/>
                </a:lnTo>
                <a:lnTo>
                  <a:pt x="22966" y="97420"/>
                </a:lnTo>
                <a:lnTo>
                  <a:pt x="23883" y="103047"/>
                </a:lnTo>
                <a:lnTo>
                  <a:pt x="24494" y="108703"/>
                </a:lnTo>
                <a:lnTo>
                  <a:pt x="24902" y="113426"/>
                </a:lnTo>
                <a:lnTo>
                  <a:pt x="25174" y="117527"/>
                </a:lnTo>
                <a:lnTo>
                  <a:pt x="25355" y="121214"/>
                </a:lnTo>
                <a:lnTo>
                  <a:pt x="25556" y="130391"/>
                </a:lnTo>
                <a:lnTo>
                  <a:pt x="25610" y="135505"/>
                </a:lnTo>
                <a:lnTo>
                  <a:pt x="26598" y="140819"/>
                </a:lnTo>
                <a:lnTo>
                  <a:pt x="28209" y="146267"/>
                </a:lnTo>
                <a:lnTo>
                  <a:pt x="30236" y="151804"/>
                </a:lnTo>
                <a:lnTo>
                  <a:pt x="31587" y="156448"/>
                </a:lnTo>
                <a:lnTo>
                  <a:pt x="32488" y="160496"/>
                </a:lnTo>
                <a:lnTo>
                  <a:pt x="33088" y="164147"/>
                </a:lnTo>
                <a:lnTo>
                  <a:pt x="33756" y="170744"/>
                </a:lnTo>
                <a:lnTo>
                  <a:pt x="33934" y="173837"/>
                </a:lnTo>
                <a:lnTo>
                  <a:pt x="34131" y="182354"/>
                </a:lnTo>
                <a:lnTo>
                  <a:pt x="34184" y="187292"/>
                </a:lnTo>
                <a:lnTo>
                  <a:pt x="35172" y="191536"/>
                </a:lnTo>
                <a:lnTo>
                  <a:pt x="36783" y="195318"/>
                </a:lnTo>
                <a:lnTo>
                  <a:pt x="41661" y="203681"/>
                </a:lnTo>
                <a:lnTo>
                  <a:pt x="42328" y="207365"/>
                </a:lnTo>
                <a:lnTo>
                  <a:pt x="42831" y="213906"/>
                </a:lnTo>
                <a:lnTo>
                  <a:pt x="42862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632"/>
          <p:cNvSpPr/>
          <p:nvPr/>
        </p:nvSpPr>
        <p:spPr bwMode="auto">
          <a:xfrm>
            <a:off x="1823860" y="3900487"/>
            <a:ext cx="1153611" cy="34291"/>
          </a:xfrm>
          <a:custGeom>
            <a:avLst/>
            <a:gdLst/>
            <a:ahLst/>
            <a:cxnLst/>
            <a:rect l="0" t="0" r="0" b="0"/>
            <a:pathLst>
              <a:path w="1153611" h="34291">
                <a:moveTo>
                  <a:pt x="4940" y="0"/>
                </a:moveTo>
                <a:lnTo>
                  <a:pt x="0" y="0"/>
                </a:lnTo>
                <a:lnTo>
                  <a:pt x="25084" y="0"/>
                </a:lnTo>
                <a:lnTo>
                  <a:pt x="27894" y="953"/>
                </a:lnTo>
                <a:lnTo>
                  <a:pt x="30720" y="2540"/>
                </a:lnTo>
                <a:lnTo>
                  <a:pt x="33557" y="4551"/>
                </a:lnTo>
                <a:lnTo>
                  <a:pt x="36400" y="5892"/>
                </a:lnTo>
                <a:lnTo>
                  <a:pt x="39248" y="6785"/>
                </a:lnTo>
                <a:lnTo>
                  <a:pt x="45905" y="7778"/>
                </a:lnTo>
                <a:lnTo>
                  <a:pt x="80575" y="8542"/>
                </a:lnTo>
                <a:lnTo>
                  <a:pt x="84891" y="9504"/>
                </a:lnTo>
                <a:lnTo>
                  <a:pt x="88720" y="11099"/>
                </a:lnTo>
                <a:lnTo>
                  <a:pt x="92226" y="13114"/>
                </a:lnTo>
                <a:lnTo>
                  <a:pt x="96468" y="14458"/>
                </a:lnTo>
                <a:lnTo>
                  <a:pt x="101201" y="15354"/>
                </a:lnTo>
                <a:lnTo>
                  <a:pt x="111540" y="16349"/>
                </a:lnTo>
                <a:lnTo>
                  <a:pt x="144081" y="17075"/>
                </a:lnTo>
                <a:lnTo>
                  <a:pt x="347947" y="17145"/>
                </a:lnTo>
                <a:lnTo>
                  <a:pt x="356484" y="16192"/>
                </a:lnTo>
                <a:lnTo>
                  <a:pt x="365032" y="14605"/>
                </a:lnTo>
                <a:lnTo>
                  <a:pt x="373589" y="12594"/>
                </a:lnTo>
                <a:lnTo>
                  <a:pt x="381198" y="11254"/>
                </a:lnTo>
                <a:lnTo>
                  <a:pt x="388176" y="10360"/>
                </a:lnTo>
                <a:lnTo>
                  <a:pt x="394733" y="9764"/>
                </a:lnTo>
                <a:lnTo>
                  <a:pt x="401962" y="10320"/>
                </a:lnTo>
                <a:lnTo>
                  <a:pt x="409638" y="11642"/>
                </a:lnTo>
                <a:lnTo>
                  <a:pt x="417614" y="13476"/>
                </a:lnTo>
                <a:lnTo>
                  <a:pt x="425788" y="14699"/>
                </a:lnTo>
                <a:lnTo>
                  <a:pt x="434095" y="15515"/>
                </a:lnTo>
                <a:lnTo>
                  <a:pt x="450945" y="16420"/>
                </a:lnTo>
                <a:lnTo>
                  <a:pt x="477449" y="16930"/>
                </a:lnTo>
                <a:lnTo>
                  <a:pt x="814943" y="17145"/>
                </a:lnTo>
                <a:lnTo>
                  <a:pt x="824977" y="18098"/>
                </a:lnTo>
                <a:lnTo>
                  <a:pt x="834523" y="19685"/>
                </a:lnTo>
                <a:lnTo>
                  <a:pt x="843745" y="21696"/>
                </a:lnTo>
                <a:lnTo>
                  <a:pt x="853704" y="23036"/>
                </a:lnTo>
                <a:lnTo>
                  <a:pt x="864152" y="23930"/>
                </a:lnTo>
                <a:lnTo>
                  <a:pt x="884969" y="24923"/>
                </a:lnTo>
                <a:lnTo>
                  <a:pt x="912754" y="25482"/>
                </a:lnTo>
                <a:lnTo>
                  <a:pt x="982170" y="25709"/>
                </a:lnTo>
                <a:lnTo>
                  <a:pt x="990755" y="26664"/>
                </a:lnTo>
                <a:lnTo>
                  <a:pt x="999335" y="28253"/>
                </a:lnTo>
                <a:lnTo>
                  <a:pt x="1007912" y="30266"/>
                </a:lnTo>
                <a:lnTo>
                  <a:pt x="1016488" y="31607"/>
                </a:lnTo>
                <a:lnTo>
                  <a:pt x="1025063" y="32502"/>
                </a:lnTo>
                <a:lnTo>
                  <a:pt x="1041258" y="33495"/>
                </a:lnTo>
                <a:lnTo>
                  <a:pt x="1073143" y="34186"/>
                </a:lnTo>
                <a:lnTo>
                  <a:pt x="1153610" y="34290"/>
                </a:lnTo>
                <a:lnTo>
                  <a:pt x="1146270" y="34290"/>
                </a:lnTo>
                <a:lnTo>
                  <a:pt x="1145874" y="33338"/>
                </a:lnTo>
                <a:lnTo>
                  <a:pt x="1145610" y="31750"/>
                </a:lnTo>
                <a:lnTo>
                  <a:pt x="1145082" y="2571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633"/>
          <p:cNvSpPr/>
          <p:nvPr/>
        </p:nvSpPr>
        <p:spPr bwMode="auto">
          <a:xfrm>
            <a:off x="2060260" y="4020511"/>
            <a:ext cx="162872" cy="342892"/>
          </a:xfrm>
          <a:custGeom>
            <a:avLst/>
            <a:gdLst/>
            <a:ahLst/>
            <a:cxnLst/>
            <a:rect l="0" t="0" r="0" b="0"/>
            <a:pathLst>
              <a:path w="162872" h="342892">
                <a:moveTo>
                  <a:pt x="137157" y="8564"/>
                </a:moveTo>
                <a:lnTo>
                  <a:pt x="98783" y="8564"/>
                </a:lnTo>
                <a:lnTo>
                  <a:pt x="96334" y="7611"/>
                </a:lnTo>
                <a:lnTo>
                  <a:pt x="93749" y="6024"/>
                </a:lnTo>
                <a:lnTo>
                  <a:pt x="91073" y="4013"/>
                </a:lnTo>
                <a:lnTo>
                  <a:pt x="88337" y="2672"/>
                </a:lnTo>
                <a:lnTo>
                  <a:pt x="85560" y="1779"/>
                </a:lnTo>
                <a:lnTo>
                  <a:pt x="82757" y="1183"/>
                </a:lnTo>
                <a:lnTo>
                  <a:pt x="79935" y="786"/>
                </a:lnTo>
                <a:lnTo>
                  <a:pt x="77101" y="521"/>
                </a:lnTo>
                <a:lnTo>
                  <a:pt x="74260" y="344"/>
                </a:lnTo>
                <a:lnTo>
                  <a:pt x="68563" y="148"/>
                </a:lnTo>
                <a:lnTo>
                  <a:pt x="59226" y="12"/>
                </a:lnTo>
                <a:lnTo>
                  <a:pt x="51404" y="0"/>
                </a:lnTo>
                <a:lnTo>
                  <a:pt x="48556" y="950"/>
                </a:lnTo>
                <a:lnTo>
                  <a:pt x="46657" y="2535"/>
                </a:lnTo>
                <a:lnTo>
                  <a:pt x="45391" y="4545"/>
                </a:lnTo>
                <a:lnTo>
                  <a:pt x="43595" y="5885"/>
                </a:lnTo>
                <a:lnTo>
                  <a:pt x="41445" y="6778"/>
                </a:lnTo>
                <a:lnTo>
                  <a:pt x="39059" y="7373"/>
                </a:lnTo>
                <a:lnTo>
                  <a:pt x="36516" y="8722"/>
                </a:lnTo>
                <a:lnTo>
                  <a:pt x="33868" y="10574"/>
                </a:lnTo>
                <a:lnTo>
                  <a:pt x="31150" y="12761"/>
                </a:lnTo>
                <a:lnTo>
                  <a:pt x="28385" y="14220"/>
                </a:lnTo>
                <a:lnTo>
                  <a:pt x="25590" y="15192"/>
                </a:lnTo>
                <a:lnTo>
                  <a:pt x="22774" y="15840"/>
                </a:lnTo>
                <a:lnTo>
                  <a:pt x="19944" y="17225"/>
                </a:lnTo>
                <a:lnTo>
                  <a:pt x="17105" y="19100"/>
                </a:lnTo>
                <a:lnTo>
                  <a:pt x="14260" y="21303"/>
                </a:lnTo>
                <a:lnTo>
                  <a:pt x="12363" y="23724"/>
                </a:lnTo>
                <a:lnTo>
                  <a:pt x="11099" y="26291"/>
                </a:lnTo>
                <a:lnTo>
                  <a:pt x="10256" y="28954"/>
                </a:lnTo>
                <a:lnTo>
                  <a:pt x="6779" y="34453"/>
                </a:lnTo>
                <a:lnTo>
                  <a:pt x="1337" y="41194"/>
                </a:lnTo>
                <a:lnTo>
                  <a:pt x="592" y="44656"/>
                </a:lnTo>
                <a:lnTo>
                  <a:pt x="115" y="54640"/>
                </a:lnTo>
                <a:lnTo>
                  <a:pt x="0" y="72629"/>
                </a:lnTo>
                <a:lnTo>
                  <a:pt x="951" y="75087"/>
                </a:lnTo>
                <a:lnTo>
                  <a:pt x="5889" y="83096"/>
                </a:lnTo>
                <a:lnTo>
                  <a:pt x="8728" y="91501"/>
                </a:lnTo>
                <a:lnTo>
                  <a:pt x="12767" y="97177"/>
                </a:lnTo>
                <a:lnTo>
                  <a:pt x="15198" y="102875"/>
                </a:lnTo>
                <a:lnTo>
                  <a:pt x="15846" y="105728"/>
                </a:lnTo>
                <a:lnTo>
                  <a:pt x="17230" y="107630"/>
                </a:lnTo>
                <a:lnTo>
                  <a:pt x="19106" y="108898"/>
                </a:lnTo>
                <a:lnTo>
                  <a:pt x="21309" y="109743"/>
                </a:lnTo>
                <a:lnTo>
                  <a:pt x="22777" y="111259"/>
                </a:lnTo>
                <a:lnTo>
                  <a:pt x="23756" y="113222"/>
                </a:lnTo>
                <a:lnTo>
                  <a:pt x="24409" y="115484"/>
                </a:lnTo>
                <a:lnTo>
                  <a:pt x="25797" y="116991"/>
                </a:lnTo>
                <a:lnTo>
                  <a:pt x="27674" y="117996"/>
                </a:lnTo>
                <a:lnTo>
                  <a:pt x="32301" y="119113"/>
                </a:lnTo>
                <a:lnTo>
                  <a:pt x="34868" y="119411"/>
                </a:lnTo>
                <a:lnTo>
                  <a:pt x="37531" y="119609"/>
                </a:lnTo>
                <a:lnTo>
                  <a:pt x="40260" y="119741"/>
                </a:lnTo>
                <a:lnTo>
                  <a:pt x="45832" y="119888"/>
                </a:lnTo>
                <a:lnTo>
                  <a:pt x="66887" y="120003"/>
                </a:lnTo>
                <a:lnTo>
                  <a:pt x="70366" y="117465"/>
                </a:lnTo>
                <a:lnTo>
                  <a:pt x="72627" y="115455"/>
                </a:lnTo>
                <a:lnTo>
                  <a:pt x="76039" y="113162"/>
                </a:lnTo>
                <a:lnTo>
                  <a:pt x="80220" y="110681"/>
                </a:lnTo>
                <a:lnTo>
                  <a:pt x="84911" y="108074"/>
                </a:lnTo>
                <a:lnTo>
                  <a:pt x="88991" y="105384"/>
                </a:lnTo>
                <a:lnTo>
                  <a:pt x="92664" y="102638"/>
                </a:lnTo>
                <a:lnTo>
                  <a:pt x="96065" y="99855"/>
                </a:lnTo>
                <a:lnTo>
                  <a:pt x="99285" y="97047"/>
                </a:lnTo>
                <a:lnTo>
                  <a:pt x="102384" y="94222"/>
                </a:lnTo>
                <a:lnTo>
                  <a:pt x="108367" y="88544"/>
                </a:lnTo>
                <a:lnTo>
                  <a:pt x="148586" y="48568"/>
                </a:lnTo>
                <a:lnTo>
                  <a:pt x="150492" y="45711"/>
                </a:lnTo>
                <a:lnTo>
                  <a:pt x="154125" y="37139"/>
                </a:lnTo>
                <a:lnTo>
                  <a:pt x="158351" y="31423"/>
                </a:lnTo>
                <a:lnTo>
                  <a:pt x="162871" y="25713"/>
                </a:lnTo>
                <a:lnTo>
                  <a:pt x="158323" y="25710"/>
                </a:lnTo>
                <a:lnTo>
                  <a:pt x="156982" y="26662"/>
                </a:lnTo>
                <a:lnTo>
                  <a:pt x="156089" y="28249"/>
                </a:lnTo>
                <a:lnTo>
                  <a:pt x="155096" y="32553"/>
                </a:lnTo>
                <a:lnTo>
                  <a:pt x="154459" y="43077"/>
                </a:lnTo>
                <a:lnTo>
                  <a:pt x="154333" y="54328"/>
                </a:lnTo>
                <a:lnTo>
                  <a:pt x="154302" y="34289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634"/>
          <p:cNvSpPr/>
          <p:nvPr/>
        </p:nvSpPr>
        <p:spPr bwMode="auto">
          <a:xfrm>
            <a:off x="2377439" y="4029085"/>
            <a:ext cx="137157" cy="274311"/>
          </a:xfrm>
          <a:custGeom>
            <a:avLst/>
            <a:gdLst/>
            <a:ahLst/>
            <a:cxnLst/>
            <a:rect l="0" t="0" r="0" b="0"/>
            <a:pathLst>
              <a:path w="137157" h="274311">
                <a:moveTo>
                  <a:pt x="0" y="34280"/>
                </a:moveTo>
                <a:lnTo>
                  <a:pt x="8220" y="34280"/>
                </a:lnTo>
                <a:lnTo>
                  <a:pt x="10956" y="36819"/>
                </a:lnTo>
                <a:lnTo>
                  <a:pt x="15923" y="41661"/>
                </a:lnTo>
                <a:lnTo>
                  <a:pt x="17283" y="41105"/>
                </a:lnTo>
                <a:lnTo>
                  <a:pt x="21334" y="37948"/>
                </a:lnTo>
                <a:lnTo>
                  <a:pt x="24419" y="35366"/>
                </a:lnTo>
                <a:lnTo>
                  <a:pt x="26757" y="35004"/>
                </a:lnTo>
                <a:lnTo>
                  <a:pt x="30221" y="34763"/>
                </a:lnTo>
                <a:lnTo>
                  <a:pt x="34435" y="34602"/>
                </a:lnTo>
                <a:lnTo>
                  <a:pt x="38197" y="33542"/>
                </a:lnTo>
                <a:lnTo>
                  <a:pt x="41657" y="31883"/>
                </a:lnTo>
                <a:lnTo>
                  <a:pt x="44917" y="29825"/>
                </a:lnTo>
                <a:lnTo>
                  <a:pt x="48042" y="28452"/>
                </a:lnTo>
                <a:lnTo>
                  <a:pt x="51078" y="27537"/>
                </a:lnTo>
                <a:lnTo>
                  <a:pt x="54055" y="26927"/>
                </a:lnTo>
                <a:lnTo>
                  <a:pt x="56992" y="25568"/>
                </a:lnTo>
                <a:lnTo>
                  <a:pt x="59902" y="23709"/>
                </a:lnTo>
                <a:lnTo>
                  <a:pt x="62795" y="21518"/>
                </a:lnTo>
                <a:lnTo>
                  <a:pt x="66629" y="19104"/>
                </a:lnTo>
                <a:lnTo>
                  <a:pt x="71089" y="16543"/>
                </a:lnTo>
                <a:lnTo>
                  <a:pt x="75968" y="13882"/>
                </a:lnTo>
                <a:lnTo>
                  <a:pt x="80173" y="12109"/>
                </a:lnTo>
                <a:lnTo>
                  <a:pt x="83929" y="10927"/>
                </a:lnTo>
                <a:lnTo>
                  <a:pt x="87385" y="10138"/>
                </a:lnTo>
                <a:lnTo>
                  <a:pt x="90642" y="8660"/>
                </a:lnTo>
                <a:lnTo>
                  <a:pt x="93765" y="6723"/>
                </a:lnTo>
                <a:lnTo>
                  <a:pt x="96801" y="4478"/>
                </a:lnTo>
                <a:lnTo>
                  <a:pt x="99776" y="2982"/>
                </a:lnTo>
                <a:lnTo>
                  <a:pt x="102713" y="1985"/>
                </a:lnTo>
                <a:lnTo>
                  <a:pt x="105623" y="1320"/>
                </a:lnTo>
                <a:lnTo>
                  <a:pt x="108516" y="876"/>
                </a:lnTo>
                <a:lnTo>
                  <a:pt x="111396" y="581"/>
                </a:lnTo>
                <a:lnTo>
                  <a:pt x="114269" y="384"/>
                </a:lnTo>
                <a:lnTo>
                  <a:pt x="117137" y="252"/>
                </a:lnTo>
                <a:lnTo>
                  <a:pt x="122864" y="107"/>
                </a:lnTo>
                <a:lnTo>
                  <a:pt x="135466" y="0"/>
                </a:lnTo>
                <a:lnTo>
                  <a:pt x="136031" y="949"/>
                </a:lnTo>
                <a:lnTo>
                  <a:pt x="137012" y="7372"/>
                </a:lnTo>
                <a:lnTo>
                  <a:pt x="137131" y="15171"/>
                </a:lnTo>
                <a:lnTo>
                  <a:pt x="137156" y="33233"/>
                </a:lnTo>
                <a:lnTo>
                  <a:pt x="136205" y="37392"/>
                </a:lnTo>
                <a:lnTo>
                  <a:pt x="132608" y="44553"/>
                </a:lnTo>
                <a:lnTo>
                  <a:pt x="130316" y="48748"/>
                </a:lnTo>
                <a:lnTo>
                  <a:pt x="125229" y="58490"/>
                </a:lnTo>
                <a:lnTo>
                  <a:pt x="123491" y="63755"/>
                </a:lnTo>
                <a:lnTo>
                  <a:pt x="122332" y="69170"/>
                </a:lnTo>
                <a:lnTo>
                  <a:pt x="121560" y="74685"/>
                </a:lnTo>
                <a:lnTo>
                  <a:pt x="120093" y="80266"/>
                </a:lnTo>
                <a:lnTo>
                  <a:pt x="118162" y="85892"/>
                </a:lnTo>
                <a:lnTo>
                  <a:pt x="115922" y="91548"/>
                </a:lnTo>
                <a:lnTo>
                  <a:pt x="113477" y="97223"/>
                </a:lnTo>
                <a:lnTo>
                  <a:pt x="108219" y="108610"/>
                </a:lnTo>
                <a:lnTo>
                  <a:pt x="106436" y="114313"/>
                </a:lnTo>
                <a:lnTo>
                  <a:pt x="105248" y="120020"/>
                </a:lnTo>
                <a:lnTo>
                  <a:pt x="104455" y="125730"/>
                </a:lnTo>
                <a:lnTo>
                  <a:pt x="102975" y="131442"/>
                </a:lnTo>
                <a:lnTo>
                  <a:pt x="101035" y="137154"/>
                </a:lnTo>
                <a:lnTo>
                  <a:pt x="98789" y="142868"/>
                </a:lnTo>
                <a:lnTo>
                  <a:pt x="96340" y="148582"/>
                </a:lnTo>
                <a:lnTo>
                  <a:pt x="91078" y="160010"/>
                </a:lnTo>
                <a:lnTo>
                  <a:pt x="89294" y="164772"/>
                </a:lnTo>
                <a:lnTo>
                  <a:pt x="87311" y="172604"/>
                </a:lnTo>
                <a:lnTo>
                  <a:pt x="86783" y="176978"/>
                </a:lnTo>
                <a:lnTo>
                  <a:pt x="86430" y="181800"/>
                </a:lnTo>
                <a:lnTo>
                  <a:pt x="86195" y="186919"/>
                </a:lnTo>
                <a:lnTo>
                  <a:pt x="85086" y="191284"/>
                </a:lnTo>
                <a:lnTo>
                  <a:pt x="81314" y="198674"/>
                </a:lnTo>
                <a:lnTo>
                  <a:pt x="79002" y="205134"/>
                </a:lnTo>
                <a:lnTo>
                  <a:pt x="77975" y="212132"/>
                </a:lnTo>
                <a:lnTo>
                  <a:pt x="77701" y="216666"/>
                </a:lnTo>
                <a:lnTo>
                  <a:pt x="77518" y="221593"/>
                </a:lnTo>
                <a:lnTo>
                  <a:pt x="76444" y="224877"/>
                </a:lnTo>
                <a:lnTo>
                  <a:pt x="74775" y="227067"/>
                </a:lnTo>
                <a:lnTo>
                  <a:pt x="72711" y="228527"/>
                </a:lnTo>
                <a:lnTo>
                  <a:pt x="71334" y="230453"/>
                </a:lnTo>
                <a:lnTo>
                  <a:pt x="69804" y="235133"/>
                </a:lnTo>
                <a:lnTo>
                  <a:pt x="68943" y="243122"/>
                </a:lnTo>
                <a:lnTo>
                  <a:pt x="68688" y="251522"/>
                </a:lnTo>
                <a:lnTo>
                  <a:pt x="68612" y="260044"/>
                </a:lnTo>
                <a:lnTo>
                  <a:pt x="67649" y="261941"/>
                </a:lnTo>
                <a:lnTo>
                  <a:pt x="66055" y="263207"/>
                </a:lnTo>
                <a:lnTo>
                  <a:pt x="64039" y="264050"/>
                </a:lnTo>
                <a:lnTo>
                  <a:pt x="62695" y="265565"/>
                </a:lnTo>
                <a:lnTo>
                  <a:pt x="61799" y="267527"/>
                </a:lnTo>
                <a:lnTo>
                  <a:pt x="60017" y="274275"/>
                </a:lnTo>
                <a:lnTo>
                  <a:pt x="68580" y="27431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635"/>
          <p:cNvSpPr/>
          <p:nvPr/>
        </p:nvSpPr>
        <p:spPr bwMode="auto">
          <a:xfrm>
            <a:off x="2377439" y="4157662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33244" y="25717"/>
                </a:lnTo>
                <a:lnTo>
                  <a:pt x="37403" y="24765"/>
                </a:lnTo>
                <a:lnTo>
                  <a:pt x="41128" y="23178"/>
                </a:lnTo>
                <a:lnTo>
                  <a:pt x="44564" y="21167"/>
                </a:lnTo>
                <a:lnTo>
                  <a:pt x="47807" y="19826"/>
                </a:lnTo>
                <a:lnTo>
                  <a:pt x="50921" y="18933"/>
                </a:lnTo>
                <a:lnTo>
                  <a:pt x="53950" y="18337"/>
                </a:lnTo>
                <a:lnTo>
                  <a:pt x="57874" y="16987"/>
                </a:lnTo>
                <a:lnTo>
                  <a:pt x="62396" y="15135"/>
                </a:lnTo>
                <a:lnTo>
                  <a:pt x="67315" y="12947"/>
                </a:lnTo>
                <a:lnTo>
                  <a:pt x="71547" y="11489"/>
                </a:lnTo>
                <a:lnTo>
                  <a:pt x="75320" y="10517"/>
                </a:lnTo>
                <a:lnTo>
                  <a:pt x="78789" y="9869"/>
                </a:lnTo>
                <a:lnTo>
                  <a:pt x="82053" y="9437"/>
                </a:lnTo>
                <a:lnTo>
                  <a:pt x="85183" y="9149"/>
                </a:lnTo>
                <a:lnTo>
                  <a:pt x="88221" y="8957"/>
                </a:lnTo>
                <a:lnTo>
                  <a:pt x="96677" y="8743"/>
                </a:lnTo>
                <a:lnTo>
                  <a:pt x="101599" y="8686"/>
                </a:lnTo>
                <a:lnTo>
                  <a:pt x="105833" y="7696"/>
                </a:lnTo>
                <a:lnTo>
                  <a:pt x="109608" y="6083"/>
                </a:lnTo>
                <a:lnTo>
                  <a:pt x="113077" y="4055"/>
                </a:lnTo>
                <a:lnTo>
                  <a:pt x="117295" y="2704"/>
                </a:lnTo>
                <a:lnTo>
                  <a:pt x="122012" y="1803"/>
                </a:lnTo>
                <a:lnTo>
                  <a:pt x="127062" y="1201"/>
                </a:lnTo>
                <a:lnTo>
                  <a:pt x="131380" y="801"/>
                </a:lnTo>
                <a:lnTo>
                  <a:pt x="135212" y="534"/>
                </a:lnTo>
                <a:lnTo>
                  <a:pt x="138719" y="356"/>
                </a:lnTo>
                <a:lnTo>
                  <a:pt x="145156" y="159"/>
                </a:lnTo>
                <a:lnTo>
                  <a:pt x="156674" y="47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636"/>
          <p:cNvSpPr/>
          <p:nvPr/>
        </p:nvSpPr>
        <p:spPr bwMode="auto">
          <a:xfrm>
            <a:off x="2634614" y="4011940"/>
            <a:ext cx="188596" cy="265738"/>
          </a:xfrm>
          <a:custGeom>
            <a:avLst/>
            <a:gdLst/>
            <a:ahLst/>
            <a:cxnLst/>
            <a:rect l="0" t="0" r="0" b="0"/>
            <a:pathLst>
              <a:path w="188596" h="265738">
                <a:moveTo>
                  <a:pt x="0" y="59997"/>
                </a:moveTo>
                <a:lnTo>
                  <a:pt x="7381" y="52616"/>
                </a:lnTo>
                <a:lnTo>
                  <a:pt x="8043" y="49414"/>
                </a:lnTo>
                <a:lnTo>
                  <a:pt x="8220" y="47227"/>
                </a:lnTo>
                <a:lnTo>
                  <a:pt x="9290" y="44816"/>
                </a:lnTo>
                <a:lnTo>
                  <a:pt x="13019" y="39597"/>
                </a:lnTo>
                <a:lnTo>
                  <a:pt x="17852" y="34103"/>
                </a:lnTo>
                <a:lnTo>
                  <a:pt x="20474" y="31305"/>
                </a:lnTo>
                <a:lnTo>
                  <a:pt x="23174" y="29439"/>
                </a:lnTo>
                <a:lnTo>
                  <a:pt x="28715" y="27366"/>
                </a:lnTo>
                <a:lnTo>
                  <a:pt x="34352" y="23904"/>
                </a:lnTo>
                <a:lnTo>
                  <a:pt x="40033" y="19191"/>
                </a:lnTo>
                <a:lnTo>
                  <a:pt x="45733" y="13921"/>
                </a:lnTo>
                <a:lnTo>
                  <a:pt x="48586" y="12135"/>
                </a:lnTo>
                <a:lnTo>
                  <a:pt x="54297" y="10150"/>
                </a:lnTo>
                <a:lnTo>
                  <a:pt x="58105" y="8668"/>
                </a:lnTo>
                <a:lnTo>
                  <a:pt x="62550" y="6728"/>
                </a:lnTo>
                <a:lnTo>
                  <a:pt x="67417" y="4482"/>
                </a:lnTo>
                <a:lnTo>
                  <a:pt x="71615" y="2984"/>
                </a:lnTo>
                <a:lnTo>
                  <a:pt x="75366" y="1986"/>
                </a:lnTo>
                <a:lnTo>
                  <a:pt x="78819" y="1321"/>
                </a:lnTo>
                <a:lnTo>
                  <a:pt x="82074" y="877"/>
                </a:lnTo>
                <a:lnTo>
                  <a:pt x="85196" y="581"/>
                </a:lnTo>
                <a:lnTo>
                  <a:pt x="88230" y="384"/>
                </a:lnTo>
                <a:lnTo>
                  <a:pt x="96681" y="165"/>
                </a:lnTo>
                <a:lnTo>
                  <a:pt x="122511" y="0"/>
                </a:lnTo>
                <a:lnTo>
                  <a:pt x="124537" y="949"/>
                </a:lnTo>
                <a:lnTo>
                  <a:pt x="125887" y="2534"/>
                </a:lnTo>
                <a:lnTo>
                  <a:pt x="126787" y="4543"/>
                </a:lnTo>
                <a:lnTo>
                  <a:pt x="132605" y="11922"/>
                </a:lnTo>
                <a:lnTo>
                  <a:pt x="137676" y="17358"/>
                </a:lnTo>
                <a:lnTo>
                  <a:pt x="140362" y="20141"/>
                </a:lnTo>
                <a:lnTo>
                  <a:pt x="142152" y="22949"/>
                </a:lnTo>
                <a:lnTo>
                  <a:pt x="144141" y="28609"/>
                </a:lnTo>
                <a:lnTo>
                  <a:pt x="145026" y="34299"/>
                </a:lnTo>
                <a:lnTo>
                  <a:pt x="145419" y="40956"/>
                </a:lnTo>
                <a:lnTo>
                  <a:pt x="145593" y="50264"/>
                </a:lnTo>
                <a:lnTo>
                  <a:pt x="144687" y="54461"/>
                </a:lnTo>
                <a:lnTo>
                  <a:pt x="141141" y="61664"/>
                </a:lnTo>
                <a:lnTo>
                  <a:pt x="136389" y="70580"/>
                </a:lnTo>
                <a:lnTo>
                  <a:pt x="133789" y="75625"/>
                </a:lnTo>
                <a:lnTo>
                  <a:pt x="132055" y="80893"/>
                </a:lnTo>
                <a:lnTo>
                  <a:pt x="130899" y="86311"/>
                </a:lnTo>
                <a:lnTo>
                  <a:pt x="130129" y="91827"/>
                </a:lnTo>
                <a:lnTo>
                  <a:pt x="128663" y="97409"/>
                </a:lnTo>
                <a:lnTo>
                  <a:pt x="126733" y="103036"/>
                </a:lnTo>
                <a:lnTo>
                  <a:pt x="124494" y="108692"/>
                </a:lnTo>
                <a:lnTo>
                  <a:pt x="122048" y="114368"/>
                </a:lnTo>
                <a:lnTo>
                  <a:pt x="116792" y="125755"/>
                </a:lnTo>
                <a:lnTo>
                  <a:pt x="113104" y="131458"/>
                </a:lnTo>
                <a:lnTo>
                  <a:pt x="108740" y="137165"/>
                </a:lnTo>
                <a:lnTo>
                  <a:pt x="103926" y="142875"/>
                </a:lnTo>
                <a:lnTo>
                  <a:pt x="100717" y="147634"/>
                </a:lnTo>
                <a:lnTo>
                  <a:pt x="97151" y="155462"/>
                </a:lnTo>
                <a:lnTo>
                  <a:pt x="95247" y="159835"/>
                </a:lnTo>
                <a:lnTo>
                  <a:pt x="90592" y="169775"/>
                </a:lnTo>
                <a:lnTo>
                  <a:pt x="87065" y="175092"/>
                </a:lnTo>
                <a:lnTo>
                  <a:pt x="82809" y="180542"/>
                </a:lnTo>
                <a:lnTo>
                  <a:pt x="78066" y="186081"/>
                </a:lnTo>
                <a:lnTo>
                  <a:pt x="74904" y="190725"/>
                </a:lnTo>
                <a:lnTo>
                  <a:pt x="71391" y="198426"/>
                </a:lnTo>
                <a:lnTo>
                  <a:pt x="67290" y="205024"/>
                </a:lnTo>
                <a:lnTo>
                  <a:pt x="62292" y="211131"/>
                </a:lnTo>
                <a:lnTo>
                  <a:pt x="56896" y="217020"/>
                </a:lnTo>
                <a:lnTo>
                  <a:pt x="44534" y="229741"/>
                </a:lnTo>
                <a:lnTo>
                  <a:pt x="43977" y="231263"/>
                </a:lnTo>
                <a:lnTo>
                  <a:pt x="43358" y="235492"/>
                </a:lnTo>
                <a:lnTo>
                  <a:pt x="42241" y="237002"/>
                </a:lnTo>
                <a:lnTo>
                  <a:pt x="40543" y="238007"/>
                </a:lnTo>
                <a:lnTo>
                  <a:pt x="38459" y="238678"/>
                </a:lnTo>
                <a:lnTo>
                  <a:pt x="37070" y="240078"/>
                </a:lnTo>
                <a:lnTo>
                  <a:pt x="36143" y="241964"/>
                </a:lnTo>
                <a:lnTo>
                  <a:pt x="34656" y="247283"/>
                </a:lnTo>
                <a:lnTo>
                  <a:pt x="35487" y="247719"/>
                </a:lnTo>
                <a:lnTo>
                  <a:pt x="41124" y="248420"/>
                </a:lnTo>
                <a:lnTo>
                  <a:pt x="41704" y="248477"/>
                </a:lnTo>
                <a:lnTo>
                  <a:pt x="42090" y="249468"/>
                </a:lnTo>
                <a:lnTo>
                  <a:pt x="42519" y="253109"/>
                </a:lnTo>
                <a:lnTo>
                  <a:pt x="43587" y="254461"/>
                </a:lnTo>
                <a:lnTo>
                  <a:pt x="45250" y="255362"/>
                </a:lnTo>
                <a:lnTo>
                  <a:pt x="50214" y="256809"/>
                </a:lnTo>
                <a:lnTo>
                  <a:pt x="55624" y="257059"/>
                </a:lnTo>
                <a:lnTo>
                  <a:pt x="80045" y="257162"/>
                </a:lnTo>
                <a:lnTo>
                  <a:pt x="101178" y="257164"/>
                </a:lnTo>
                <a:lnTo>
                  <a:pt x="103647" y="258117"/>
                </a:lnTo>
                <a:lnTo>
                  <a:pt x="107198" y="259705"/>
                </a:lnTo>
                <a:lnTo>
                  <a:pt x="111471" y="261715"/>
                </a:lnTo>
                <a:lnTo>
                  <a:pt x="115271" y="263056"/>
                </a:lnTo>
                <a:lnTo>
                  <a:pt x="118758" y="263950"/>
                </a:lnTo>
                <a:lnTo>
                  <a:pt x="122034" y="264545"/>
                </a:lnTo>
                <a:lnTo>
                  <a:pt x="125172" y="264943"/>
                </a:lnTo>
                <a:lnTo>
                  <a:pt x="128215" y="265208"/>
                </a:lnTo>
                <a:lnTo>
                  <a:pt x="131197" y="265384"/>
                </a:lnTo>
                <a:lnTo>
                  <a:pt x="139590" y="265580"/>
                </a:lnTo>
                <a:lnTo>
                  <a:pt x="188595" y="2657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637"/>
          <p:cNvSpPr/>
          <p:nvPr/>
        </p:nvSpPr>
        <p:spPr bwMode="auto">
          <a:xfrm>
            <a:off x="2934757" y="4110204"/>
            <a:ext cx="248028" cy="191849"/>
          </a:xfrm>
          <a:custGeom>
            <a:avLst/>
            <a:gdLst/>
            <a:ahLst/>
            <a:cxnLst/>
            <a:rect l="0" t="0" r="0" b="0"/>
            <a:pathLst>
              <a:path w="248028" h="191849">
                <a:moveTo>
                  <a:pt x="8468" y="30313"/>
                </a:moveTo>
                <a:lnTo>
                  <a:pt x="8468" y="148694"/>
                </a:lnTo>
                <a:lnTo>
                  <a:pt x="7515" y="153049"/>
                </a:lnTo>
                <a:lnTo>
                  <a:pt x="5928" y="156904"/>
                </a:lnTo>
                <a:lnTo>
                  <a:pt x="3917" y="160427"/>
                </a:lnTo>
                <a:lnTo>
                  <a:pt x="2576" y="163728"/>
                </a:lnTo>
                <a:lnTo>
                  <a:pt x="1682" y="166882"/>
                </a:lnTo>
                <a:lnTo>
                  <a:pt x="1087" y="169936"/>
                </a:lnTo>
                <a:lnTo>
                  <a:pt x="425" y="175870"/>
                </a:lnTo>
                <a:lnTo>
                  <a:pt x="0" y="182890"/>
                </a:lnTo>
                <a:lnTo>
                  <a:pt x="2481" y="186390"/>
                </a:lnTo>
                <a:lnTo>
                  <a:pt x="7285" y="191848"/>
                </a:lnTo>
                <a:lnTo>
                  <a:pt x="7679" y="191343"/>
                </a:lnTo>
                <a:lnTo>
                  <a:pt x="8364" y="185692"/>
                </a:lnTo>
                <a:lnTo>
                  <a:pt x="8437" y="180386"/>
                </a:lnTo>
                <a:lnTo>
                  <a:pt x="8465" y="159944"/>
                </a:lnTo>
                <a:lnTo>
                  <a:pt x="9418" y="154834"/>
                </a:lnTo>
                <a:lnTo>
                  <a:pt x="11006" y="149522"/>
                </a:lnTo>
                <a:lnTo>
                  <a:pt x="13018" y="144075"/>
                </a:lnTo>
                <a:lnTo>
                  <a:pt x="15311" y="138540"/>
                </a:lnTo>
                <a:lnTo>
                  <a:pt x="17792" y="132944"/>
                </a:lnTo>
                <a:lnTo>
                  <a:pt x="23089" y="121647"/>
                </a:lnTo>
                <a:lnTo>
                  <a:pt x="45628" y="76029"/>
                </a:lnTo>
                <a:lnTo>
                  <a:pt x="48481" y="71268"/>
                </a:lnTo>
                <a:lnTo>
                  <a:pt x="51336" y="67141"/>
                </a:lnTo>
                <a:lnTo>
                  <a:pt x="54191" y="63438"/>
                </a:lnTo>
                <a:lnTo>
                  <a:pt x="57047" y="59064"/>
                </a:lnTo>
                <a:lnTo>
                  <a:pt x="59904" y="54243"/>
                </a:lnTo>
                <a:lnTo>
                  <a:pt x="62761" y="49124"/>
                </a:lnTo>
                <a:lnTo>
                  <a:pt x="66571" y="44759"/>
                </a:lnTo>
                <a:lnTo>
                  <a:pt x="71015" y="40896"/>
                </a:lnTo>
                <a:lnTo>
                  <a:pt x="82735" y="32403"/>
                </a:lnTo>
                <a:lnTo>
                  <a:pt x="86878" y="31242"/>
                </a:lnTo>
                <a:lnTo>
                  <a:pt x="94565" y="30588"/>
                </a:lnTo>
                <a:lnTo>
                  <a:pt x="100073" y="30435"/>
                </a:lnTo>
                <a:lnTo>
                  <a:pt x="109666" y="30329"/>
                </a:lnTo>
                <a:lnTo>
                  <a:pt x="113135" y="32860"/>
                </a:lnTo>
                <a:lnTo>
                  <a:pt x="115393" y="34869"/>
                </a:lnTo>
                <a:lnTo>
                  <a:pt x="116899" y="37160"/>
                </a:lnTo>
                <a:lnTo>
                  <a:pt x="118572" y="42246"/>
                </a:lnTo>
                <a:lnTo>
                  <a:pt x="119970" y="45889"/>
                </a:lnTo>
                <a:lnTo>
                  <a:pt x="121855" y="50222"/>
                </a:lnTo>
                <a:lnTo>
                  <a:pt x="124064" y="55016"/>
                </a:lnTo>
                <a:lnTo>
                  <a:pt x="125537" y="59164"/>
                </a:lnTo>
                <a:lnTo>
                  <a:pt x="126519" y="62882"/>
                </a:lnTo>
                <a:lnTo>
                  <a:pt x="127173" y="66313"/>
                </a:lnTo>
                <a:lnTo>
                  <a:pt x="127610" y="70505"/>
                </a:lnTo>
                <a:lnTo>
                  <a:pt x="127901" y="75206"/>
                </a:lnTo>
                <a:lnTo>
                  <a:pt x="128224" y="85508"/>
                </a:lnTo>
                <a:lnTo>
                  <a:pt x="128467" y="115338"/>
                </a:lnTo>
                <a:lnTo>
                  <a:pt x="128482" y="133170"/>
                </a:lnTo>
                <a:lnTo>
                  <a:pt x="123932" y="133179"/>
                </a:lnTo>
                <a:lnTo>
                  <a:pt x="123544" y="132228"/>
                </a:lnTo>
                <a:lnTo>
                  <a:pt x="124238" y="130641"/>
                </a:lnTo>
                <a:lnTo>
                  <a:pt x="125653" y="128631"/>
                </a:lnTo>
                <a:lnTo>
                  <a:pt x="126596" y="125386"/>
                </a:lnTo>
                <a:lnTo>
                  <a:pt x="127225" y="121318"/>
                </a:lnTo>
                <a:lnTo>
                  <a:pt x="127644" y="116700"/>
                </a:lnTo>
                <a:lnTo>
                  <a:pt x="127924" y="112669"/>
                </a:lnTo>
                <a:lnTo>
                  <a:pt x="128110" y="109030"/>
                </a:lnTo>
                <a:lnTo>
                  <a:pt x="128234" y="105651"/>
                </a:lnTo>
                <a:lnTo>
                  <a:pt x="130222" y="101493"/>
                </a:lnTo>
                <a:lnTo>
                  <a:pt x="133452" y="96817"/>
                </a:lnTo>
                <a:lnTo>
                  <a:pt x="137510" y="91794"/>
                </a:lnTo>
                <a:lnTo>
                  <a:pt x="141169" y="86540"/>
                </a:lnTo>
                <a:lnTo>
                  <a:pt x="144560" y="81133"/>
                </a:lnTo>
                <a:lnTo>
                  <a:pt x="147774" y="75623"/>
                </a:lnTo>
                <a:lnTo>
                  <a:pt x="150868" y="70045"/>
                </a:lnTo>
                <a:lnTo>
                  <a:pt x="156847" y="58767"/>
                </a:lnTo>
                <a:lnTo>
                  <a:pt x="165568" y="41707"/>
                </a:lnTo>
                <a:lnTo>
                  <a:pt x="168446" y="36957"/>
                </a:lnTo>
                <a:lnTo>
                  <a:pt x="171317" y="32837"/>
                </a:lnTo>
                <a:lnTo>
                  <a:pt x="174184" y="29138"/>
                </a:lnTo>
                <a:lnTo>
                  <a:pt x="177048" y="25720"/>
                </a:lnTo>
                <a:lnTo>
                  <a:pt x="179909" y="22489"/>
                </a:lnTo>
                <a:lnTo>
                  <a:pt x="185629" y="16358"/>
                </a:lnTo>
                <a:lnTo>
                  <a:pt x="191346" y="10459"/>
                </a:lnTo>
                <a:lnTo>
                  <a:pt x="194204" y="8504"/>
                </a:lnTo>
                <a:lnTo>
                  <a:pt x="199920" y="6333"/>
                </a:lnTo>
                <a:lnTo>
                  <a:pt x="205635" y="2828"/>
                </a:lnTo>
                <a:lnTo>
                  <a:pt x="208493" y="560"/>
                </a:lnTo>
                <a:lnTo>
                  <a:pt x="211350" y="0"/>
                </a:lnTo>
                <a:lnTo>
                  <a:pt x="214207" y="579"/>
                </a:lnTo>
                <a:lnTo>
                  <a:pt x="219922" y="2811"/>
                </a:lnTo>
                <a:lnTo>
                  <a:pt x="225638" y="3803"/>
                </a:lnTo>
                <a:lnTo>
                  <a:pt x="227543" y="5020"/>
                </a:lnTo>
                <a:lnTo>
                  <a:pt x="228812" y="6783"/>
                </a:lnTo>
                <a:lnTo>
                  <a:pt x="229659" y="8912"/>
                </a:lnTo>
                <a:lnTo>
                  <a:pt x="233140" y="13816"/>
                </a:lnTo>
                <a:lnTo>
                  <a:pt x="237862" y="19171"/>
                </a:lnTo>
                <a:lnTo>
                  <a:pt x="243136" y="24726"/>
                </a:lnTo>
                <a:lnTo>
                  <a:pt x="244923" y="28494"/>
                </a:lnTo>
                <a:lnTo>
                  <a:pt x="246114" y="32910"/>
                </a:lnTo>
                <a:lnTo>
                  <a:pt x="246909" y="37760"/>
                </a:lnTo>
                <a:lnTo>
                  <a:pt x="247438" y="42897"/>
                </a:lnTo>
                <a:lnTo>
                  <a:pt x="247791" y="48228"/>
                </a:lnTo>
                <a:lnTo>
                  <a:pt x="248027" y="53686"/>
                </a:lnTo>
                <a:lnTo>
                  <a:pt x="247231" y="59230"/>
                </a:lnTo>
                <a:lnTo>
                  <a:pt x="245748" y="64831"/>
                </a:lnTo>
                <a:lnTo>
                  <a:pt x="243807" y="70470"/>
                </a:lnTo>
                <a:lnTo>
                  <a:pt x="242513" y="76135"/>
                </a:lnTo>
                <a:lnTo>
                  <a:pt x="241651" y="81816"/>
                </a:lnTo>
                <a:lnTo>
                  <a:pt x="241075" y="87508"/>
                </a:lnTo>
                <a:lnTo>
                  <a:pt x="240692" y="93208"/>
                </a:lnTo>
                <a:lnTo>
                  <a:pt x="240436" y="98913"/>
                </a:lnTo>
                <a:lnTo>
                  <a:pt x="240152" y="110332"/>
                </a:lnTo>
                <a:lnTo>
                  <a:pt x="240026" y="121757"/>
                </a:lnTo>
                <a:lnTo>
                  <a:pt x="239040" y="127471"/>
                </a:lnTo>
                <a:lnTo>
                  <a:pt x="237430" y="133185"/>
                </a:lnTo>
                <a:lnTo>
                  <a:pt x="235404" y="138899"/>
                </a:lnTo>
                <a:lnTo>
                  <a:pt x="234054" y="144614"/>
                </a:lnTo>
                <a:lnTo>
                  <a:pt x="233153" y="150328"/>
                </a:lnTo>
                <a:lnTo>
                  <a:pt x="232553" y="156044"/>
                </a:lnTo>
                <a:lnTo>
                  <a:pt x="232153" y="160806"/>
                </a:lnTo>
                <a:lnTo>
                  <a:pt x="231886" y="164933"/>
                </a:lnTo>
                <a:lnTo>
                  <a:pt x="231458" y="173851"/>
                </a:lnTo>
                <a:lnTo>
                  <a:pt x="233939" y="177610"/>
                </a:lnTo>
                <a:lnTo>
                  <a:pt x="239925" y="1846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638"/>
          <p:cNvSpPr/>
          <p:nvPr/>
        </p:nvSpPr>
        <p:spPr bwMode="auto">
          <a:xfrm>
            <a:off x="3234689" y="3986222"/>
            <a:ext cx="231459" cy="128575"/>
          </a:xfrm>
          <a:custGeom>
            <a:avLst/>
            <a:gdLst/>
            <a:ahLst/>
            <a:cxnLst/>
            <a:rect l="0" t="0" r="0" b="0"/>
            <a:pathLst>
              <a:path w="231459" h="128575">
                <a:moveTo>
                  <a:pt x="0" y="51425"/>
                </a:moveTo>
                <a:lnTo>
                  <a:pt x="0" y="44044"/>
                </a:lnTo>
                <a:lnTo>
                  <a:pt x="2540" y="40842"/>
                </a:lnTo>
                <a:lnTo>
                  <a:pt x="4551" y="38655"/>
                </a:lnTo>
                <a:lnTo>
                  <a:pt x="9326" y="33684"/>
                </a:lnTo>
                <a:lnTo>
                  <a:pt x="28619" y="14243"/>
                </a:lnTo>
                <a:lnTo>
                  <a:pt x="31462" y="12349"/>
                </a:lnTo>
                <a:lnTo>
                  <a:pt x="37161" y="10246"/>
                </a:lnTo>
                <a:lnTo>
                  <a:pt x="42869" y="6771"/>
                </a:lnTo>
                <a:lnTo>
                  <a:pt x="45725" y="4511"/>
                </a:lnTo>
                <a:lnTo>
                  <a:pt x="49533" y="3004"/>
                </a:lnTo>
                <a:lnTo>
                  <a:pt x="53977" y="1999"/>
                </a:lnTo>
                <a:lnTo>
                  <a:pt x="58845" y="1329"/>
                </a:lnTo>
                <a:lnTo>
                  <a:pt x="63043" y="883"/>
                </a:lnTo>
                <a:lnTo>
                  <a:pt x="70247" y="387"/>
                </a:lnTo>
                <a:lnTo>
                  <a:pt x="76623" y="166"/>
                </a:lnTo>
                <a:lnTo>
                  <a:pt x="88478" y="25"/>
                </a:lnTo>
                <a:lnTo>
                  <a:pt x="97125" y="0"/>
                </a:lnTo>
                <a:lnTo>
                  <a:pt x="99992" y="949"/>
                </a:lnTo>
                <a:lnTo>
                  <a:pt x="105719" y="4544"/>
                </a:lnTo>
                <a:lnTo>
                  <a:pt x="109747" y="7372"/>
                </a:lnTo>
                <a:lnTo>
                  <a:pt x="113229" y="10573"/>
                </a:lnTo>
                <a:lnTo>
                  <a:pt x="115491" y="12761"/>
                </a:lnTo>
                <a:lnTo>
                  <a:pt x="116999" y="15171"/>
                </a:lnTo>
                <a:lnTo>
                  <a:pt x="118005" y="17731"/>
                </a:lnTo>
                <a:lnTo>
                  <a:pt x="118675" y="20390"/>
                </a:lnTo>
                <a:lnTo>
                  <a:pt x="119122" y="24067"/>
                </a:lnTo>
                <a:lnTo>
                  <a:pt x="119420" y="28424"/>
                </a:lnTo>
                <a:lnTo>
                  <a:pt x="119618" y="33234"/>
                </a:lnTo>
                <a:lnTo>
                  <a:pt x="118798" y="37392"/>
                </a:lnTo>
                <a:lnTo>
                  <a:pt x="117299" y="41118"/>
                </a:lnTo>
                <a:lnTo>
                  <a:pt x="115347" y="44553"/>
                </a:lnTo>
                <a:lnTo>
                  <a:pt x="110638" y="53451"/>
                </a:lnTo>
                <a:lnTo>
                  <a:pt x="99854" y="74685"/>
                </a:lnTo>
                <a:lnTo>
                  <a:pt x="98002" y="79315"/>
                </a:lnTo>
                <a:lnTo>
                  <a:pt x="96767" y="83353"/>
                </a:lnTo>
                <a:lnTo>
                  <a:pt x="95944" y="86998"/>
                </a:lnTo>
                <a:lnTo>
                  <a:pt x="94443" y="90380"/>
                </a:lnTo>
                <a:lnTo>
                  <a:pt x="92490" y="93588"/>
                </a:lnTo>
                <a:lnTo>
                  <a:pt x="90235" y="96678"/>
                </a:lnTo>
                <a:lnTo>
                  <a:pt x="87779" y="99691"/>
                </a:lnTo>
                <a:lnTo>
                  <a:pt x="85190" y="102653"/>
                </a:lnTo>
                <a:lnTo>
                  <a:pt x="82511" y="105579"/>
                </a:lnTo>
                <a:lnTo>
                  <a:pt x="80725" y="108483"/>
                </a:lnTo>
                <a:lnTo>
                  <a:pt x="79534" y="111371"/>
                </a:lnTo>
                <a:lnTo>
                  <a:pt x="78740" y="114249"/>
                </a:lnTo>
                <a:lnTo>
                  <a:pt x="77259" y="116168"/>
                </a:lnTo>
                <a:lnTo>
                  <a:pt x="75319" y="117447"/>
                </a:lnTo>
                <a:lnTo>
                  <a:pt x="73073" y="118300"/>
                </a:lnTo>
                <a:lnTo>
                  <a:pt x="71575" y="119821"/>
                </a:lnTo>
                <a:lnTo>
                  <a:pt x="70577" y="121787"/>
                </a:lnTo>
                <a:lnTo>
                  <a:pt x="68697" y="128180"/>
                </a:lnTo>
                <a:lnTo>
                  <a:pt x="75381" y="128525"/>
                </a:lnTo>
                <a:lnTo>
                  <a:pt x="81354" y="128567"/>
                </a:lnTo>
                <a:lnTo>
                  <a:pt x="88981" y="128574"/>
                </a:lnTo>
                <a:lnTo>
                  <a:pt x="91706" y="127623"/>
                </a:lnTo>
                <a:lnTo>
                  <a:pt x="97273" y="124026"/>
                </a:lnTo>
                <a:lnTo>
                  <a:pt x="100091" y="121733"/>
                </a:lnTo>
                <a:lnTo>
                  <a:pt x="102923" y="119252"/>
                </a:lnTo>
                <a:lnTo>
                  <a:pt x="105763" y="116646"/>
                </a:lnTo>
                <a:lnTo>
                  <a:pt x="110514" y="113956"/>
                </a:lnTo>
                <a:lnTo>
                  <a:pt x="116539" y="111210"/>
                </a:lnTo>
                <a:lnTo>
                  <a:pt x="123413" y="108426"/>
                </a:lnTo>
                <a:lnTo>
                  <a:pt x="128948" y="105618"/>
                </a:lnTo>
                <a:lnTo>
                  <a:pt x="133590" y="102794"/>
                </a:lnTo>
                <a:lnTo>
                  <a:pt x="137638" y="99959"/>
                </a:lnTo>
                <a:lnTo>
                  <a:pt x="142241" y="98068"/>
                </a:lnTo>
                <a:lnTo>
                  <a:pt x="147215" y="96808"/>
                </a:lnTo>
                <a:lnTo>
                  <a:pt x="152436" y="95968"/>
                </a:lnTo>
                <a:lnTo>
                  <a:pt x="157822" y="94455"/>
                </a:lnTo>
                <a:lnTo>
                  <a:pt x="163317" y="92494"/>
                </a:lnTo>
                <a:lnTo>
                  <a:pt x="168886" y="90234"/>
                </a:lnTo>
                <a:lnTo>
                  <a:pt x="174503" y="88728"/>
                </a:lnTo>
                <a:lnTo>
                  <a:pt x="180153" y="87724"/>
                </a:lnTo>
                <a:lnTo>
                  <a:pt x="185825" y="87054"/>
                </a:lnTo>
                <a:lnTo>
                  <a:pt x="192463" y="86608"/>
                </a:lnTo>
                <a:lnTo>
                  <a:pt x="199747" y="86310"/>
                </a:lnTo>
                <a:lnTo>
                  <a:pt x="231458" y="857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639"/>
          <p:cNvSpPr/>
          <p:nvPr/>
        </p:nvSpPr>
        <p:spPr bwMode="auto">
          <a:xfrm>
            <a:off x="3594734" y="2777489"/>
            <a:ext cx="505779" cy="17147"/>
          </a:xfrm>
          <a:custGeom>
            <a:avLst/>
            <a:gdLst/>
            <a:ahLst/>
            <a:cxnLst/>
            <a:rect l="0" t="0" r="0" b="0"/>
            <a:pathLst>
              <a:path w="505779" h="17147">
                <a:moveTo>
                  <a:pt x="0" y="17146"/>
                </a:moveTo>
                <a:lnTo>
                  <a:pt x="338024" y="17146"/>
                </a:lnTo>
                <a:lnTo>
                  <a:pt x="340602" y="16193"/>
                </a:lnTo>
                <a:lnTo>
                  <a:pt x="343273" y="14606"/>
                </a:lnTo>
                <a:lnTo>
                  <a:pt x="346006" y="12595"/>
                </a:lnTo>
                <a:lnTo>
                  <a:pt x="349734" y="11254"/>
                </a:lnTo>
                <a:lnTo>
                  <a:pt x="354124" y="10360"/>
                </a:lnTo>
                <a:lnTo>
                  <a:pt x="358955" y="9765"/>
                </a:lnTo>
                <a:lnTo>
                  <a:pt x="363128" y="9368"/>
                </a:lnTo>
                <a:lnTo>
                  <a:pt x="370306" y="8926"/>
                </a:lnTo>
                <a:lnTo>
                  <a:pt x="385609" y="8620"/>
                </a:lnTo>
                <a:lnTo>
                  <a:pt x="431731" y="8573"/>
                </a:lnTo>
                <a:lnTo>
                  <a:pt x="434506" y="7621"/>
                </a:lnTo>
                <a:lnTo>
                  <a:pt x="437309" y="6033"/>
                </a:lnTo>
                <a:lnTo>
                  <a:pt x="440129" y="4022"/>
                </a:lnTo>
                <a:lnTo>
                  <a:pt x="442962" y="2682"/>
                </a:lnTo>
                <a:lnTo>
                  <a:pt x="445803" y="1788"/>
                </a:lnTo>
                <a:lnTo>
                  <a:pt x="448650" y="1192"/>
                </a:lnTo>
                <a:lnTo>
                  <a:pt x="451500" y="795"/>
                </a:lnTo>
                <a:lnTo>
                  <a:pt x="457207" y="354"/>
                </a:lnTo>
                <a:lnTo>
                  <a:pt x="471489" y="47"/>
                </a:lnTo>
                <a:lnTo>
                  <a:pt x="505778" y="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640"/>
          <p:cNvSpPr/>
          <p:nvPr/>
        </p:nvSpPr>
        <p:spPr bwMode="auto">
          <a:xfrm>
            <a:off x="3547031" y="2957865"/>
            <a:ext cx="1170692" cy="68228"/>
          </a:xfrm>
          <a:custGeom>
            <a:avLst/>
            <a:gdLst/>
            <a:ahLst/>
            <a:cxnLst/>
            <a:rect l="0" t="0" r="0" b="0"/>
            <a:pathLst>
              <a:path w="1170692" h="68228">
                <a:moveTo>
                  <a:pt x="73421" y="42510"/>
                </a:moveTo>
                <a:lnTo>
                  <a:pt x="77972" y="42510"/>
                </a:lnTo>
                <a:lnTo>
                  <a:pt x="79312" y="43462"/>
                </a:lnTo>
                <a:lnTo>
                  <a:pt x="80206" y="45049"/>
                </a:lnTo>
                <a:lnTo>
                  <a:pt x="80802" y="47061"/>
                </a:lnTo>
                <a:lnTo>
                  <a:pt x="82152" y="48401"/>
                </a:lnTo>
                <a:lnTo>
                  <a:pt x="84004" y="49295"/>
                </a:lnTo>
                <a:lnTo>
                  <a:pt x="86191" y="49890"/>
                </a:lnTo>
                <a:lnTo>
                  <a:pt x="88602" y="49335"/>
                </a:lnTo>
                <a:lnTo>
                  <a:pt x="91162" y="48013"/>
                </a:lnTo>
                <a:lnTo>
                  <a:pt x="97563" y="43597"/>
                </a:lnTo>
                <a:lnTo>
                  <a:pt x="100978" y="42993"/>
                </a:lnTo>
                <a:lnTo>
                  <a:pt x="136296" y="42512"/>
                </a:lnTo>
                <a:lnTo>
                  <a:pt x="346086" y="42510"/>
                </a:lnTo>
                <a:lnTo>
                  <a:pt x="351400" y="43462"/>
                </a:lnTo>
                <a:lnTo>
                  <a:pt x="356848" y="45049"/>
                </a:lnTo>
                <a:lnTo>
                  <a:pt x="362385" y="47061"/>
                </a:lnTo>
                <a:lnTo>
                  <a:pt x="367028" y="48401"/>
                </a:lnTo>
                <a:lnTo>
                  <a:pt x="374728" y="49890"/>
                </a:lnTo>
                <a:lnTo>
                  <a:pt x="383865" y="48013"/>
                </a:lnTo>
                <a:lnTo>
                  <a:pt x="388969" y="46178"/>
                </a:lnTo>
                <a:lnTo>
                  <a:pt x="399719" y="44140"/>
                </a:lnTo>
                <a:lnTo>
                  <a:pt x="431832" y="42605"/>
                </a:lnTo>
                <a:lnTo>
                  <a:pt x="559301" y="42510"/>
                </a:lnTo>
                <a:lnTo>
                  <a:pt x="564981" y="43462"/>
                </a:lnTo>
                <a:lnTo>
                  <a:pt x="570673" y="45049"/>
                </a:lnTo>
                <a:lnTo>
                  <a:pt x="576372" y="47061"/>
                </a:lnTo>
                <a:lnTo>
                  <a:pt x="581124" y="48401"/>
                </a:lnTo>
                <a:lnTo>
                  <a:pt x="593315" y="50288"/>
                </a:lnTo>
                <a:lnTo>
                  <a:pt x="625154" y="51012"/>
                </a:lnTo>
                <a:lnTo>
                  <a:pt x="889359" y="51082"/>
                </a:lnTo>
                <a:lnTo>
                  <a:pt x="893605" y="50130"/>
                </a:lnTo>
                <a:lnTo>
                  <a:pt x="898340" y="48542"/>
                </a:lnTo>
                <a:lnTo>
                  <a:pt x="903402" y="46531"/>
                </a:lnTo>
                <a:lnTo>
                  <a:pt x="908681" y="45191"/>
                </a:lnTo>
                <a:lnTo>
                  <a:pt x="924261" y="43304"/>
                </a:lnTo>
                <a:lnTo>
                  <a:pt x="956933" y="42556"/>
                </a:lnTo>
                <a:lnTo>
                  <a:pt x="989044" y="42512"/>
                </a:lnTo>
                <a:lnTo>
                  <a:pt x="994351" y="41559"/>
                </a:lnTo>
                <a:lnTo>
                  <a:pt x="999794" y="39971"/>
                </a:lnTo>
                <a:lnTo>
                  <a:pt x="1005328" y="37960"/>
                </a:lnTo>
                <a:lnTo>
                  <a:pt x="1010922" y="37571"/>
                </a:lnTo>
                <a:lnTo>
                  <a:pt x="1027897" y="39671"/>
                </a:lnTo>
                <a:lnTo>
                  <a:pt x="1033589" y="38712"/>
                </a:lnTo>
                <a:lnTo>
                  <a:pt x="1039288" y="37120"/>
                </a:lnTo>
                <a:lnTo>
                  <a:pt x="1048160" y="35352"/>
                </a:lnTo>
                <a:lnTo>
                  <a:pt x="1082472" y="34020"/>
                </a:lnTo>
                <a:lnTo>
                  <a:pt x="1094818" y="33962"/>
                </a:lnTo>
                <a:lnTo>
                  <a:pt x="1099157" y="33001"/>
                </a:lnTo>
                <a:lnTo>
                  <a:pt x="1103955" y="31408"/>
                </a:lnTo>
                <a:lnTo>
                  <a:pt x="1109058" y="29393"/>
                </a:lnTo>
                <a:lnTo>
                  <a:pt x="1113414" y="28050"/>
                </a:lnTo>
                <a:lnTo>
                  <a:pt x="1125046" y="26160"/>
                </a:lnTo>
                <a:lnTo>
                  <a:pt x="1161518" y="25366"/>
                </a:lnTo>
                <a:lnTo>
                  <a:pt x="1170669" y="25365"/>
                </a:lnTo>
                <a:lnTo>
                  <a:pt x="1170691" y="20814"/>
                </a:lnTo>
                <a:lnTo>
                  <a:pt x="1169743" y="19473"/>
                </a:lnTo>
                <a:lnTo>
                  <a:pt x="1168157" y="18579"/>
                </a:lnTo>
                <a:lnTo>
                  <a:pt x="1163319" y="17145"/>
                </a:lnTo>
                <a:lnTo>
                  <a:pt x="1137990" y="16793"/>
                </a:lnTo>
                <a:lnTo>
                  <a:pt x="1136511" y="15840"/>
                </a:lnTo>
                <a:lnTo>
                  <a:pt x="1134572" y="14252"/>
                </a:lnTo>
                <a:lnTo>
                  <a:pt x="1132328" y="12242"/>
                </a:lnTo>
                <a:lnTo>
                  <a:pt x="1129879" y="10901"/>
                </a:lnTo>
                <a:lnTo>
                  <a:pt x="1124618" y="9411"/>
                </a:lnTo>
                <a:lnTo>
                  <a:pt x="1090478" y="8224"/>
                </a:lnTo>
                <a:lnTo>
                  <a:pt x="1034714" y="8220"/>
                </a:lnTo>
                <a:lnTo>
                  <a:pt x="1030513" y="7267"/>
                </a:lnTo>
                <a:lnTo>
                  <a:pt x="1026759" y="5680"/>
                </a:lnTo>
                <a:lnTo>
                  <a:pt x="1023305" y="3669"/>
                </a:lnTo>
                <a:lnTo>
                  <a:pt x="1019097" y="2328"/>
                </a:lnTo>
                <a:lnTo>
                  <a:pt x="1005026" y="442"/>
                </a:lnTo>
                <a:lnTo>
                  <a:pt x="997690" y="0"/>
                </a:lnTo>
                <a:lnTo>
                  <a:pt x="993448" y="835"/>
                </a:lnTo>
                <a:lnTo>
                  <a:pt x="988715" y="2344"/>
                </a:lnTo>
                <a:lnTo>
                  <a:pt x="983654" y="4303"/>
                </a:lnTo>
                <a:lnTo>
                  <a:pt x="979328" y="5608"/>
                </a:lnTo>
                <a:lnTo>
                  <a:pt x="967736" y="7446"/>
                </a:lnTo>
                <a:lnTo>
                  <a:pt x="934744" y="8174"/>
                </a:lnTo>
                <a:lnTo>
                  <a:pt x="913166" y="8211"/>
                </a:lnTo>
                <a:lnTo>
                  <a:pt x="908524" y="9166"/>
                </a:lnTo>
                <a:lnTo>
                  <a:pt x="903524" y="10756"/>
                </a:lnTo>
                <a:lnTo>
                  <a:pt x="898286" y="12768"/>
                </a:lnTo>
                <a:lnTo>
                  <a:pt x="892888" y="14109"/>
                </a:lnTo>
                <a:lnTo>
                  <a:pt x="876190" y="15997"/>
                </a:lnTo>
                <a:lnTo>
                  <a:pt x="843148" y="16746"/>
                </a:lnTo>
                <a:lnTo>
                  <a:pt x="838032" y="16761"/>
                </a:lnTo>
                <a:lnTo>
                  <a:pt x="832717" y="17724"/>
                </a:lnTo>
                <a:lnTo>
                  <a:pt x="827268" y="19318"/>
                </a:lnTo>
                <a:lnTo>
                  <a:pt x="821731" y="21334"/>
                </a:lnTo>
                <a:lnTo>
                  <a:pt x="817086" y="22677"/>
                </a:lnTo>
                <a:lnTo>
                  <a:pt x="805047" y="24569"/>
                </a:lnTo>
                <a:lnTo>
                  <a:pt x="773267" y="25295"/>
                </a:lnTo>
                <a:lnTo>
                  <a:pt x="744902" y="25355"/>
                </a:lnTo>
                <a:lnTo>
                  <a:pt x="740150" y="26311"/>
                </a:lnTo>
                <a:lnTo>
                  <a:pt x="736030" y="27901"/>
                </a:lnTo>
                <a:lnTo>
                  <a:pt x="732330" y="29913"/>
                </a:lnTo>
                <a:lnTo>
                  <a:pt x="727959" y="31254"/>
                </a:lnTo>
                <a:lnTo>
                  <a:pt x="713657" y="33142"/>
                </a:lnTo>
                <a:lnTo>
                  <a:pt x="686919" y="34820"/>
                </a:lnTo>
                <a:lnTo>
                  <a:pt x="681493" y="36430"/>
                </a:lnTo>
                <a:lnTo>
                  <a:pt x="675969" y="38457"/>
                </a:lnTo>
                <a:lnTo>
                  <a:pt x="670382" y="39808"/>
                </a:lnTo>
                <a:lnTo>
                  <a:pt x="654370" y="41709"/>
                </a:lnTo>
                <a:lnTo>
                  <a:pt x="618987" y="42463"/>
                </a:lnTo>
                <a:lnTo>
                  <a:pt x="611439" y="42478"/>
                </a:lnTo>
                <a:lnTo>
                  <a:pt x="605455" y="43441"/>
                </a:lnTo>
                <a:lnTo>
                  <a:pt x="600513" y="45036"/>
                </a:lnTo>
                <a:lnTo>
                  <a:pt x="596266" y="47051"/>
                </a:lnTo>
                <a:lnTo>
                  <a:pt x="590576" y="48395"/>
                </a:lnTo>
                <a:lnTo>
                  <a:pt x="570822" y="50286"/>
                </a:lnTo>
                <a:lnTo>
                  <a:pt x="535550" y="51965"/>
                </a:lnTo>
                <a:lnTo>
                  <a:pt x="529144" y="53575"/>
                </a:lnTo>
                <a:lnTo>
                  <a:pt x="522969" y="55602"/>
                </a:lnTo>
                <a:lnTo>
                  <a:pt x="517900" y="56953"/>
                </a:lnTo>
                <a:lnTo>
                  <a:pt x="505262" y="58854"/>
                </a:lnTo>
                <a:lnTo>
                  <a:pt x="473252" y="59584"/>
                </a:lnTo>
                <a:lnTo>
                  <a:pt x="444867" y="59645"/>
                </a:lnTo>
                <a:lnTo>
                  <a:pt x="440114" y="60601"/>
                </a:lnTo>
                <a:lnTo>
                  <a:pt x="435993" y="62191"/>
                </a:lnTo>
                <a:lnTo>
                  <a:pt x="432293" y="64203"/>
                </a:lnTo>
                <a:lnTo>
                  <a:pt x="426969" y="65544"/>
                </a:lnTo>
                <a:lnTo>
                  <a:pt x="406776" y="67432"/>
                </a:lnTo>
                <a:lnTo>
                  <a:pt x="370767" y="68157"/>
                </a:lnTo>
                <a:lnTo>
                  <a:pt x="70949" y="68227"/>
                </a:lnTo>
                <a:lnTo>
                  <a:pt x="67963" y="67274"/>
                </a:lnTo>
                <a:lnTo>
                  <a:pt x="65020" y="65687"/>
                </a:lnTo>
                <a:lnTo>
                  <a:pt x="62105" y="63676"/>
                </a:lnTo>
                <a:lnTo>
                  <a:pt x="59210" y="62336"/>
                </a:lnTo>
                <a:lnTo>
                  <a:pt x="53452" y="60846"/>
                </a:lnTo>
                <a:lnTo>
                  <a:pt x="19024" y="59657"/>
                </a:lnTo>
                <a:lnTo>
                  <a:pt x="0" y="59655"/>
                </a:lnTo>
                <a:lnTo>
                  <a:pt x="4841" y="5965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641"/>
          <p:cNvSpPr/>
          <p:nvPr/>
        </p:nvSpPr>
        <p:spPr bwMode="auto">
          <a:xfrm>
            <a:off x="3586162" y="2803207"/>
            <a:ext cx="94298" cy="8574"/>
          </a:xfrm>
          <a:custGeom>
            <a:avLst/>
            <a:gdLst/>
            <a:ahLst/>
            <a:cxnLst/>
            <a:rect l="0" t="0" r="0" b="0"/>
            <a:pathLst>
              <a:path w="94298" h="8574">
                <a:moveTo>
                  <a:pt x="0" y="8573"/>
                </a:moveTo>
                <a:lnTo>
                  <a:pt x="20151" y="8573"/>
                </a:lnTo>
                <a:lnTo>
                  <a:pt x="23911" y="7620"/>
                </a:lnTo>
                <a:lnTo>
                  <a:pt x="28323" y="6033"/>
                </a:lnTo>
                <a:lnTo>
                  <a:pt x="33170" y="4022"/>
                </a:lnTo>
                <a:lnTo>
                  <a:pt x="37353" y="2681"/>
                </a:lnTo>
                <a:lnTo>
                  <a:pt x="41094" y="1787"/>
                </a:lnTo>
                <a:lnTo>
                  <a:pt x="44541" y="1192"/>
                </a:lnTo>
                <a:lnTo>
                  <a:pt x="48745" y="795"/>
                </a:lnTo>
                <a:lnTo>
                  <a:pt x="53451" y="530"/>
                </a:lnTo>
                <a:lnTo>
                  <a:pt x="63761" y="236"/>
                </a:lnTo>
                <a:lnTo>
                  <a:pt x="94297" y="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642"/>
          <p:cNvSpPr/>
          <p:nvPr/>
        </p:nvSpPr>
        <p:spPr bwMode="auto">
          <a:xfrm>
            <a:off x="3706177" y="2614612"/>
            <a:ext cx="42863" cy="137161"/>
          </a:xfrm>
          <a:custGeom>
            <a:avLst/>
            <a:gdLst/>
            <a:ahLst/>
            <a:cxnLst/>
            <a:rect l="0" t="0" r="0" b="0"/>
            <a:pathLst>
              <a:path w="42863" h="137161">
                <a:moveTo>
                  <a:pt x="0" y="0"/>
                </a:moveTo>
                <a:lnTo>
                  <a:pt x="0" y="15849"/>
                </a:lnTo>
                <a:lnTo>
                  <a:pt x="953" y="17233"/>
                </a:lnTo>
                <a:lnTo>
                  <a:pt x="2540" y="19109"/>
                </a:lnTo>
                <a:lnTo>
                  <a:pt x="7381" y="24412"/>
                </a:lnTo>
                <a:lnTo>
                  <a:pt x="8043" y="27678"/>
                </a:lnTo>
                <a:lnTo>
                  <a:pt x="8219" y="29882"/>
                </a:lnTo>
                <a:lnTo>
                  <a:pt x="9290" y="32304"/>
                </a:lnTo>
                <a:lnTo>
                  <a:pt x="10956" y="34871"/>
                </a:lnTo>
                <a:lnTo>
                  <a:pt x="13019" y="37535"/>
                </a:lnTo>
                <a:lnTo>
                  <a:pt x="14394" y="40263"/>
                </a:lnTo>
                <a:lnTo>
                  <a:pt x="15311" y="43035"/>
                </a:lnTo>
                <a:lnTo>
                  <a:pt x="15922" y="45835"/>
                </a:lnTo>
                <a:lnTo>
                  <a:pt x="16330" y="48654"/>
                </a:lnTo>
                <a:lnTo>
                  <a:pt x="16602" y="51486"/>
                </a:lnTo>
                <a:lnTo>
                  <a:pt x="16783" y="54327"/>
                </a:lnTo>
                <a:lnTo>
                  <a:pt x="16904" y="57173"/>
                </a:lnTo>
                <a:lnTo>
                  <a:pt x="17038" y="62875"/>
                </a:lnTo>
                <a:lnTo>
                  <a:pt x="18026" y="65729"/>
                </a:lnTo>
                <a:lnTo>
                  <a:pt x="19638" y="68585"/>
                </a:lnTo>
                <a:lnTo>
                  <a:pt x="21664" y="71441"/>
                </a:lnTo>
                <a:lnTo>
                  <a:pt x="23015" y="74297"/>
                </a:lnTo>
                <a:lnTo>
                  <a:pt x="23916" y="77154"/>
                </a:lnTo>
                <a:lnTo>
                  <a:pt x="24516" y="80011"/>
                </a:lnTo>
                <a:lnTo>
                  <a:pt x="24917" y="82868"/>
                </a:lnTo>
                <a:lnTo>
                  <a:pt x="25184" y="85726"/>
                </a:lnTo>
                <a:lnTo>
                  <a:pt x="25362" y="88583"/>
                </a:lnTo>
                <a:lnTo>
                  <a:pt x="25559" y="94298"/>
                </a:lnTo>
                <a:lnTo>
                  <a:pt x="25686" y="105728"/>
                </a:lnTo>
                <a:lnTo>
                  <a:pt x="26649" y="108585"/>
                </a:lnTo>
                <a:lnTo>
                  <a:pt x="28243" y="111443"/>
                </a:lnTo>
                <a:lnTo>
                  <a:pt x="33095" y="118322"/>
                </a:lnTo>
                <a:lnTo>
                  <a:pt x="33759" y="121802"/>
                </a:lnTo>
                <a:lnTo>
                  <a:pt x="34185" y="127247"/>
                </a:lnTo>
                <a:lnTo>
                  <a:pt x="35173" y="128647"/>
                </a:lnTo>
                <a:lnTo>
                  <a:pt x="36784" y="130532"/>
                </a:lnTo>
                <a:lnTo>
                  <a:pt x="42862" y="13716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643"/>
          <p:cNvSpPr/>
          <p:nvPr/>
        </p:nvSpPr>
        <p:spPr bwMode="auto">
          <a:xfrm>
            <a:off x="3783329" y="2597501"/>
            <a:ext cx="210608" cy="128555"/>
          </a:xfrm>
          <a:custGeom>
            <a:avLst/>
            <a:gdLst/>
            <a:ahLst/>
            <a:cxnLst/>
            <a:rect l="0" t="0" r="0" b="0"/>
            <a:pathLst>
              <a:path w="210608" h="128555">
                <a:moveTo>
                  <a:pt x="0" y="59974"/>
                </a:moveTo>
                <a:lnTo>
                  <a:pt x="7382" y="52593"/>
                </a:lnTo>
                <a:lnTo>
                  <a:pt x="8043" y="49391"/>
                </a:lnTo>
                <a:lnTo>
                  <a:pt x="8220" y="47203"/>
                </a:lnTo>
                <a:lnTo>
                  <a:pt x="9290" y="45745"/>
                </a:lnTo>
                <a:lnTo>
                  <a:pt x="10956" y="44773"/>
                </a:lnTo>
                <a:lnTo>
                  <a:pt x="15347" y="43693"/>
                </a:lnTo>
                <a:lnTo>
                  <a:pt x="20474" y="43213"/>
                </a:lnTo>
                <a:lnTo>
                  <a:pt x="23174" y="42132"/>
                </a:lnTo>
                <a:lnTo>
                  <a:pt x="28715" y="38391"/>
                </a:lnTo>
                <a:lnTo>
                  <a:pt x="31526" y="36060"/>
                </a:lnTo>
                <a:lnTo>
                  <a:pt x="34353" y="33554"/>
                </a:lnTo>
                <a:lnTo>
                  <a:pt x="40033" y="28229"/>
                </a:lnTo>
                <a:lnTo>
                  <a:pt x="45733" y="22688"/>
                </a:lnTo>
                <a:lnTo>
                  <a:pt x="48586" y="20829"/>
                </a:lnTo>
                <a:lnTo>
                  <a:pt x="54297" y="18763"/>
                </a:lnTo>
                <a:lnTo>
                  <a:pt x="60010" y="15305"/>
                </a:lnTo>
                <a:lnTo>
                  <a:pt x="62867" y="13050"/>
                </a:lnTo>
                <a:lnTo>
                  <a:pt x="68581" y="10544"/>
                </a:lnTo>
                <a:lnTo>
                  <a:pt x="71438" y="9875"/>
                </a:lnTo>
                <a:lnTo>
                  <a:pt x="77153" y="6593"/>
                </a:lnTo>
                <a:lnTo>
                  <a:pt x="80010" y="4384"/>
                </a:lnTo>
                <a:lnTo>
                  <a:pt x="85725" y="1929"/>
                </a:lnTo>
                <a:lnTo>
                  <a:pt x="91441" y="839"/>
                </a:lnTo>
                <a:lnTo>
                  <a:pt x="97155" y="354"/>
                </a:lnTo>
                <a:lnTo>
                  <a:pt x="102694" y="43"/>
                </a:lnTo>
                <a:lnTo>
                  <a:pt x="106920" y="0"/>
                </a:lnTo>
                <a:lnTo>
                  <a:pt x="109380" y="941"/>
                </a:lnTo>
                <a:lnTo>
                  <a:pt x="114654" y="4527"/>
                </a:lnTo>
                <a:lnTo>
                  <a:pt x="118427" y="7350"/>
                </a:lnTo>
                <a:lnTo>
                  <a:pt x="121849" y="10550"/>
                </a:lnTo>
                <a:lnTo>
                  <a:pt x="127257" y="15815"/>
                </a:lnTo>
                <a:lnTo>
                  <a:pt x="127700" y="17200"/>
                </a:lnTo>
                <a:lnTo>
                  <a:pt x="127996" y="19075"/>
                </a:lnTo>
                <a:lnTo>
                  <a:pt x="128193" y="21278"/>
                </a:lnTo>
                <a:lnTo>
                  <a:pt x="127372" y="23699"/>
                </a:lnTo>
                <a:lnTo>
                  <a:pt x="125873" y="26266"/>
                </a:lnTo>
                <a:lnTo>
                  <a:pt x="123920" y="28929"/>
                </a:lnTo>
                <a:lnTo>
                  <a:pt x="122619" y="31657"/>
                </a:lnTo>
                <a:lnTo>
                  <a:pt x="121751" y="34428"/>
                </a:lnTo>
                <a:lnTo>
                  <a:pt x="121173" y="37229"/>
                </a:lnTo>
                <a:lnTo>
                  <a:pt x="120787" y="40048"/>
                </a:lnTo>
                <a:lnTo>
                  <a:pt x="120530" y="42880"/>
                </a:lnTo>
                <a:lnTo>
                  <a:pt x="120358" y="45720"/>
                </a:lnTo>
                <a:lnTo>
                  <a:pt x="119292" y="48566"/>
                </a:lnTo>
                <a:lnTo>
                  <a:pt x="117628" y="51416"/>
                </a:lnTo>
                <a:lnTo>
                  <a:pt x="115566" y="54269"/>
                </a:lnTo>
                <a:lnTo>
                  <a:pt x="114192" y="57123"/>
                </a:lnTo>
                <a:lnTo>
                  <a:pt x="113275" y="59978"/>
                </a:lnTo>
                <a:lnTo>
                  <a:pt x="112665" y="62834"/>
                </a:lnTo>
                <a:lnTo>
                  <a:pt x="111305" y="64738"/>
                </a:lnTo>
                <a:lnTo>
                  <a:pt x="109446" y="66007"/>
                </a:lnTo>
                <a:lnTo>
                  <a:pt x="107254" y="66854"/>
                </a:lnTo>
                <a:lnTo>
                  <a:pt x="105793" y="68370"/>
                </a:lnTo>
                <a:lnTo>
                  <a:pt x="104819" y="70334"/>
                </a:lnTo>
                <a:lnTo>
                  <a:pt x="104169" y="72596"/>
                </a:lnTo>
                <a:lnTo>
                  <a:pt x="103736" y="75056"/>
                </a:lnTo>
                <a:lnTo>
                  <a:pt x="103448" y="77648"/>
                </a:lnTo>
                <a:lnTo>
                  <a:pt x="103255" y="80329"/>
                </a:lnTo>
                <a:lnTo>
                  <a:pt x="102174" y="83069"/>
                </a:lnTo>
                <a:lnTo>
                  <a:pt x="100501" y="85848"/>
                </a:lnTo>
                <a:lnTo>
                  <a:pt x="95523" y="92601"/>
                </a:lnTo>
                <a:lnTo>
                  <a:pt x="92303" y="96065"/>
                </a:lnTo>
                <a:lnTo>
                  <a:pt x="87025" y="101499"/>
                </a:lnTo>
                <a:lnTo>
                  <a:pt x="86591" y="102897"/>
                </a:lnTo>
                <a:lnTo>
                  <a:pt x="86303" y="104782"/>
                </a:lnTo>
                <a:lnTo>
                  <a:pt x="85735" y="111294"/>
                </a:lnTo>
                <a:lnTo>
                  <a:pt x="85725" y="128551"/>
                </a:lnTo>
                <a:lnTo>
                  <a:pt x="101648" y="128554"/>
                </a:lnTo>
                <a:lnTo>
                  <a:pt x="104867" y="126013"/>
                </a:lnTo>
                <a:lnTo>
                  <a:pt x="107059" y="124003"/>
                </a:lnTo>
                <a:lnTo>
                  <a:pt x="109473" y="122662"/>
                </a:lnTo>
                <a:lnTo>
                  <a:pt x="114695" y="121173"/>
                </a:lnTo>
                <a:lnTo>
                  <a:pt x="118373" y="119823"/>
                </a:lnTo>
                <a:lnTo>
                  <a:pt x="122731" y="117971"/>
                </a:lnTo>
                <a:lnTo>
                  <a:pt x="127540" y="115783"/>
                </a:lnTo>
                <a:lnTo>
                  <a:pt x="131700" y="114325"/>
                </a:lnTo>
                <a:lnTo>
                  <a:pt x="135425" y="113353"/>
                </a:lnTo>
                <a:lnTo>
                  <a:pt x="138861" y="112705"/>
                </a:lnTo>
                <a:lnTo>
                  <a:pt x="145219" y="111985"/>
                </a:lnTo>
                <a:lnTo>
                  <a:pt x="151219" y="111665"/>
                </a:lnTo>
                <a:lnTo>
                  <a:pt x="157062" y="111522"/>
                </a:lnTo>
                <a:lnTo>
                  <a:pt x="165705" y="111442"/>
                </a:lnTo>
                <a:lnTo>
                  <a:pt x="168573" y="110479"/>
                </a:lnTo>
                <a:lnTo>
                  <a:pt x="174299" y="106868"/>
                </a:lnTo>
                <a:lnTo>
                  <a:pt x="180019" y="104628"/>
                </a:lnTo>
                <a:lnTo>
                  <a:pt x="185736" y="103632"/>
                </a:lnTo>
                <a:lnTo>
                  <a:pt x="191452" y="103190"/>
                </a:lnTo>
                <a:lnTo>
                  <a:pt x="197786" y="102857"/>
                </a:lnTo>
                <a:lnTo>
                  <a:pt x="210607" y="102836"/>
                </a:lnTo>
                <a:lnTo>
                  <a:pt x="205741" y="102836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644"/>
          <p:cNvSpPr/>
          <p:nvPr/>
        </p:nvSpPr>
        <p:spPr bwMode="auto">
          <a:xfrm>
            <a:off x="3911917" y="2897505"/>
            <a:ext cx="188596" cy="77153"/>
          </a:xfrm>
          <a:custGeom>
            <a:avLst/>
            <a:gdLst/>
            <a:ahLst/>
            <a:cxnLst/>
            <a:rect l="0" t="0" r="0" b="0"/>
            <a:pathLst>
              <a:path w="188596" h="77153">
                <a:moveTo>
                  <a:pt x="0" y="0"/>
                </a:moveTo>
                <a:lnTo>
                  <a:pt x="93903" y="0"/>
                </a:lnTo>
                <a:lnTo>
                  <a:pt x="94035" y="952"/>
                </a:lnTo>
                <a:lnTo>
                  <a:pt x="94122" y="2540"/>
                </a:lnTo>
                <a:lnTo>
                  <a:pt x="94263" y="7380"/>
                </a:lnTo>
                <a:lnTo>
                  <a:pt x="94296" y="21311"/>
                </a:lnTo>
                <a:lnTo>
                  <a:pt x="93344" y="22780"/>
                </a:lnTo>
                <a:lnTo>
                  <a:pt x="91757" y="23759"/>
                </a:lnTo>
                <a:lnTo>
                  <a:pt x="87454" y="24847"/>
                </a:lnTo>
                <a:lnTo>
                  <a:pt x="82366" y="25330"/>
                </a:lnTo>
                <a:lnTo>
                  <a:pt x="79675" y="26412"/>
                </a:lnTo>
                <a:lnTo>
                  <a:pt x="76930" y="28085"/>
                </a:lnTo>
                <a:lnTo>
                  <a:pt x="70229" y="33064"/>
                </a:lnTo>
                <a:lnTo>
                  <a:pt x="68727" y="34425"/>
                </a:lnTo>
                <a:lnTo>
                  <a:pt x="64518" y="38478"/>
                </a:lnTo>
                <a:lnTo>
                  <a:pt x="63014" y="40891"/>
                </a:lnTo>
                <a:lnTo>
                  <a:pt x="62012" y="43453"/>
                </a:lnTo>
                <a:lnTo>
                  <a:pt x="61344" y="46114"/>
                </a:lnTo>
                <a:lnTo>
                  <a:pt x="59946" y="47887"/>
                </a:lnTo>
                <a:lnTo>
                  <a:pt x="58061" y="49070"/>
                </a:lnTo>
                <a:lnTo>
                  <a:pt x="55853" y="49858"/>
                </a:lnTo>
                <a:lnTo>
                  <a:pt x="53427" y="51336"/>
                </a:lnTo>
                <a:lnTo>
                  <a:pt x="50858" y="53274"/>
                </a:lnTo>
                <a:lnTo>
                  <a:pt x="44442" y="58677"/>
                </a:lnTo>
                <a:lnTo>
                  <a:pt x="41025" y="59416"/>
                </a:lnTo>
                <a:lnTo>
                  <a:pt x="35620" y="59890"/>
                </a:lnTo>
                <a:lnTo>
                  <a:pt x="35177" y="60882"/>
                </a:lnTo>
                <a:lnTo>
                  <a:pt x="34881" y="62495"/>
                </a:lnTo>
                <a:lnTo>
                  <a:pt x="34292" y="68559"/>
                </a:lnTo>
                <a:lnTo>
                  <a:pt x="34290" y="69526"/>
                </a:lnTo>
                <a:lnTo>
                  <a:pt x="34290" y="75960"/>
                </a:lnTo>
                <a:lnTo>
                  <a:pt x="35243" y="76357"/>
                </a:lnTo>
                <a:lnTo>
                  <a:pt x="41134" y="76917"/>
                </a:lnTo>
                <a:lnTo>
                  <a:pt x="49890" y="77121"/>
                </a:lnTo>
                <a:lnTo>
                  <a:pt x="113112" y="77152"/>
                </a:lnTo>
                <a:lnTo>
                  <a:pt x="117318" y="76200"/>
                </a:lnTo>
                <a:lnTo>
                  <a:pt x="122027" y="74612"/>
                </a:lnTo>
                <a:lnTo>
                  <a:pt x="127071" y="72601"/>
                </a:lnTo>
                <a:lnTo>
                  <a:pt x="131387" y="71261"/>
                </a:lnTo>
                <a:lnTo>
                  <a:pt x="135216" y="70367"/>
                </a:lnTo>
                <a:lnTo>
                  <a:pt x="138722" y="69771"/>
                </a:lnTo>
                <a:lnTo>
                  <a:pt x="142011" y="69374"/>
                </a:lnTo>
                <a:lnTo>
                  <a:pt x="145157" y="69109"/>
                </a:lnTo>
                <a:lnTo>
                  <a:pt x="148206" y="68932"/>
                </a:lnTo>
                <a:lnTo>
                  <a:pt x="154134" y="68737"/>
                </a:lnTo>
                <a:lnTo>
                  <a:pt x="165701" y="68611"/>
                </a:lnTo>
                <a:lnTo>
                  <a:pt x="188595" y="6858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645"/>
          <p:cNvSpPr/>
          <p:nvPr/>
        </p:nvSpPr>
        <p:spPr bwMode="auto">
          <a:xfrm>
            <a:off x="4187470" y="2837497"/>
            <a:ext cx="110200" cy="60008"/>
          </a:xfrm>
          <a:custGeom>
            <a:avLst/>
            <a:gdLst/>
            <a:ahLst/>
            <a:cxnLst/>
            <a:rect l="0" t="0" r="0" b="0"/>
            <a:pathLst>
              <a:path w="110200" h="60008">
                <a:moveTo>
                  <a:pt x="84492" y="0"/>
                </a:moveTo>
                <a:lnTo>
                  <a:pt x="43217" y="0"/>
                </a:lnTo>
                <a:lnTo>
                  <a:pt x="41735" y="953"/>
                </a:lnTo>
                <a:lnTo>
                  <a:pt x="39795" y="2540"/>
                </a:lnTo>
                <a:lnTo>
                  <a:pt x="37550" y="4551"/>
                </a:lnTo>
                <a:lnTo>
                  <a:pt x="35099" y="5892"/>
                </a:lnTo>
                <a:lnTo>
                  <a:pt x="32513" y="6785"/>
                </a:lnTo>
                <a:lnTo>
                  <a:pt x="26070" y="8220"/>
                </a:lnTo>
                <a:lnTo>
                  <a:pt x="22650" y="8416"/>
                </a:lnTo>
                <a:lnTo>
                  <a:pt x="20403" y="8468"/>
                </a:lnTo>
                <a:lnTo>
                  <a:pt x="17953" y="9455"/>
                </a:lnTo>
                <a:lnTo>
                  <a:pt x="15368" y="11066"/>
                </a:lnTo>
                <a:lnTo>
                  <a:pt x="7809" y="16789"/>
                </a:lnTo>
                <a:lnTo>
                  <a:pt x="2928" y="21591"/>
                </a:lnTo>
                <a:lnTo>
                  <a:pt x="1541" y="23919"/>
                </a:lnTo>
                <a:lnTo>
                  <a:pt x="616" y="26423"/>
                </a:lnTo>
                <a:lnTo>
                  <a:pt x="0" y="29046"/>
                </a:lnTo>
                <a:lnTo>
                  <a:pt x="541" y="30794"/>
                </a:lnTo>
                <a:lnTo>
                  <a:pt x="1855" y="31959"/>
                </a:lnTo>
                <a:lnTo>
                  <a:pt x="3683" y="32736"/>
                </a:lnTo>
                <a:lnTo>
                  <a:pt x="4902" y="34207"/>
                </a:lnTo>
                <a:lnTo>
                  <a:pt x="5714" y="36139"/>
                </a:lnTo>
                <a:lnTo>
                  <a:pt x="7019" y="41535"/>
                </a:lnTo>
                <a:lnTo>
                  <a:pt x="7125" y="42930"/>
                </a:lnTo>
                <a:lnTo>
                  <a:pt x="7197" y="44812"/>
                </a:lnTo>
                <a:lnTo>
                  <a:pt x="7244" y="47020"/>
                </a:lnTo>
                <a:lnTo>
                  <a:pt x="8228" y="49444"/>
                </a:lnTo>
                <a:lnTo>
                  <a:pt x="9837" y="52013"/>
                </a:lnTo>
                <a:lnTo>
                  <a:pt x="14712" y="58428"/>
                </a:lnTo>
                <a:lnTo>
                  <a:pt x="16065" y="58955"/>
                </a:lnTo>
                <a:lnTo>
                  <a:pt x="17919" y="59306"/>
                </a:lnTo>
                <a:lnTo>
                  <a:pt x="23187" y="59869"/>
                </a:lnTo>
                <a:lnTo>
                  <a:pt x="28988" y="59946"/>
                </a:lnTo>
                <a:lnTo>
                  <a:pt x="69097" y="60007"/>
                </a:lnTo>
                <a:lnTo>
                  <a:pt x="72323" y="59055"/>
                </a:lnTo>
                <a:lnTo>
                  <a:pt x="75427" y="57468"/>
                </a:lnTo>
                <a:lnTo>
                  <a:pt x="78449" y="55457"/>
                </a:lnTo>
                <a:lnTo>
                  <a:pt x="81415" y="54116"/>
                </a:lnTo>
                <a:lnTo>
                  <a:pt x="84346" y="53222"/>
                </a:lnTo>
                <a:lnTo>
                  <a:pt x="87252" y="52627"/>
                </a:lnTo>
                <a:lnTo>
                  <a:pt x="90142" y="51277"/>
                </a:lnTo>
                <a:lnTo>
                  <a:pt x="93021" y="49425"/>
                </a:lnTo>
                <a:lnTo>
                  <a:pt x="99935" y="44159"/>
                </a:lnTo>
                <a:lnTo>
                  <a:pt x="101455" y="42774"/>
                </a:lnTo>
                <a:lnTo>
                  <a:pt x="108868" y="35596"/>
                </a:lnTo>
                <a:lnTo>
                  <a:pt x="109315" y="34208"/>
                </a:lnTo>
                <a:lnTo>
                  <a:pt x="109613" y="32330"/>
                </a:lnTo>
                <a:lnTo>
                  <a:pt x="110092" y="27024"/>
                </a:lnTo>
                <a:lnTo>
                  <a:pt x="110131" y="25636"/>
                </a:lnTo>
                <a:lnTo>
                  <a:pt x="110199" y="18451"/>
                </a:lnTo>
                <a:lnTo>
                  <a:pt x="109251" y="18016"/>
                </a:lnTo>
                <a:lnTo>
                  <a:pt x="107665" y="17726"/>
                </a:lnTo>
                <a:lnTo>
                  <a:pt x="102828" y="17260"/>
                </a:lnTo>
                <a:lnTo>
                  <a:pt x="84492" y="1714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646"/>
          <p:cNvSpPr/>
          <p:nvPr/>
        </p:nvSpPr>
        <p:spPr bwMode="auto">
          <a:xfrm>
            <a:off x="4230044" y="2888932"/>
            <a:ext cx="93350" cy="68572"/>
          </a:xfrm>
          <a:custGeom>
            <a:avLst/>
            <a:gdLst/>
            <a:ahLst/>
            <a:cxnLst/>
            <a:rect l="0" t="0" r="0" b="0"/>
            <a:pathLst>
              <a:path w="93350" h="68572">
                <a:moveTo>
                  <a:pt x="16201" y="0"/>
                </a:moveTo>
                <a:lnTo>
                  <a:pt x="16201" y="15944"/>
                </a:lnTo>
                <a:lnTo>
                  <a:pt x="15248" y="17297"/>
                </a:lnTo>
                <a:lnTo>
                  <a:pt x="13661" y="19151"/>
                </a:lnTo>
                <a:lnTo>
                  <a:pt x="8819" y="24420"/>
                </a:lnTo>
                <a:lnTo>
                  <a:pt x="8422" y="25805"/>
                </a:lnTo>
                <a:lnTo>
                  <a:pt x="8158" y="27681"/>
                </a:lnTo>
                <a:lnTo>
                  <a:pt x="7732" y="32985"/>
                </a:lnTo>
                <a:lnTo>
                  <a:pt x="6745" y="34372"/>
                </a:lnTo>
                <a:lnTo>
                  <a:pt x="5135" y="36250"/>
                </a:lnTo>
                <a:lnTo>
                  <a:pt x="3108" y="38454"/>
                </a:lnTo>
                <a:lnTo>
                  <a:pt x="2710" y="39924"/>
                </a:lnTo>
                <a:lnTo>
                  <a:pt x="3397" y="40903"/>
                </a:lnTo>
                <a:lnTo>
                  <a:pt x="4807" y="41556"/>
                </a:lnTo>
                <a:lnTo>
                  <a:pt x="4795" y="42944"/>
                </a:lnTo>
                <a:lnTo>
                  <a:pt x="3834" y="44822"/>
                </a:lnTo>
                <a:lnTo>
                  <a:pt x="0" y="50129"/>
                </a:lnTo>
                <a:lnTo>
                  <a:pt x="637" y="51517"/>
                </a:lnTo>
                <a:lnTo>
                  <a:pt x="2015" y="53394"/>
                </a:lnTo>
                <a:lnTo>
                  <a:pt x="7300" y="59621"/>
                </a:lnTo>
                <a:lnTo>
                  <a:pt x="14980" y="67355"/>
                </a:lnTo>
                <a:lnTo>
                  <a:pt x="16340" y="67763"/>
                </a:lnTo>
                <a:lnTo>
                  <a:pt x="18198" y="68035"/>
                </a:lnTo>
                <a:lnTo>
                  <a:pt x="20390" y="68217"/>
                </a:lnTo>
                <a:lnTo>
                  <a:pt x="22804" y="68338"/>
                </a:lnTo>
                <a:lnTo>
                  <a:pt x="28025" y="68472"/>
                </a:lnTo>
                <a:lnTo>
                  <a:pt x="44810" y="68571"/>
                </a:lnTo>
                <a:lnTo>
                  <a:pt x="47656" y="67621"/>
                </a:lnTo>
                <a:lnTo>
                  <a:pt x="50506" y="66036"/>
                </a:lnTo>
                <a:lnTo>
                  <a:pt x="53358" y="64026"/>
                </a:lnTo>
                <a:lnTo>
                  <a:pt x="56212" y="62687"/>
                </a:lnTo>
                <a:lnTo>
                  <a:pt x="59068" y="61794"/>
                </a:lnTo>
                <a:lnTo>
                  <a:pt x="61923" y="61198"/>
                </a:lnTo>
                <a:lnTo>
                  <a:pt x="64780" y="60802"/>
                </a:lnTo>
                <a:lnTo>
                  <a:pt x="67637" y="60537"/>
                </a:lnTo>
                <a:lnTo>
                  <a:pt x="70494" y="60361"/>
                </a:lnTo>
                <a:lnTo>
                  <a:pt x="73351" y="59290"/>
                </a:lnTo>
                <a:lnTo>
                  <a:pt x="76209" y="57624"/>
                </a:lnTo>
                <a:lnTo>
                  <a:pt x="79066" y="55561"/>
                </a:lnTo>
                <a:lnTo>
                  <a:pt x="81923" y="54186"/>
                </a:lnTo>
                <a:lnTo>
                  <a:pt x="84781" y="53269"/>
                </a:lnTo>
                <a:lnTo>
                  <a:pt x="91660" y="51797"/>
                </a:lnTo>
                <a:lnTo>
                  <a:pt x="92224" y="50724"/>
                </a:lnTo>
                <a:lnTo>
                  <a:pt x="92601" y="49056"/>
                </a:lnTo>
                <a:lnTo>
                  <a:pt x="93204" y="44086"/>
                </a:lnTo>
                <a:lnTo>
                  <a:pt x="93254" y="42726"/>
                </a:lnTo>
                <a:lnTo>
                  <a:pt x="93349" y="34675"/>
                </a:lnTo>
                <a:lnTo>
                  <a:pt x="92398" y="33594"/>
                </a:lnTo>
                <a:lnTo>
                  <a:pt x="85972" y="26943"/>
                </a:lnTo>
                <a:lnTo>
                  <a:pt x="84622" y="26535"/>
                </a:lnTo>
                <a:lnTo>
                  <a:pt x="82770" y="26262"/>
                </a:lnTo>
                <a:lnTo>
                  <a:pt x="80583" y="26081"/>
                </a:lnTo>
                <a:lnTo>
                  <a:pt x="78172" y="25007"/>
                </a:lnTo>
                <a:lnTo>
                  <a:pt x="75612" y="23339"/>
                </a:lnTo>
                <a:lnTo>
                  <a:pt x="72954" y="21274"/>
                </a:lnTo>
                <a:lnTo>
                  <a:pt x="70228" y="19898"/>
                </a:lnTo>
                <a:lnTo>
                  <a:pt x="67459" y="18980"/>
                </a:lnTo>
                <a:lnTo>
                  <a:pt x="64660" y="18369"/>
                </a:lnTo>
                <a:lnTo>
                  <a:pt x="61842" y="17961"/>
                </a:lnTo>
                <a:lnTo>
                  <a:pt x="59011" y="17689"/>
                </a:lnTo>
                <a:lnTo>
                  <a:pt x="56171" y="17508"/>
                </a:lnTo>
                <a:lnTo>
                  <a:pt x="53325" y="16434"/>
                </a:lnTo>
                <a:lnTo>
                  <a:pt x="50475" y="14766"/>
                </a:lnTo>
                <a:lnTo>
                  <a:pt x="47623" y="12702"/>
                </a:lnTo>
                <a:lnTo>
                  <a:pt x="44769" y="11325"/>
                </a:lnTo>
                <a:lnTo>
                  <a:pt x="41913" y="10408"/>
                </a:lnTo>
                <a:lnTo>
                  <a:pt x="39057" y="9796"/>
                </a:lnTo>
                <a:lnTo>
                  <a:pt x="36201" y="9388"/>
                </a:lnTo>
                <a:lnTo>
                  <a:pt x="33344" y="9116"/>
                </a:lnTo>
                <a:lnTo>
                  <a:pt x="30487" y="8935"/>
                </a:lnTo>
                <a:lnTo>
                  <a:pt x="28582" y="9767"/>
                </a:lnTo>
                <a:lnTo>
                  <a:pt x="27313" y="11274"/>
                </a:lnTo>
                <a:lnTo>
                  <a:pt x="26466" y="13231"/>
                </a:lnTo>
                <a:lnTo>
                  <a:pt x="24949" y="14536"/>
                </a:lnTo>
                <a:lnTo>
                  <a:pt x="22986" y="15405"/>
                </a:lnTo>
                <a:lnTo>
                  <a:pt x="16201" y="1714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647"/>
          <p:cNvSpPr/>
          <p:nvPr/>
        </p:nvSpPr>
        <p:spPr bwMode="auto">
          <a:xfrm>
            <a:off x="4177665" y="3077527"/>
            <a:ext cx="154306" cy="60009"/>
          </a:xfrm>
          <a:custGeom>
            <a:avLst/>
            <a:gdLst/>
            <a:ahLst/>
            <a:cxnLst/>
            <a:rect l="0" t="0" r="0" b="0"/>
            <a:pathLst>
              <a:path w="154306" h="60009">
                <a:moveTo>
                  <a:pt x="34289" y="0"/>
                </a:moveTo>
                <a:lnTo>
                  <a:pt x="34289" y="8468"/>
                </a:lnTo>
                <a:lnTo>
                  <a:pt x="31750" y="11066"/>
                </a:lnTo>
                <a:lnTo>
                  <a:pt x="26908" y="15944"/>
                </a:lnTo>
                <a:lnTo>
                  <a:pt x="26511" y="17297"/>
                </a:lnTo>
                <a:lnTo>
                  <a:pt x="26247" y="19151"/>
                </a:lnTo>
                <a:lnTo>
                  <a:pt x="26070" y="21340"/>
                </a:lnTo>
                <a:lnTo>
                  <a:pt x="25000" y="23752"/>
                </a:lnTo>
                <a:lnTo>
                  <a:pt x="23334" y="26312"/>
                </a:lnTo>
                <a:lnTo>
                  <a:pt x="18367" y="32714"/>
                </a:lnTo>
                <a:lnTo>
                  <a:pt x="17960" y="34192"/>
                </a:lnTo>
                <a:lnTo>
                  <a:pt x="17688" y="36130"/>
                </a:lnTo>
                <a:lnTo>
                  <a:pt x="17507" y="38374"/>
                </a:lnTo>
                <a:lnTo>
                  <a:pt x="16434" y="40823"/>
                </a:lnTo>
                <a:lnTo>
                  <a:pt x="14765" y="43408"/>
                </a:lnTo>
                <a:lnTo>
                  <a:pt x="9795" y="49849"/>
                </a:lnTo>
                <a:lnTo>
                  <a:pt x="8436" y="50378"/>
                </a:lnTo>
                <a:lnTo>
                  <a:pt x="4383" y="50965"/>
                </a:lnTo>
                <a:lnTo>
                  <a:pt x="1299" y="51296"/>
                </a:lnTo>
                <a:lnTo>
                  <a:pt x="865" y="52295"/>
                </a:lnTo>
                <a:lnTo>
                  <a:pt x="577" y="53913"/>
                </a:lnTo>
                <a:lnTo>
                  <a:pt x="2" y="59987"/>
                </a:lnTo>
                <a:lnTo>
                  <a:pt x="0" y="60005"/>
                </a:lnTo>
                <a:lnTo>
                  <a:pt x="0" y="60007"/>
                </a:lnTo>
                <a:lnTo>
                  <a:pt x="4551" y="60008"/>
                </a:lnTo>
                <a:lnTo>
                  <a:pt x="6843" y="59055"/>
                </a:lnTo>
                <a:lnTo>
                  <a:pt x="9324" y="57468"/>
                </a:lnTo>
                <a:lnTo>
                  <a:pt x="15600" y="52627"/>
                </a:lnTo>
                <a:lnTo>
                  <a:pt x="18998" y="51965"/>
                </a:lnTo>
                <a:lnTo>
                  <a:pt x="23683" y="51670"/>
                </a:lnTo>
                <a:lnTo>
                  <a:pt x="28941" y="51540"/>
                </a:lnTo>
                <a:lnTo>
                  <a:pt x="53133" y="51444"/>
                </a:lnTo>
                <a:lnTo>
                  <a:pt x="57329" y="50489"/>
                </a:lnTo>
                <a:lnTo>
                  <a:pt x="62032" y="48899"/>
                </a:lnTo>
                <a:lnTo>
                  <a:pt x="67072" y="46887"/>
                </a:lnTo>
                <a:lnTo>
                  <a:pt x="71384" y="45545"/>
                </a:lnTo>
                <a:lnTo>
                  <a:pt x="75212" y="44651"/>
                </a:lnTo>
                <a:lnTo>
                  <a:pt x="78717" y="44055"/>
                </a:lnTo>
                <a:lnTo>
                  <a:pt x="82005" y="43658"/>
                </a:lnTo>
                <a:lnTo>
                  <a:pt x="85150" y="43393"/>
                </a:lnTo>
                <a:lnTo>
                  <a:pt x="88199" y="43216"/>
                </a:lnTo>
                <a:lnTo>
                  <a:pt x="96667" y="43019"/>
                </a:lnTo>
                <a:lnTo>
                  <a:pt x="113074" y="42894"/>
                </a:lnTo>
                <a:lnTo>
                  <a:pt x="116340" y="43836"/>
                </a:lnTo>
                <a:lnTo>
                  <a:pt x="119470" y="45416"/>
                </a:lnTo>
                <a:lnTo>
                  <a:pt x="122509" y="47423"/>
                </a:lnTo>
                <a:lnTo>
                  <a:pt x="125487" y="48760"/>
                </a:lnTo>
                <a:lnTo>
                  <a:pt x="128426" y="49652"/>
                </a:lnTo>
                <a:lnTo>
                  <a:pt x="135434" y="51083"/>
                </a:lnTo>
                <a:lnTo>
                  <a:pt x="138933" y="51279"/>
                </a:lnTo>
                <a:lnTo>
                  <a:pt x="144389" y="51404"/>
                </a:lnTo>
                <a:lnTo>
                  <a:pt x="154305" y="5143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648"/>
          <p:cNvSpPr/>
          <p:nvPr/>
        </p:nvSpPr>
        <p:spPr bwMode="auto">
          <a:xfrm>
            <a:off x="4314825" y="3068955"/>
            <a:ext cx="25718" cy="137160"/>
          </a:xfrm>
          <a:custGeom>
            <a:avLst/>
            <a:gdLst/>
            <a:ahLst/>
            <a:cxnLst/>
            <a:rect l="0" t="0" r="0" b="0"/>
            <a:pathLst>
              <a:path w="25718" h="137160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5" y="25783"/>
                </a:lnTo>
                <a:lnTo>
                  <a:pt x="7380" y="28619"/>
                </a:lnTo>
                <a:lnTo>
                  <a:pt x="7778" y="31461"/>
                </a:lnTo>
                <a:lnTo>
                  <a:pt x="8042" y="34309"/>
                </a:lnTo>
                <a:lnTo>
                  <a:pt x="8219" y="37160"/>
                </a:lnTo>
                <a:lnTo>
                  <a:pt x="8415" y="42868"/>
                </a:lnTo>
                <a:lnTo>
                  <a:pt x="8541" y="54293"/>
                </a:lnTo>
                <a:lnTo>
                  <a:pt x="8563" y="62865"/>
                </a:lnTo>
                <a:lnTo>
                  <a:pt x="9518" y="65722"/>
                </a:lnTo>
                <a:lnTo>
                  <a:pt x="11108" y="68580"/>
                </a:lnTo>
                <a:lnTo>
                  <a:pt x="13120" y="71437"/>
                </a:lnTo>
                <a:lnTo>
                  <a:pt x="14462" y="74295"/>
                </a:lnTo>
                <a:lnTo>
                  <a:pt x="15356" y="77152"/>
                </a:lnTo>
                <a:lnTo>
                  <a:pt x="15952" y="80010"/>
                </a:lnTo>
                <a:lnTo>
                  <a:pt x="16350" y="82867"/>
                </a:lnTo>
                <a:lnTo>
                  <a:pt x="16614" y="85725"/>
                </a:lnTo>
                <a:lnTo>
                  <a:pt x="16791" y="88582"/>
                </a:lnTo>
                <a:lnTo>
                  <a:pt x="17862" y="90487"/>
                </a:lnTo>
                <a:lnTo>
                  <a:pt x="19528" y="91757"/>
                </a:lnTo>
                <a:lnTo>
                  <a:pt x="21591" y="92604"/>
                </a:lnTo>
                <a:lnTo>
                  <a:pt x="22966" y="94121"/>
                </a:lnTo>
                <a:lnTo>
                  <a:pt x="23883" y="96084"/>
                </a:lnTo>
                <a:lnTo>
                  <a:pt x="24494" y="98346"/>
                </a:lnTo>
                <a:lnTo>
                  <a:pt x="24902" y="100806"/>
                </a:lnTo>
                <a:lnTo>
                  <a:pt x="25174" y="103399"/>
                </a:lnTo>
                <a:lnTo>
                  <a:pt x="25610" y="109853"/>
                </a:lnTo>
                <a:lnTo>
                  <a:pt x="25669" y="113276"/>
                </a:lnTo>
                <a:lnTo>
                  <a:pt x="25717" y="137159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649"/>
          <p:cNvSpPr/>
          <p:nvPr/>
        </p:nvSpPr>
        <p:spPr bwMode="auto">
          <a:xfrm>
            <a:off x="4421328" y="3061576"/>
            <a:ext cx="210680" cy="110249"/>
          </a:xfrm>
          <a:custGeom>
            <a:avLst/>
            <a:gdLst/>
            <a:ahLst/>
            <a:cxnLst/>
            <a:rect l="0" t="0" r="0" b="0"/>
            <a:pathLst>
              <a:path w="210680" h="110249">
                <a:moveTo>
                  <a:pt x="4939" y="24524"/>
                </a:moveTo>
                <a:lnTo>
                  <a:pt x="4939" y="16056"/>
                </a:lnTo>
                <a:lnTo>
                  <a:pt x="0" y="15972"/>
                </a:lnTo>
                <a:lnTo>
                  <a:pt x="8651" y="15954"/>
                </a:lnTo>
                <a:lnTo>
                  <a:pt x="10271" y="15000"/>
                </a:lnTo>
                <a:lnTo>
                  <a:pt x="11352" y="13412"/>
                </a:lnTo>
                <a:lnTo>
                  <a:pt x="12071" y="11401"/>
                </a:lnTo>
                <a:lnTo>
                  <a:pt x="13504" y="10060"/>
                </a:lnTo>
                <a:lnTo>
                  <a:pt x="15412" y="9166"/>
                </a:lnTo>
                <a:lnTo>
                  <a:pt x="20071" y="8173"/>
                </a:lnTo>
                <a:lnTo>
                  <a:pt x="25316" y="7732"/>
                </a:lnTo>
                <a:lnTo>
                  <a:pt x="30823" y="7536"/>
                </a:lnTo>
                <a:lnTo>
                  <a:pt x="42119" y="7410"/>
                </a:lnTo>
                <a:lnTo>
                  <a:pt x="44966" y="6447"/>
                </a:lnTo>
                <a:lnTo>
                  <a:pt x="47816" y="4852"/>
                </a:lnTo>
                <a:lnTo>
                  <a:pt x="50669" y="2837"/>
                </a:lnTo>
                <a:lnTo>
                  <a:pt x="56378" y="598"/>
                </a:lnTo>
                <a:lnTo>
                  <a:pt x="59234" y="0"/>
                </a:lnTo>
                <a:lnTo>
                  <a:pt x="62091" y="555"/>
                </a:lnTo>
                <a:lnTo>
                  <a:pt x="67805" y="3711"/>
                </a:lnTo>
                <a:lnTo>
                  <a:pt x="71826" y="6292"/>
                </a:lnTo>
                <a:lnTo>
                  <a:pt x="75307" y="6896"/>
                </a:lnTo>
                <a:lnTo>
                  <a:pt x="80029" y="7164"/>
                </a:lnTo>
                <a:lnTo>
                  <a:pt x="85302" y="7283"/>
                </a:lnTo>
                <a:lnTo>
                  <a:pt x="88042" y="8268"/>
                </a:lnTo>
                <a:lnTo>
                  <a:pt x="90821" y="9876"/>
                </a:lnTo>
                <a:lnTo>
                  <a:pt x="97574" y="14751"/>
                </a:lnTo>
                <a:lnTo>
                  <a:pt x="98128" y="16104"/>
                </a:lnTo>
                <a:lnTo>
                  <a:pt x="98498" y="17958"/>
                </a:lnTo>
                <a:lnTo>
                  <a:pt x="99091" y="23226"/>
                </a:lnTo>
                <a:lnTo>
                  <a:pt x="99172" y="26487"/>
                </a:lnTo>
                <a:lnTo>
                  <a:pt x="99224" y="36341"/>
                </a:lnTo>
                <a:lnTo>
                  <a:pt x="98275" y="39070"/>
                </a:lnTo>
                <a:lnTo>
                  <a:pt x="96691" y="41841"/>
                </a:lnTo>
                <a:lnTo>
                  <a:pt x="94682" y="44641"/>
                </a:lnTo>
                <a:lnTo>
                  <a:pt x="93343" y="47460"/>
                </a:lnTo>
                <a:lnTo>
                  <a:pt x="92450" y="50292"/>
                </a:lnTo>
                <a:lnTo>
                  <a:pt x="91855" y="53133"/>
                </a:lnTo>
                <a:lnTo>
                  <a:pt x="90505" y="55026"/>
                </a:lnTo>
                <a:lnTo>
                  <a:pt x="88653" y="56289"/>
                </a:lnTo>
                <a:lnTo>
                  <a:pt x="86466" y="57130"/>
                </a:lnTo>
                <a:lnTo>
                  <a:pt x="85008" y="58644"/>
                </a:lnTo>
                <a:lnTo>
                  <a:pt x="84036" y="60606"/>
                </a:lnTo>
                <a:lnTo>
                  <a:pt x="83388" y="62866"/>
                </a:lnTo>
                <a:lnTo>
                  <a:pt x="82003" y="65325"/>
                </a:lnTo>
                <a:lnTo>
                  <a:pt x="80128" y="67917"/>
                </a:lnTo>
                <a:lnTo>
                  <a:pt x="77925" y="70598"/>
                </a:lnTo>
                <a:lnTo>
                  <a:pt x="75504" y="73337"/>
                </a:lnTo>
                <a:lnTo>
                  <a:pt x="66525" y="82869"/>
                </a:lnTo>
                <a:lnTo>
                  <a:pt x="57704" y="91766"/>
                </a:lnTo>
                <a:lnTo>
                  <a:pt x="57261" y="93164"/>
                </a:lnTo>
                <a:lnTo>
                  <a:pt x="56965" y="95049"/>
                </a:lnTo>
                <a:lnTo>
                  <a:pt x="56768" y="97258"/>
                </a:lnTo>
                <a:lnTo>
                  <a:pt x="55684" y="98731"/>
                </a:lnTo>
                <a:lnTo>
                  <a:pt x="54009" y="99713"/>
                </a:lnTo>
                <a:lnTo>
                  <a:pt x="47909" y="101642"/>
                </a:lnTo>
                <a:lnTo>
                  <a:pt x="56023" y="101675"/>
                </a:lnTo>
                <a:lnTo>
                  <a:pt x="56219" y="104216"/>
                </a:lnTo>
                <a:lnTo>
                  <a:pt x="56343" y="109057"/>
                </a:lnTo>
                <a:lnTo>
                  <a:pt x="57306" y="109454"/>
                </a:lnTo>
                <a:lnTo>
                  <a:pt x="63752" y="110144"/>
                </a:lnTo>
                <a:lnTo>
                  <a:pt x="69143" y="110218"/>
                </a:lnTo>
                <a:lnTo>
                  <a:pt x="115123" y="110248"/>
                </a:lnTo>
                <a:lnTo>
                  <a:pt x="120305" y="109296"/>
                </a:lnTo>
                <a:lnTo>
                  <a:pt x="125664" y="107709"/>
                </a:lnTo>
                <a:lnTo>
                  <a:pt x="131143" y="105698"/>
                </a:lnTo>
                <a:lnTo>
                  <a:pt x="135748" y="104357"/>
                </a:lnTo>
                <a:lnTo>
                  <a:pt x="139769" y="103463"/>
                </a:lnTo>
                <a:lnTo>
                  <a:pt x="143403" y="102868"/>
                </a:lnTo>
                <a:lnTo>
                  <a:pt x="149981" y="102206"/>
                </a:lnTo>
                <a:lnTo>
                  <a:pt x="153069" y="102029"/>
                </a:lnTo>
                <a:lnTo>
                  <a:pt x="161580" y="101833"/>
                </a:lnTo>
                <a:lnTo>
                  <a:pt x="210679" y="101676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650"/>
          <p:cNvSpPr/>
          <p:nvPr/>
        </p:nvSpPr>
        <p:spPr bwMode="auto">
          <a:xfrm>
            <a:off x="4710865" y="3317557"/>
            <a:ext cx="212608" cy="290119"/>
          </a:xfrm>
          <a:custGeom>
            <a:avLst/>
            <a:gdLst/>
            <a:ahLst/>
            <a:cxnLst/>
            <a:rect l="0" t="0" r="0" b="0"/>
            <a:pathLst>
              <a:path w="212608" h="290119">
                <a:moveTo>
                  <a:pt x="195462" y="8572"/>
                </a:moveTo>
                <a:lnTo>
                  <a:pt x="188081" y="8572"/>
                </a:lnTo>
                <a:lnTo>
                  <a:pt x="187684" y="7620"/>
                </a:lnTo>
                <a:lnTo>
                  <a:pt x="187243" y="4022"/>
                </a:lnTo>
                <a:lnTo>
                  <a:pt x="186173" y="2681"/>
                </a:lnTo>
                <a:lnTo>
                  <a:pt x="184507" y="1788"/>
                </a:lnTo>
                <a:lnTo>
                  <a:pt x="182443" y="1192"/>
                </a:lnTo>
                <a:lnTo>
                  <a:pt x="179163" y="795"/>
                </a:lnTo>
                <a:lnTo>
                  <a:pt x="175071" y="530"/>
                </a:lnTo>
                <a:lnTo>
                  <a:pt x="163917" y="105"/>
                </a:lnTo>
                <a:lnTo>
                  <a:pt x="157435" y="31"/>
                </a:lnTo>
                <a:lnTo>
                  <a:pt x="153918" y="973"/>
                </a:lnTo>
                <a:lnTo>
                  <a:pt x="149668" y="2554"/>
                </a:lnTo>
                <a:lnTo>
                  <a:pt x="144931" y="4560"/>
                </a:lnTo>
                <a:lnTo>
                  <a:pt x="140820" y="6850"/>
                </a:lnTo>
                <a:lnTo>
                  <a:pt x="137126" y="9329"/>
                </a:lnTo>
                <a:lnTo>
                  <a:pt x="133712" y="11935"/>
                </a:lnTo>
                <a:lnTo>
                  <a:pt x="129530" y="14624"/>
                </a:lnTo>
                <a:lnTo>
                  <a:pt x="124837" y="17369"/>
                </a:lnTo>
                <a:lnTo>
                  <a:pt x="119804" y="20152"/>
                </a:lnTo>
                <a:lnTo>
                  <a:pt x="109131" y="25784"/>
                </a:lnTo>
                <a:lnTo>
                  <a:pt x="86758" y="37161"/>
                </a:lnTo>
                <a:lnTo>
                  <a:pt x="82035" y="40014"/>
                </a:lnTo>
                <a:lnTo>
                  <a:pt x="77934" y="42868"/>
                </a:lnTo>
                <a:lnTo>
                  <a:pt x="74247" y="45724"/>
                </a:lnTo>
                <a:lnTo>
                  <a:pt x="69885" y="49533"/>
                </a:lnTo>
                <a:lnTo>
                  <a:pt x="65071" y="53977"/>
                </a:lnTo>
                <a:lnTo>
                  <a:pt x="59958" y="58845"/>
                </a:lnTo>
                <a:lnTo>
                  <a:pt x="54643" y="63042"/>
                </a:lnTo>
                <a:lnTo>
                  <a:pt x="49195" y="66793"/>
                </a:lnTo>
                <a:lnTo>
                  <a:pt x="43659" y="70246"/>
                </a:lnTo>
                <a:lnTo>
                  <a:pt x="39014" y="74454"/>
                </a:lnTo>
                <a:lnTo>
                  <a:pt x="34966" y="79163"/>
                </a:lnTo>
                <a:lnTo>
                  <a:pt x="31314" y="84208"/>
                </a:lnTo>
                <a:lnTo>
                  <a:pt x="24718" y="92353"/>
                </a:lnTo>
                <a:lnTo>
                  <a:pt x="18611" y="99148"/>
                </a:lnTo>
                <a:lnTo>
                  <a:pt x="12721" y="105344"/>
                </a:lnTo>
                <a:lnTo>
                  <a:pt x="9817" y="107376"/>
                </a:lnTo>
                <a:lnTo>
                  <a:pt x="4051" y="109636"/>
                </a:lnTo>
                <a:lnTo>
                  <a:pt x="2132" y="111190"/>
                </a:lnTo>
                <a:lnTo>
                  <a:pt x="853" y="113179"/>
                </a:lnTo>
                <a:lnTo>
                  <a:pt x="0" y="115458"/>
                </a:lnTo>
                <a:lnTo>
                  <a:pt x="384" y="117929"/>
                </a:lnTo>
                <a:lnTo>
                  <a:pt x="5304" y="126200"/>
                </a:lnTo>
                <a:lnTo>
                  <a:pt x="7125" y="128479"/>
                </a:lnTo>
                <a:lnTo>
                  <a:pt x="11109" y="132667"/>
                </a:lnTo>
                <a:lnTo>
                  <a:pt x="13505" y="134165"/>
                </a:lnTo>
                <a:lnTo>
                  <a:pt x="18707" y="135829"/>
                </a:lnTo>
                <a:lnTo>
                  <a:pt x="24195" y="139109"/>
                </a:lnTo>
                <a:lnTo>
                  <a:pt x="26991" y="141317"/>
                </a:lnTo>
                <a:lnTo>
                  <a:pt x="29808" y="142788"/>
                </a:lnTo>
                <a:lnTo>
                  <a:pt x="35478" y="144424"/>
                </a:lnTo>
                <a:lnTo>
                  <a:pt x="39276" y="144860"/>
                </a:lnTo>
                <a:lnTo>
                  <a:pt x="43713" y="145151"/>
                </a:lnTo>
                <a:lnTo>
                  <a:pt x="48576" y="145345"/>
                </a:lnTo>
                <a:lnTo>
                  <a:pt x="53723" y="146427"/>
                </a:lnTo>
                <a:lnTo>
                  <a:pt x="59060" y="148100"/>
                </a:lnTo>
                <a:lnTo>
                  <a:pt x="64522" y="150169"/>
                </a:lnTo>
                <a:lnTo>
                  <a:pt x="69116" y="151547"/>
                </a:lnTo>
                <a:lnTo>
                  <a:pt x="73132" y="152467"/>
                </a:lnTo>
                <a:lnTo>
                  <a:pt x="76761" y="153079"/>
                </a:lnTo>
                <a:lnTo>
                  <a:pt x="82038" y="153488"/>
                </a:lnTo>
                <a:lnTo>
                  <a:pt x="88414" y="153760"/>
                </a:lnTo>
                <a:lnTo>
                  <a:pt x="95521" y="153942"/>
                </a:lnTo>
                <a:lnTo>
                  <a:pt x="101212" y="155015"/>
                </a:lnTo>
                <a:lnTo>
                  <a:pt x="105959" y="156684"/>
                </a:lnTo>
                <a:lnTo>
                  <a:pt x="110076" y="158748"/>
                </a:lnTo>
                <a:lnTo>
                  <a:pt x="115678" y="160125"/>
                </a:lnTo>
                <a:lnTo>
                  <a:pt x="122270" y="161042"/>
                </a:lnTo>
                <a:lnTo>
                  <a:pt x="129523" y="161654"/>
                </a:lnTo>
                <a:lnTo>
                  <a:pt x="135310" y="163015"/>
                </a:lnTo>
                <a:lnTo>
                  <a:pt x="140121" y="164874"/>
                </a:lnTo>
                <a:lnTo>
                  <a:pt x="144280" y="167066"/>
                </a:lnTo>
                <a:lnTo>
                  <a:pt x="148958" y="168527"/>
                </a:lnTo>
                <a:lnTo>
                  <a:pt x="153983" y="169502"/>
                </a:lnTo>
                <a:lnTo>
                  <a:pt x="159236" y="170151"/>
                </a:lnTo>
                <a:lnTo>
                  <a:pt x="163691" y="171537"/>
                </a:lnTo>
                <a:lnTo>
                  <a:pt x="167614" y="173413"/>
                </a:lnTo>
                <a:lnTo>
                  <a:pt x="171182" y="175616"/>
                </a:lnTo>
                <a:lnTo>
                  <a:pt x="177686" y="180604"/>
                </a:lnTo>
                <a:lnTo>
                  <a:pt x="183752" y="185996"/>
                </a:lnTo>
                <a:lnTo>
                  <a:pt x="189622" y="191567"/>
                </a:lnTo>
                <a:lnTo>
                  <a:pt x="198283" y="200059"/>
                </a:lnTo>
                <a:lnTo>
                  <a:pt x="200200" y="203858"/>
                </a:lnTo>
                <a:lnTo>
                  <a:pt x="201478" y="208295"/>
                </a:lnTo>
                <a:lnTo>
                  <a:pt x="202330" y="213159"/>
                </a:lnTo>
                <a:lnTo>
                  <a:pt x="201946" y="217353"/>
                </a:lnTo>
                <a:lnTo>
                  <a:pt x="200737" y="221102"/>
                </a:lnTo>
                <a:lnTo>
                  <a:pt x="191953" y="238514"/>
                </a:lnTo>
                <a:lnTo>
                  <a:pt x="189313" y="241877"/>
                </a:lnTo>
                <a:lnTo>
                  <a:pt x="186600" y="244119"/>
                </a:lnTo>
                <a:lnTo>
                  <a:pt x="183839" y="245613"/>
                </a:lnTo>
                <a:lnTo>
                  <a:pt x="178231" y="252354"/>
                </a:lnTo>
                <a:lnTo>
                  <a:pt x="172564" y="260747"/>
                </a:lnTo>
                <a:lnTo>
                  <a:pt x="166870" y="267653"/>
                </a:lnTo>
                <a:lnTo>
                  <a:pt x="163066" y="270828"/>
                </a:lnTo>
                <a:lnTo>
                  <a:pt x="158624" y="273897"/>
                </a:lnTo>
                <a:lnTo>
                  <a:pt x="153759" y="276895"/>
                </a:lnTo>
                <a:lnTo>
                  <a:pt x="148610" y="278895"/>
                </a:lnTo>
                <a:lnTo>
                  <a:pt x="143272" y="280227"/>
                </a:lnTo>
                <a:lnTo>
                  <a:pt x="137809" y="281116"/>
                </a:lnTo>
                <a:lnTo>
                  <a:pt x="133214" y="282660"/>
                </a:lnTo>
                <a:lnTo>
                  <a:pt x="129198" y="284643"/>
                </a:lnTo>
                <a:lnTo>
                  <a:pt x="125569" y="286917"/>
                </a:lnTo>
                <a:lnTo>
                  <a:pt x="121244" y="288433"/>
                </a:lnTo>
                <a:lnTo>
                  <a:pt x="116456" y="289444"/>
                </a:lnTo>
                <a:lnTo>
                  <a:pt x="111359" y="290118"/>
                </a:lnTo>
                <a:lnTo>
                  <a:pt x="107008" y="289614"/>
                </a:lnTo>
                <a:lnTo>
                  <a:pt x="103155" y="288326"/>
                </a:lnTo>
                <a:lnTo>
                  <a:pt x="99635" y="286515"/>
                </a:lnTo>
                <a:lnTo>
                  <a:pt x="93182" y="281963"/>
                </a:lnTo>
                <a:lnTo>
                  <a:pt x="87139" y="276764"/>
                </a:lnTo>
                <a:lnTo>
                  <a:pt x="81279" y="271279"/>
                </a:lnTo>
                <a:lnTo>
                  <a:pt x="72624" y="262836"/>
                </a:lnTo>
                <a:lnTo>
                  <a:pt x="70708" y="259996"/>
                </a:lnTo>
                <a:lnTo>
                  <a:pt x="68578" y="254302"/>
                </a:lnTo>
                <a:lnTo>
                  <a:pt x="67632" y="246056"/>
                </a:lnTo>
                <a:lnTo>
                  <a:pt x="67379" y="241190"/>
                </a:lnTo>
                <a:lnTo>
                  <a:pt x="67099" y="230703"/>
                </a:lnTo>
                <a:lnTo>
                  <a:pt x="67024" y="225239"/>
                </a:lnTo>
                <a:lnTo>
                  <a:pt x="67927" y="219692"/>
                </a:lnTo>
                <a:lnTo>
                  <a:pt x="69481" y="214089"/>
                </a:lnTo>
                <a:lnTo>
                  <a:pt x="71469" y="208449"/>
                </a:lnTo>
                <a:lnTo>
                  <a:pt x="73748" y="202783"/>
                </a:lnTo>
                <a:lnTo>
                  <a:pt x="76219" y="197101"/>
                </a:lnTo>
                <a:lnTo>
                  <a:pt x="78820" y="191409"/>
                </a:lnTo>
                <a:lnTo>
                  <a:pt x="81506" y="184755"/>
                </a:lnTo>
                <a:lnTo>
                  <a:pt x="87030" y="169744"/>
                </a:lnTo>
                <a:lnTo>
                  <a:pt x="90789" y="161740"/>
                </a:lnTo>
                <a:lnTo>
                  <a:pt x="95200" y="153547"/>
                </a:lnTo>
                <a:lnTo>
                  <a:pt x="100045" y="145227"/>
                </a:lnTo>
                <a:lnTo>
                  <a:pt x="107969" y="130903"/>
                </a:lnTo>
                <a:lnTo>
                  <a:pt x="111417" y="124416"/>
                </a:lnTo>
                <a:lnTo>
                  <a:pt x="115619" y="118187"/>
                </a:lnTo>
                <a:lnTo>
                  <a:pt x="120326" y="112129"/>
                </a:lnTo>
                <a:lnTo>
                  <a:pt x="125369" y="106185"/>
                </a:lnTo>
                <a:lnTo>
                  <a:pt x="130635" y="99365"/>
                </a:lnTo>
                <a:lnTo>
                  <a:pt x="136052" y="91961"/>
                </a:lnTo>
                <a:lnTo>
                  <a:pt x="141568" y="84167"/>
                </a:lnTo>
                <a:lnTo>
                  <a:pt x="147150" y="77066"/>
                </a:lnTo>
                <a:lnTo>
                  <a:pt x="152777" y="70428"/>
                </a:lnTo>
                <a:lnTo>
                  <a:pt x="158433" y="64097"/>
                </a:lnTo>
                <a:lnTo>
                  <a:pt x="163156" y="57971"/>
                </a:lnTo>
                <a:lnTo>
                  <a:pt x="167257" y="51983"/>
                </a:lnTo>
                <a:lnTo>
                  <a:pt x="170944" y="46085"/>
                </a:lnTo>
                <a:lnTo>
                  <a:pt x="175306" y="41201"/>
                </a:lnTo>
                <a:lnTo>
                  <a:pt x="180120" y="36992"/>
                </a:lnTo>
                <a:lnTo>
                  <a:pt x="185234" y="33234"/>
                </a:lnTo>
                <a:lnTo>
                  <a:pt x="188643" y="29776"/>
                </a:lnTo>
                <a:lnTo>
                  <a:pt x="190916" y="26518"/>
                </a:lnTo>
                <a:lnTo>
                  <a:pt x="194394" y="20359"/>
                </a:lnTo>
                <a:lnTo>
                  <a:pt x="199115" y="14446"/>
                </a:lnTo>
                <a:lnTo>
                  <a:pt x="201707" y="12488"/>
                </a:lnTo>
                <a:lnTo>
                  <a:pt x="207128" y="10313"/>
                </a:lnTo>
                <a:lnTo>
                  <a:pt x="208954" y="8780"/>
                </a:lnTo>
                <a:lnTo>
                  <a:pt x="210172" y="6806"/>
                </a:lnTo>
                <a:lnTo>
                  <a:pt x="21260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651"/>
          <p:cNvSpPr/>
          <p:nvPr/>
        </p:nvSpPr>
        <p:spPr bwMode="auto">
          <a:xfrm>
            <a:off x="5009197" y="3274726"/>
            <a:ext cx="205741" cy="274289"/>
          </a:xfrm>
          <a:custGeom>
            <a:avLst/>
            <a:gdLst/>
            <a:ahLst/>
            <a:cxnLst/>
            <a:rect l="0" t="0" r="0" b="0"/>
            <a:pathLst>
              <a:path w="205741" h="274289">
                <a:moveTo>
                  <a:pt x="0" y="34259"/>
                </a:moveTo>
                <a:lnTo>
                  <a:pt x="7381" y="26878"/>
                </a:lnTo>
                <a:lnTo>
                  <a:pt x="13123" y="23676"/>
                </a:lnTo>
                <a:lnTo>
                  <a:pt x="17321" y="21488"/>
                </a:lnTo>
                <a:lnTo>
                  <a:pt x="21072" y="20030"/>
                </a:lnTo>
                <a:lnTo>
                  <a:pt x="24526" y="19058"/>
                </a:lnTo>
                <a:lnTo>
                  <a:pt x="27781" y="18410"/>
                </a:lnTo>
                <a:lnTo>
                  <a:pt x="33937" y="15150"/>
                </a:lnTo>
                <a:lnTo>
                  <a:pt x="36912" y="12947"/>
                </a:lnTo>
                <a:lnTo>
                  <a:pt x="42758" y="10499"/>
                </a:lnTo>
                <a:lnTo>
                  <a:pt x="45650" y="9847"/>
                </a:lnTo>
                <a:lnTo>
                  <a:pt x="49483" y="9411"/>
                </a:lnTo>
                <a:lnTo>
                  <a:pt x="53944" y="9121"/>
                </a:lnTo>
                <a:lnTo>
                  <a:pt x="58823" y="8928"/>
                </a:lnTo>
                <a:lnTo>
                  <a:pt x="63980" y="7846"/>
                </a:lnTo>
                <a:lnTo>
                  <a:pt x="69324" y="6173"/>
                </a:lnTo>
                <a:lnTo>
                  <a:pt x="74791" y="4105"/>
                </a:lnTo>
                <a:lnTo>
                  <a:pt x="79388" y="2726"/>
                </a:lnTo>
                <a:lnTo>
                  <a:pt x="83406" y="1807"/>
                </a:lnTo>
                <a:lnTo>
                  <a:pt x="87036" y="1194"/>
                </a:lnTo>
                <a:lnTo>
                  <a:pt x="91362" y="786"/>
                </a:lnTo>
                <a:lnTo>
                  <a:pt x="96150" y="513"/>
                </a:lnTo>
                <a:lnTo>
                  <a:pt x="105598" y="211"/>
                </a:lnTo>
                <a:lnTo>
                  <a:pt x="117225" y="40"/>
                </a:lnTo>
                <a:lnTo>
                  <a:pt x="127030" y="0"/>
                </a:lnTo>
                <a:lnTo>
                  <a:pt x="131359" y="942"/>
                </a:lnTo>
                <a:lnTo>
                  <a:pt x="135198" y="2523"/>
                </a:lnTo>
                <a:lnTo>
                  <a:pt x="138709" y="4529"/>
                </a:lnTo>
                <a:lnTo>
                  <a:pt x="142003" y="5866"/>
                </a:lnTo>
                <a:lnTo>
                  <a:pt x="148203" y="7352"/>
                </a:lnTo>
                <a:lnTo>
                  <a:pt x="154133" y="10553"/>
                </a:lnTo>
                <a:lnTo>
                  <a:pt x="157048" y="12740"/>
                </a:lnTo>
                <a:lnTo>
                  <a:pt x="158991" y="15150"/>
                </a:lnTo>
                <a:lnTo>
                  <a:pt x="160287" y="17710"/>
                </a:lnTo>
                <a:lnTo>
                  <a:pt x="161150" y="20368"/>
                </a:lnTo>
                <a:lnTo>
                  <a:pt x="164649" y="25863"/>
                </a:lnTo>
                <a:lnTo>
                  <a:pt x="166917" y="28661"/>
                </a:lnTo>
                <a:lnTo>
                  <a:pt x="168428" y="31480"/>
                </a:lnTo>
                <a:lnTo>
                  <a:pt x="170107" y="37151"/>
                </a:lnTo>
                <a:lnTo>
                  <a:pt x="170853" y="45386"/>
                </a:lnTo>
                <a:lnTo>
                  <a:pt x="171052" y="50250"/>
                </a:lnTo>
                <a:lnTo>
                  <a:pt x="170232" y="55397"/>
                </a:lnTo>
                <a:lnTo>
                  <a:pt x="168733" y="60733"/>
                </a:lnTo>
                <a:lnTo>
                  <a:pt x="166781" y="66196"/>
                </a:lnTo>
                <a:lnTo>
                  <a:pt x="165480" y="70790"/>
                </a:lnTo>
                <a:lnTo>
                  <a:pt x="164034" y="78435"/>
                </a:lnTo>
                <a:lnTo>
                  <a:pt x="162697" y="82759"/>
                </a:lnTo>
                <a:lnTo>
                  <a:pt x="160852" y="87548"/>
                </a:lnTo>
                <a:lnTo>
                  <a:pt x="158669" y="92645"/>
                </a:lnTo>
                <a:lnTo>
                  <a:pt x="157215" y="97947"/>
                </a:lnTo>
                <a:lnTo>
                  <a:pt x="156245" y="103388"/>
                </a:lnTo>
                <a:lnTo>
                  <a:pt x="155598" y="108920"/>
                </a:lnTo>
                <a:lnTo>
                  <a:pt x="153262" y="113560"/>
                </a:lnTo>
                <a:lnTo>
                  <a:pt x="149800" y="117606"/>
                </a:lnTo>
                <a:lnTo>
                  <a:pt x="145587" y="121256"/>
                </a:lnTo>
                <a:lnTo>
                  <a:pt x="141825" y="125595"/>
                </a:lnTo>
                <a:lnTo>
                  <a:pt x="138365" y="130392"/>
                </a:lnTo>
                <a:lnTo>
                  <a:pt x="135106" y="135495"/>
                </a:lnTo>
                <a:lnTo>
                  <a:pt x="128945" y="143705"/>
                </a:lnTo>
                <a:lnTo>
                  <a:pt x="123031" y="151481"/>
                </a:lnTo>
                <a:lnTo>
                  <a:pt x="120121" y="156222"/>
                </a:lnTo>
                <a:lnTo>
                  <a:pt x="117228" y="161288"/>
                </a:lnTo>
                <a:lnTo>
                  <a:pt x="114014" y="169456"/>
                </a:lnTo>
                <a:lnTo>
                  <a:pt x="113157" y="172968"/>
                </a:lnTo>
                <a:lnTo>
                  <a:pt x="109664" y="179410"/>
                </a:lnTo>
                <a:lnTo>
                  <a:pt x="104937" y="186400"/>
                </a:lnTo>
                <a:lnTo>
                  <a:pt x="102343" y="190931"/>
                </a:lnTo>
                <a:lnTo>
                  <a:pt x="99661" y="195857"/>
                </a:lnTo>
                <a:lnTo>
                  <a:pt x="96681" y="203870"/>
                </a:lnTo>
                <a:lnTo>
                  <a:pt x="95357" y="210606"/>
                </a:lnTo>
                <a:lnTo>
                  <a:pt x="94768" y="216775"/>
                </a:lnTo>
                <a:lnTo>
                  <a:pt x="94507" y="222692"/>
                </a:lnTo>
                <a:lnTo>
                  <a:pt x="94339" y="229701"/>
                </a:lnTo>
                <a:lnTo>
                  <a:pt x="91776" y="233199"/>
                </a:lnTo>
                <a:lnTo>
                  <a:pt x="89759" y="235466"/>
                </a:lnTo>
                <a:lnTo>
                  <a:pt x="88414" y="237929"/>
                </a:lnTo>
                <a:lnTo>
                  <a:pt x="86921" y="243206"/>
                </a:lnTo>
                <a:lnTo>
                  <a:pt x="86079" y="251533"/>
                </a:lnTo>
                <a:lnTo>
                  <a:pt x="85829" y="255481"/>
                </a:lnTo>
                <a:lnTo>
                  <a:pt x="88312" y="258945"/>
                </a:lnTo>
                <a:lnTo>
                  <a:pt x="93115" y="264378"/>
                </a:lnTo>
                <a:lnTo>
                  <a:pt x="93772" y="267662"/>
                </a:lnTo>
                <a:lnTo>
                  <a:pt x="94194" y="272979"/>
                </a:lnTo>
                <a:lnTo>
                  <a:pt x="95181" y="273416"/>
                </a:lnTo>
                <a:lnTo>
                  <a:pt x="101069" y="274116"/>
                </a:lnTo>
                <a:lnTo>
                  <a:pt x="107065" y="274255"/>
                </a:lnTo>
                <a:lnTo>
                  <a:pt x="131480" y="274288"/>
                </a:lnTo>
                <a:lnTo>
                  <a:pt x="134326" y="273336"/>
                </a:lnTo>
                <a:lnTo>
                  <a:pt x="140028" y="269737"/>
                </a:lnTo>
                <a:lnTo>
                  <a:pt x="145737" y="267503"/>
                </a:lnTo>
                <a:lnTo>
                  <a:pt x="151450" y="266510"/>
                </a:lnTo>
                <a:lnTo>
                  <a:pt x="157164" y="266069"/>
                </a:lnTo>
                <a:lnTo>
                  <a:pt x="160021" y="264999"/>
                </a:lnTo>
                <a:lnTo>
                  <a:pt x="165735" y="261270"/>
                </a:lnTo>
                <a:lnTo>
                  <a:pt x="169545" y="259895"/>
                </a:lnTo>
                <a:lnTo>
                  <a:pt x="173990" y="258978"/>
                </a:lnTo>
                <a:lnTo>
                  <a:pt x="178858" y="258366"/>
                </a:lnTo>
                <a:lnTo>
                  <a:pt x="183057" y="257959"/>
                </a:lnTo>
                <a:lnTo>
                  <a:pt x="186808" y="257687"/>
                </a:lnTo>
                <a:lnTo>
                  <a:pt x="190261" y="257506"/>
                </a:lnTo>
                <a:lnTo>
                  <a:pt x="193516" y="256432"/>
                </a:lnTo>
                <a:lnTo>
                  <a:pt x="196638" y="254765"/>
                </a:lnTo>
                <a:lnTo>
                  <a:pt x="205740" y="24857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652"/>
          <p:cNvSpPr/>
          <p:nvPr/>
        </p:nvSpPr>
        <p:spPr bwMode="auto">
          <a:xfrm>
            <a:off x="5343878" y="3420427"/>
            <a:ext cx="42510" cy="137161"/>
          </a:xfrm>
          <a:custGeom>
            <a:avLst/>
            <a:gdLst/>
            <a:ahLst/>
            <a:cxnLst/>
            <a:rect l="0" t="0" r="0" b="0"/>
            <a:pathLst>
              <a:path w="42510" h="137161">
                <a:moveTo>
                  <a:pt x="8219" y="0"/>
                </a:moveTo>
                <a:lnTo>
                  <a:pt x="0" y="8220"/>
                </a:lnTo>
                <a:lnTo>
                  <a:pt x="835" y="8337"/>
                </a:lnTo>
                <a:lnTo>
                  <a:pt x="2344" y="8416"/>
                </a:lnTo>
                <a:lnTo>
                  <a:pt x="4302" y="8468"/>
                </a:lnTo>
                <a:lnTo>
                  <a:pt x="5608" y="9455"/>
                </a:lnTo>
                <a:lnTo>
                  <a:pt x="6478" y="11066"/>
                </a:lnTo>
                <a:lnTo>
                  <a:pt x="7058" y="13092"/>
                </a:lnTo>
                <a:lnTo>
                  <a:pt x="7445" y="15396"/>
                </a:lnTo>
                <a:lnTo>
                  <a:pt x="7703" y="17884"/>
                </a:lnTo>
                <a:lnTo>
                  <a:pt x="7875" y="20495"/>
                </a:lnTo>
                <a:lnTo>
                  <a:pt x="8942" y="23189"/>
                </a:lnTo>
                <a:lnTo>
                  <a:pt x="10606" y="25937"/>
                </a:lnTo>
                <a:lnTo>
                  <a:pt x="12668" y="28721"/>
                </a:lnTo>
                <a:lnTo>
                  <a:pt x="14043" y="31530"/>
                </a:lnTo>
                <a:lnTo>
                  <a:pt x="14959" y="34355"/>
                </a:lnTo>
                <a:lnTo>
                  <a:pt x="15570" y="37191"/>
                </a:lnTo>
                <a:lnTo>
                  <a:pt x="15977" y="40034"/>
                </a:lnTo>
                <a:lnTo>
                  <a:pt x="16248" y="42882"/>
                </a:lnTo>
                <a:lnTo>
                  <a:pt x="16430" y="45733"/>
                </a:lnTo>
                <a:lnTo>
                  <a:pt x="16631" y="53981"/>
                </a:lnTo>
                <a:lnTo>
                  <a:pt x="16684" y="58847"/>
                </a:lnTo>
                <a:lnTo>
                  <a:pt x="17673" y="63044"/>
                </a:lnTo>
                <a:lnTo>
                  <a:pt x="19284" y="66794"/>
                </a:lnTo>
                <a:lnTo>
                  <a:pt x="21311" y="70247"/>
                </a:lnTo>
                <a:lnTo>
                  <a:pt x="22661" y="74454"/>
                </a:lnTo>
                <a:lnTo>
                  <a:pt x="23562" y="79164"/>
                </a:lnTo>
                <a:lnTo>
                  <a:pt x="24163" y="84208"/>
                </a:lnTo>
                <a:lnTo>
                  <a:pt x="24564" y="88524"/>
                </a:lnTo>
                <a:lnTo>
                  <a:pt x="24830" y="92353"/>
                </a:lnTo>
                <a:lnTo>
                  <a:pt x="25008" y="95859"/>
                </a:lnTo>
                <a:lnTo>
                  <a:pt x="25206" y="102294"/>
                </a:lnTo>
                <a:lnTo>
                  <a:pt x="25343" y="117082"/>
                </a:lnTo>
                <a:lnTo>
                  <a:pt x="25361" y="131435"/>
                </a:lnTo>
                <a:lnTo>
                  <a:pt x="26315" y="133344"/>
                </a:lnTo>
                <a:lnTo>
                  <a:pt x="27903" y="134616"/>
                </a:lnTo>
                <a:lnTo>
                  <a:pt x="33583" y="137011"/>
                </a:lnTo>
                <a:lnTo>
                  <a:pt x="34654" y="137061"/>
                </a:lnTo>
                <a:lnTo>
                  <a:pt x="42509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653"/>
          <p:cNvSpPr/>
          <p:nvPr/>
        </p:nvSpPr>
        <p:spPr bwMode="auto">
          <a:xfrm>
            <a:off x="5480789" y="3389877"/>
            <a:ext cx="123738" cy="150522"/>
          </a:xfrm>
          <a:custGeom>
            <a:avLst/>
            <a:gdLst/>
            <a:ahLst/>
            <a:cxnLst/>
            <a:rect l="0" t="0" r="0" b="0"/>
            <a:pathLst>
              <a:path w="123738" h="150522">
                <a:moveTo>
                  <a:pt x="17040" y="4833"/>
                </a:moveTo>
                <a:lnTo>
                  <a:pt x="17040" y="20433"/>
                </a:lnTo>
                <a:lnTo>
                  <a:pt x="16088" y="22853"/>
                </a:lnTo>
                <a:lnTo>
                  <a:pt x="14501" y="26371"/>
                </a:lnTo>
                <a:lnTo>
                  <a:pt x="9659" y="36604"/>
                </a:lnTo>
                <a:lnTo>
                  <a:pt x="9262" y="39348"/>
                </a:lnTo>
                <a:lnTo>
                  <a:pt x="8998" y="43083"/>
                </a:lnTo>
                <a:lnTo>
                  <a:pt x="8703" y="51361"/>
                </a:lnTo>
                <a:lnTo>
                  <a:pt x="8538" y="62328"/>
                </a:lnTo>
                <a:lnTo>
                  <a:pt x="8468" y="150063"/>
                </a:lnTo>
                <a:lnTo>
                  <a:pt x="5928" y="150342"/>
                </a:lnTo>
                <a:lnTo>
                  <a:pt x="1087" y="150521"/>
                </a:lnTo>
                <a:lnTo>
                  <a:pt x="690" y="149583"/>
                </a:lnTo>
                <a:lnTo>
                  <a:pt x="249" y="146001"/>
                </a:lnTo>
                <a:lnTo>
                  <a:pt x="131" y="143712"/>
                </a:lnTo>
                <a:lnTo>
                  <a:pt x="0" y="138630"/>
                </a:lnTo>
                <a:lnTo>
                  <a:pt x="918" y="135941"/>
                </a:lnTo>
                <a:lnTo>
                  <a:pt x="2482" y="133195"/>
                </a:lnTo>
                <a:lnTo>
                  <a:pt x="4477" y="130413"/>
                </a:lnTo>
                <a:lnTo>
                  <a:pt x="5808" y="127605"/>
                </a:lnTo>
                <a:lnTo>
                  <a:pt x="6695" y="124781"/>
                </a:lnTo>
                <a:lnTo>
                  <a:pt x="7286" y="121946"/>
                </a:lnTo>
                <a:lnTo>
                  <a:pt x="7680" y="118151"/>
                </a:lnTo>
                <a:lnTo>
                  <a:pt x="7943" y="113716"/>
                </a:lnTo>
                <a:lnTo>
                  <a:pt x="8235" y="103707"/>
                </a:lnTo>
                <a:lnTo>
                  <a:pt x="8364" y="92910"/>
                </a:lnTo>
                <a:lnTo>
                  <a:pt x="9351" y="87363"/>
                </a:lnTo>
                <a:lnTo>
                  <a:pt x="10962" y="81760"/>
                </a:lnTo>
                <a:lnTo>
                  <a:pt x="12988" y="76120"/>
                </a:lnTo>
                <a:lnTo>
                  <a:pt x="14339" y="70455"/>
                </a:lnTo>
                <a:lnTo>
                  <a:pt x="15239" y="64774"/>
                </a:lnTo>
                <a:lnTo>
                  <a:pt x="15840" y="59081"/>
                </a:lnTo>
                <a:lnTo>
                  <a:pt x="17193" y="54333"/>
                </a:lnTo>
                <a:lnTo>
                  <a:pt x="19047" y="50216"/>
                </a:lnTo>
                <a:lnTo>
                  <a:pt x="21236" y="46518"/>
                </a:lnTo>
                <a:lnTo>
                  <a:pt x="24600" y="42148"/>
                </a:lnTo>
                <a:lnTo>
                  <a:pt x="28747" y="37330"/>
                </a:lnTo>
                <a:lnTo>
                  <a:pt x="37484" y="27848"/>
                </a:lnTo>
                <a:lnTo>
                  <a:pt x="47757" y="17155"/>
                </a:lnTo>
                <a:lnTo>
                  <a:pt x="53870" y="10944"/>
                </a:lnTo>
                <a:lnTo>
                  <a:pt x="56833" y="8907"/>
                </a:lnTo>
                <a:lnTo>
                  <a:pt x="59762" y="7549"/>
                </a:lnTo>
                <a:lnTo>
                  <a:pt x="62666" y="6643"/>
                </a:lnTo>
                <a:lnTo>
                  <a:pt x="65555" y="6040"/>
                </a:lnTo>
                <a:lnTo>
                  <a:pt x="68434" y="5638"/>
                </a:lnTo>
                <a:lnTo>
                  <a:pt x="71305" y="5369"/>
                </a:lnTo>
                <a:lnTo>
                  <a:pt x="73220" y="4238"/>
                </a:lnTo>
                <a:lnTo>
                  <a:pt x="74496" y="2531"/>
                </a:lnTo>
                <a:lnTo>
                  <a:pt x="75347" y="441"/>
                </a:lnTo>
                <a:lnTo>
                  <a:pt x="77819" y="0"/>
                </a:lnTo>
                <a:lnTo>
                  <a:pt x="81372" y="658"/>
                </a:lnTo>
                <a:lnTo>
                  <a:pt x="91661" y="4008"/>
                </a:lnTo>
                <a:lnTo>
                  <a:pt x="93457" y="5235"/>
                </a:lnTo>
                <a:lnTo>
                  <a:pt x="95607" y="7006"/>
                </a:lnTo>
                <a:lnTo>
                  <a:pt x="97993" y="9139"/>
                </a:lnTo>
                <a:lnTo>
                  <a:pt x="103185" y="14049"/>
                </a:lnTo>
                <a:lnTo>
                  <a:pt x="105902" y="16692"/>
                </a:lnTo>
                <a:lnTo>
                  <a:pt x="108667" y="18454"/>
                </a:lnTo>
                <a:lnTo>
                  <a:pt x="111462" y="19629"/>
                </a:lnTo>
                <a:lnTo>
                  <a:pt x="114279" y="20412"/>
                </a:lnTo>
                <a:lnTo>
                  <a:pt x="117108" y="21886"/>
                </a:lnTo>
                <a:lnTo>
                  <a:pt x="119948" y="23821"/>
                </a:lnTo>
                <a:lnTo>
                  <a:pt x="122792" y="26064"/>
                </a:lnTo>
                <a:lnTo>
                  <a:pt x="123737" y="28512"/>
                </a:lnTo>
                <a:lnTo>
                  <a:pt x="123414" y="31097"/>
                </a:lnTo>
                <a:lnTo>
                  <a:pt x="122246" y="33772"/>
                </a:lnTo>
                <a:lnTo>
                  <a:pt x="121468" y="37461"/>
                </a:lnTo>
                <a:lnTo>
                  <a:pt x="120948" y="41825"/>
                </a:lnTo>
                <a:lnTo>
                  <a:pt x="120603" y="46639"/>
                </a:lnTo>
                <a:lnTo>
                  <a:pt x="120218" y="54528"/>
                </a:lnTo>
                <a:lnTo>
                  <a:pt x="120047" y="62162"/>
                </a:lnTo>
                <a:lnTo>
                  <a:pt x="119911" y="1419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654"/>
          <p:cNvSpPr/>
          <p:nvPr/>
        </p:nvSpPr>
        <p:spPr bwMode="auto">
          <a:xfrm>
            <a:off x="5669421" y="3377917"/>
            <a:ext cx="128447" cy="153943"/>
          </a:xfrm>
          <a:custGeom>
            <a:avLst/>
            <a:gdLst/>
            <a:ahLst/>
            <a:cxnLst/>
            <a:rect l="0" t="0" r="0" b="0"/>
            <a:pathLst>
              <a:path w="128447" h="153943">
                <a:moveTo>
                  <a:pt x="68438" y="8220"/>
                </a:moveTo>
                <a:lnTo>
                  <a:pt x="60219" y="0"/>
                </a:lnTo>
                <a:lnTo>
                  <a:pt x="59971" y="4303"/>
                </a:lnTo>
                <a:lnTo>
                  <a:pt x="59875" y="7876"/>
                </a:lnTo>
                <a:lnTo>
                  <a:pt x="57330" y="10607"/>
                </a:lnTo>
                <a:lnTo>
                  <a:pt x="39716" y="28362"/>
                </a:lnTo>
                <a:lnTo>
                  <a:pt x="37860" y="31173"/>
                </a:lnTo>
                <a:lnTo>
                  <a:pt x="36623" y="33999"/>
                </a:lnTo>
                <a:lnTo>
                  <a:pt x="35798" y="36836"/>
                </a:lnTo>
                <a:lnTo>
                  <a:pt x="33343" y="39680"/>
                </a:lnTo>
                <a:lnTo>
                  <a:pt x="29802" y="42529"/>
                </a:lnTo>
                <a:lnTo>
                  <a:pt x="25536" y="45380"/>
                </a:lnTo>
                <a:lnTo>
                  <a:pt x="22692" y="48233"/>
                </a:lnTo>
                <a:lnTo>
                  <a:pt x="20796" y="51088"/>
                </a:lnTo>
                <a:lnTo>
                  <a:pt x="19532" y="53944"/>
                </a:lnTo>
                <a:lnTo>
                  <a:pt x="15587" y="62197"/>
                </a:lnTo>
                <a:lnTo>
                  <a:pt x="13202" y="67064"/>
                </a:lnTo>
                <a:lnTo>
                  <a:pt x="10659" y="71262"/>
                </a:lnTo>
                <a:lnTo>
                  <a:pt x="8011" y="75013"/>
                </a:lnTo>
                <a:lnTo>
                  <a:pt x="5294" y="78466"/>
                </a:lnTo>
                <a:lnTo>
                  <a:pt x="3482" y="81721"/>
                </a:lnTo>
                <a:lnTo>
                  <a:pt x="2274" y="84843"/>
                </a:lnTo>
                <a:lnTo>
                  <a:pt x="1469" y="87877"/>
                </a:lnTo>
                <a:lnTo>
                  <a:pt x="932" y="90852"/>
                </a:lnTo>
                <a:lnTo>
                  <a:pt x="574" y="93788"/>
                </a:lnTo>
                <a:lnTo>
                  <a:pt x="336" y="96698"/>
                </a:lnTo>
                <a:lnTo>
                  <a:pt x="177" y="99590"/>
                </a:lnTo>
                <a:lnTo>
                  <a:pt x="0" y="105344"/>
                </a:lnTo>
                <a:lnTo>
                  <a:pt x="906" y="108212"/>
                </a:lnTo>
                <a:lnTo>
                  <a:pt x="2461" y="111077"/>
                </a:lnTo>
                <a:lnTo>
                  <a:pt x="4451" y="113938"/>
                </a:lnTo>
                <a:lnTo>
                  <a:pt x="5778" y="116799"/>
                </a:lnTo>
                <a:lnTo>
                  <a:pt x="6663" y="119659"/>
                </a:lnTo>
                <a:lnTo>
                  <a:pt x="7252" y="122518"/>
                </a:lnTo>
                <a:lnTo>
                  <a:pt x="7645" y="125376"/>
                </a:lnTo>
                <a:lnTo>
                  <a:pt x="7907" y="128234"/>
                </a:lnTo>
                <a:lnTo>
                  <a:pt x="8082" y="131092"/>
                </a:lnTo>
                <a:lnTo>
                  <a:pt x="9150" y="133950"/>
                </a:lnTo>
                <a:lnTo>
                  <a:pt x="10816" y="136807"/>
                </a:lnTo>
                <a:lnTo>
                  <a:pt x="12879" y="139665"/>
                </a:lnTo>
                <a:lnTo>
                  <a:pt x="15206" y="141570"/>
                </a:lnTo>
                <a:lnTo>
                  <a:pt x="17710" y="142840"/>
                </a:lnTo>
                <a:lnTo>
                  <a:pt x="20332" y="143687"/>
                </a:lnTo>
                <a:lnTo>
                  <a:pt x="23033" y="145204"/>
                </a:lnTo>
                <a:lnTo>
                  <a:pt x="25786" y="147167"/>
                </a:lnTo>
                <a:lnTo>
                  <a:pt x="28573" y="149429"/>
                </a:lnTo>
                <a:lnTo>
                  <a:pt x="31384" y="150937"/>
                </a:lnTo>
                <a:lnTo>
                  <a:pt x="34211" y="151942"/>
                </a:lnTo>
                <a:lnTo>
                  <a:pt x="37047" y="152612"/>
                </a:lnTo>
                <a:lnTo>
                  <a:pt x="39891" y="153059"/>
                </a:lnTo>
                <a:lnTo>
                  <a:pt x="42739" y="153357"/>
                </a:lnTo>
                <a:lnTo>
                  <a:pt x="45591" y="153555"/>
                </a:lnTo>
                <a:lnTo>
                  <a:pt x="48445" y="153688"/>
                </a:lnTo>
                <a:lnTo>
                  <a:pt x="54155" y="153835"/>
                </a:lnTo>
                <a:lnTo>
                  <a:pt x="75847" y="153942"/>
                </a:lnTo>
                <a:lnTo>
                  <a:pt x="80045" y="152993"/>
                </a:lnTo>
                <a:lnTo>
                  <a:pt x="83796" y="151408"/>
                </a:lnTo>
                <a:lnTo>
                  <a:pt x="87250" y="149399"/>
                </a:lnTo>
                <a:lnTo>
                  <a:pt x="90504" y="148059"/>
                </a:lnTo>
                <a:lnTo>
                  <a:pt x="93626" y="147166"/>
                </a:lnTo>
                <a:lnTo>
                  <a:pt x="96660" y="146571"/>
                </a:lnTo>
                <a:lnTo>
                  <a:pt x="98683" y="145222"/>
                </a:lnTo>
                <a:lnTo>
                  <a:pt x="100032" y="143370"/>
                </a:lnTo>
                <a:lnTo>
                  <a:pt x="100931" y="141182"/>
                </a:lnTo>
                <a:lnTo>
                  <a:pt x="103435" y="138771"/>
                </a:lnTo>
                <a:lnTo>
                  <a:pt x="107010" y="136212"/>
                </a:lnTo>
                <a:lnTo>
                  <a:pt x="111298" y="133553"/>
                </a:lnTo>
                <a:lnTo>
                  <a:pt x="115109" y="131780"/>
                </a:lnTo>
                <a:lnTo>
                  <a:pt x="118602" y="130599"/>
                </a:lnTo>
                <a:lnTo>
                  <a:pt x="128446" y="1282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655"/>
          <p:cNvSpPr/>
          <p:nvPr/>
        </p:nvSpPr>
        <p:spPr bwMode="auto">
          <a:xfrm>
            <a:off x="5823584" y="3283267"/>
            <a:ext cx="135604" cy="265749"/>
          </a:xfrm>
          <a:custGeom>
            <a:avLst/>
            <a:gdLst/>
            <a:ahLst/>
            <a:cxnLst/>
            <a:rect l="0" t="0" r="0" b="0"/>
            <a:pathLst>
              <a:path w="135604" h="265749">
                <a:moveTo>
                  <a:pt x="0" y="0"/>
                </a:moveTo>
                <a:lnTo>
                  <a:pt x="0" y="20473"/>
                </a:lnTo>
                <a:lnTo>
                  <a:pt x="953" y="22221"/>
                </a:lnTo>
                <a:lnTo>
                  <a:pt x="2541" y="23387"/>
                </a:lnTo>
                <a:lnTo>
                  <a:pt x="4552" y="24164"/>
                </a:lnTo>
                <a:lnTo>
                  <a:pt x="5892" y="25634"/>
                </a:lnTo>
                <a:lnTo>
                  <a:pt x="6786" y="27567"/>
                </a:lnTo>
                <a:lnTo>
                  <a:pt x="7779" y="32255"/>
                </a:lnTo>
                <a:lnTo>
                  <a:pt x="8337" y="40249"/>
                </a:lnTo>
                <a:lnTo>
                  <a:pt x="8468" y="45828"/>
                </a:lnTo>
                <a:lnTo>
                  <a:pt x="8573" y="84915"/>
                </a:lnTo>
                <a:lnTo>
                  <a:pt x="9525" y="88994"/>
                </a:lnTo>
                <a:lnTo>
                  <a:pt x="13124" y="96068"/>
                </a:lnTo>
                <a:lnTo>
                  <a:pt x="13512" y="99288"/>
                </a:lnTo>
                <a:lnTo>
                  <a:pt x="12818" y="102387"/>
                </a:lnTo>
                <a:lnTo>
                  <a:pt x="11403" y="105406"/>
                </a:lnTo>
                <a:lnTo>
                  <a:pt x="11412" y="108370"/>
                </a:lnTo>
                <a:lnTo>
                  <a:pt x="12371" y="111299"/>
                </a:lnTo>
                <a:lnTo>
                  <a:pt x="13963" y="114205"/>
                </a:lnTo>
                <a:lnTo>
                  <a:pt x="15023" y="118047"/>
                </a:lnTo>
                <a:lnTo>
                  <a:pt x="15731" y="122513"/>
                </a:lnTo>
                <a:lnTo>
                  <a:pt x="16202" y="127395"/>
                </a:lnTo>
                <a:lnTo>
                  <a:pt x="15564" y="131603"/>
                </a:lnTo>
                <a:lnTo>
                  <a:pt x="12315" y="138818"/>
                </a:lnTo>
                <a:lnTo>
                  <a:pt x="10236" y="145200"/>
                </a:lnTo>
                <a:lnTo>
                  <a:pt x="9312" y="151211"/>
                </a:lnTo>
                <a:lnTo>
                  <a:pt x="8902" y="157057"/>
                </a:lnTo>
                <a:lnTo>
                  <a:pt x="9744" y="160903"/>
                </a:lnTo>
                <a:lnTo>
                  <a:pt x="11259" y="165371"/>
                </a:lnTo>
                <a:lnTo>
                  <a:pt x="13221" y="170255"/>
                </a:lnTo>
                <a:lnTo>
                  <a:pt x="15402" y="178221"/>
                </a:lnTo>
                <a:lnTo>
                  <a:pt x="16371" y="184937"/>
                </a:lnTo>
                <a:lnTo>
                  <a:pt x="16801" y="191097"/>
                </a:lnTo>
                <a:lnTo>
                  <a:pt x="16993" y="197010"/>
                </a:lnTo>
                <a:lnTo>
                  <a:pt x="17126" y="211434"/>
                </a:lnTo>
                <a:lnTo>
                  <a:pt x="17145" y="244432"/>
                </a:lnTo>
                <a:lnTo>
                  <a:pt x="18098" y="245823"/>
                </a:lnTo>
                <a:lnTo>
                  <a:pt x="19686" y="246749"/>
                </a:lnTo>
                <a:lnTo>
                  <a:pt x="25365" y="248494"/>
                </a:lnTo>
                <a:lnTo>
                  <a:pt x="25648" y="241737"/>
                </a:lnTo>
                <a:lnTo>
                  <a:pt x="25708" y="228448"/>
                </a:lnTo>
                <a:lnTo>
                  <a:pt x="28254" y="220278"/>
                </a:lnTo>
                <a:lnTo>
                  <a:pt x="30266" y="215432"/>
                </a:lnTo>
                <a:lnTo>
                  <a:pt x="31608" y="210296"/>
                </a:lnTo>
                <a:lnTo>
                  <a:pt x="32502" y="204968"/>
                </a:lnTo>
                <a:lnTo>
                  <a:pt x="33098" y="199510"/>
                </a:lnTo>
                <a:lnTo>
                  <a:pt x="34448" y="193967"/>
                </a:lnTo>
                <a:lnTo>
                  <a:pt x="36301" y="188366"/>
                </a:lnTo>
                <a:lnTo>
                  <a:pt x="38488" y="182728"/>
                </a:lnTo>
                <a:lnTo>
                  <a:pt x="41852" y="177064"/>
                </a:lnTo>
                <a:lnTo>
                  <a:pt x="45999" y="171382"/>
                </a:lnTo>
                <a:lnTo>
                  <a:pt x="50669" y="165690"/>
                </a:lnTo>
                <a:lnTo>
                  <a:pt x="55687" y="159990"/>
                </a:lnTo>
                <a:lnTo>
                  <a:pt x="60937" y="154285"/>
                </a:lnTo>
                <a:lnTo>
                  <a:pt x="66343" y="148577"/>
                </a:lnTo>
                <a:lnTo>
                  <a:pt x="70898" y="142866"/>
                </a:lnTo>
                <a:lnTo>
                  <a:pt x="74888" y="137154"/>
                </a:lnTo>
                <a:lnTo>
                  <a:pt x="78501" y="131441"/>
                </a:lnTo>
                <a:lnTo>
                  <a:pt x="81862" y="126680"/>
                </a:lnTo>
                <a:lnTo>
                  <a:pt x="85055" y="122553"/>
                </a:lnTo>
                <a:lnTo>
                  <a:pt x="88135" y="118850"/>
                </a:lnTo>
                <a:lnTo>
                  <a:pt x="91142" y="116381"/>
                </a:lnTo>
                <a:lnTo>
                  <a:pt x="94099" y="114735"/>
                </a:lnTo>
                <a:lnTo>
                  <a:pt x="97023" y="113637"/>
                </a:lnTo>
                <a:lnTo>
                  <a:pt x="99925" y="111953"/>
                </a:lnTo>
                <a:lnTo>
                  <a:pt x="102812" y="109878"/>
                </a:lnTo>
                <a:lnTo>
                  <a:pt x="105689" y="107542"/>
                </a:lnTo>
                <a:lnTo>
                  <a:pt x="108560" y="105985"/>
                </a:lnTo>
                <a:lnTo>
                  <a:pt x="111426" y="104947"/>
                </a:lnTo>
                <a:lnTo>
                  <a:pt x="114289" y="104254"/>
                </a:lnTo>
                <a:lnTo>
                  <a:pt x="116198" y="104745"/>
                </a:lnTo>
                <a:lnTo>
                  <a:pt x="117471" y="106025"/>
                </a:lnTo>
                <a:lnTo>
                  <a:pt x="119513" y="110373"/>
                </a:lnTo>
                <a:lnTo>
                  <a:pt x="122332" y="113507"/>
                </a:lnTo>
                <a:lnTo>
                  <a:pt x="129275" y="120627"/>
                </a:lnTo>
                <a:lnTo>
                  <a:pt x="131903" y="123280"/>
                </a:lnTo>
                <a:lnTo>
                  <a:pt x="133655" y="126002"/>
                </a:lnTo>
                <a:lnTo>
                  <a:pt x="135603" y="131566"/>
                </a:lnTo>
                <a:lnTo>
                  <a:pt x="135170" y="135335"/>
                </a:lnTo>
                <a:lnTo>
                  <a:pt x="133928" y="139754"/>
                </a:lnTo>
                <a:lnTo>
                  <a:pt x="132148" y="144604"/>
                </a:lnTo>
                <a:lnTo>
                  <a:pt x="130170" y="152534"/>
                </a:lnTo>
                <a:lnTo>
                  <a:pt x="129291" y="160185"/>
                </a:lnTo>
                <a:lnTo>
                  <a:pt x="129057" y="164893"/>
                </a:lnTo>
                <a:lnTo>
                  <a:pt x="128796" y="175203"/>
                </a:lnTo>
                <a:lnTo>
                  <a:pt x="128588" y="26574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656"/>
          <p:cNvSpPr/>
          <p:nvPr/>
        </p:nvSpPr>
        <p:spPr bwMode="auto">
          <a:xfrm>
            <a:off x="6055042" y="3248987"/>
            <a:ext cx="128588" cy="111399"/>
          </a:xfrm>
          <a:custGeom>
            <a:avLst/>
            <a:gdLst/>
            <a:ahLst/>
            <a:cxnLst/>
            <a:rect l="0" t="0" r="0" b="0"/>
            <a:pathLst>
              <a:path w="128588" h="111399">
                <a:moveTo>
                  <a:pt x="0" y="34280"/>
                </a:moveTo>
                <a:lnTo>
                  <a:pt x="0" y="21261"/>
                </a:lnTo>
                <a:lnTo>
                  <a:pt x="953" y="18933"/>
                </a:lnTo>
                <a:lnTo>
                  <a:pt x="2540" y="16429"/>
                </a:lnTo>
                <a:lnTo>
                  <a:pt x="7381" y="10117"/>
                </a:lnTo>
                <a:lnTo>
                  <a:pt x="10583" y="6713"/>
                </a:lnTo>
                <a:lnTo>
                  <a:pt x="15849" y="1318"/>
                </a:lnTo>
                <a:lnTo>
                  <a:pt x="17233" y="875"/>
                </a:lnTo>
                <a:lnTo>
                  <a:pt x="19109" y="580"/>
                </a:lnTo>
                <a:lnTo>
                  <a:pt x="21312" y="384"/>
                </a:lnTo>
                <a:lnTo>
                  <a:pt x="23733" y="253"/>
                </a:lnTo>
                <a:lnTo>
                  <a:pt x="28963" y="107"/>
                </a:lnTo>
                <a:lnTo>
                  <a:pt x="41203" y="0"/>
                </a:lnTo>
                <a:lnTo>
                  <a:pt x="44665" y="2535"/>
                </a:lnTo>
                <a:lnTo>
                  <a:pt x="50098" y="7372"/>
                </a:lnTo>
                <a:lnTo>
                  <a:pt x="53381" y="8033"/>
                </a:lnTo>
                <a:lnTo>
                  <a:pt x="55590" y="8210"/>
                </a:lnTo>
                <a:lnTo>
                  <a:pt x="57062" y="9280"/>
                </a:lnTo>
                <a:lnTo>
                  <a:pt x="58044" y="10946"/>
                </a:lnTo>
                <a:lnTo>
                  <a:pt x="58698" y="13009"/>
                </a:lnTo>
                <a:lnTo>
                  <a:pt x="59135" y="15337"/>
                </a:lnTo>
                <a:lnTo>
                  <a:pt x="59426" y="17841"/>
                </a:lnTo>
                <a:lnTo>
                  <a:pt x="59620" y="20463"/>
                </a:lnTo>
                <a:lnTo>
                  <a:pt x="59749" y="23164"/>
                </a:lnTo>
                <a:lnTo>
                  <a:pt x="59892" y="28705"/>
                </a:lnTo>
                <a:lnTo>
                  <a:pt x="59997" y="45723"/>
                </a:lnTo>
                <a:lnTo>
                  <a:pt x="59048" y="49528"/>
                </a:lnTo>
                <a:lnTo>
                  <a:pt x="57463" y="53971"/>
                </a:lnTo>
                <a:lnTo>
                  <a:pt x="55454" y="58837"/>
                </a:lnTo>
                <a:lnTo>
                  <a:pt x="54114" y="63034"/>
                </a:lnTo>
                <a:lnTo>
                  <a:pt x="53221" y="66784"/>
                </a:lnTo>
                <a:lnTo>
                  <a:pt x="52626" y="70237"/>
                </a:lnTo>
                <a:lnTo>
                  <a:pt x="51277" y="73491"/>
                </a:lnTo>
                <a:lnTo>
                  <a:pt x="49424" y="76614"/>
                </a:lnTo>
                <a:lnTo>
                  <a:pt x="47237" y="79647"/>
                </a:lnTo>
                <a:lnTo>
                  <a:pt x="44827" y="82623"/>
                </a:lnTo>
                <a:lnTo>
                  <a:pt x="42267" y="85558"/>
                </a:lnTo>
                <a:lnTo>
                  <a:pt x="35866" y="92563"/>
                </a:lnTo>
                <a:lnTo>
                  <a:pt x="27047" y="101517"/>
                </a:lnTo>
                <a:lnTo>
                  <a:pt x="27557" y="102917"/>
                </a:lnTo>
                <a:lnTo>
                  <a:pt x="28849" y="104803"/>
                </a:lnTo>
                <a:lnTo>
                  <a:pt x="33972" y="111045"/>
                </a:lnTo>
                <a:lnTo>
                  <a:pt x="36688" y="111260"/>
                </a:lnTo>
                <a:lnTo>
                  <a:pt x="41643" y="111398"/>
                </a:lnTo>
                <a:lnTo>
                  <a:pt x="42049" y="110457"/>
                </a:lnTo>
                <a:lnTo>
                  <a:pt x="42321" y="108877"/>
                </a:lnTo>
                <a:lnTo>
                  <a:pt x="42502" y="106872"/>
                </a:lnTo>
                <a:lnTo>
                  <a:pt x="43574" y="105534"/>
                </a:lnTo>
                <a:lnTo>
                  <a:pt x="45242" y="104643"/>
                </a:lnTo>
                <a:lnTo>
                  <a:pt x="47306" y="104049"/>
                </a:lnTo>
                <a:lnTo>
                  <a:pt x="49635" y="103652"/>
                </a:lnTo>
                <a:lnTo>
                  <a:pt x="52140" y="103388"/>
                </a:lnTo>
                <a:lnTo>
                  <a:pt x="54763" y="103212"/>
                </a:lnTo>
                <a:lnTo>
                  <a:pt x="62757" y="103017"/>
                </a:lnTo>
                <a:lnTo>
                  <a:pt x="67555" y="102964"/>
                </a:lnTo>
                <a:lnTo>
                  <a:pt x="72659" y="101977"/>
                </a:lnTo>
                <a:lnTo>
                  <a:pt x="77967" y="100366"/>
                </a:lnTo>
                <a:lnTo>
                  <a:pt x="83411" y="98340"/>
                </a:lnTo>
                <a:lnTo>
                  <a:pt x="88945" y="96989"/>
                </a:lnTo>
                <a:lnTo>
                  <a:pt x="94539" y="96089"/>
                </a:lnTo>
                <a:lnTo>
                  <a:pt x="100173" y="95488"/>
                </a:lnTo>
                <a:lnTo>
                  <a:pt x="105835" y="95088"/>
                </a:lnTo>
                <a:lnTo>
                  <a:pt x="111514" y="94821"/>
                </a:lnTo>
                <a:lnTo>
                  <a:pt x="128587" y="9428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657"/>
          <p:cNvSpPr/>
          <p:nvPr/>
        </p:nvSpPr>
        <p:spPr bwMode="auto">
          <a:xfrm>
            <a:off x="6697983" y="2375083"/>
            <a:ext cx="838753" cy="761218"/>
          </a:xfrm>
          <a:custGeom>
            <a:avLst/>
            <a:gdLst/>
            <a:ahLst/>
            <a:cxnLst/>
            <a:rect l="0" t="0" r="0" b="0"/>
            <a:pathLst>
              <a:path w="838753" h="761218">
                <a:moveTo>
                  <a:pt x="205736" y="25217"/>
                </a:moveTo>
                <a:lnTo>
                  <a:pt x="201185" y="25217"/>
                </a:lnTo>
                <a:lnTo>
                  <a:pt x="199845" y="24264"/>
                </a:lnTo>
                <a:lnTo>
                  <a:pt x="198951" y="22677"/>
                </a:lnTo>
                <a:lnTo>
                  <a:pt x="197518" y="17836"/>
                </a:lnTo>
                <a:lnTo>
                  <a:pt x="196447" y="17438"/>
                </a:lnTo>
                <a:lnTo>
                  <a:pt x="189814" y="16749"/>
                </a:lnTo>
                <a:lnTo>
                  <a:pt x="189407" y="17666"/>
                </a:lnTo>
                <a:lnTo>
                  <a:pt x="188953" y="21226"/>
                </a:lnTo>
                <a:lnTo>
                  <a:pt x="187881" y="22556"/>
                </a:lnTo>
                <a:lnTo>
                  <a:pt x="186213" y="23443"/>
                </a:lnTo>
                <a:lnTo>
                  <a:pt x="184148" y="24034"/>
                </a:lnTo>
                <a:lnTo>
                  <a:pt x="179315" y="27231"/>
                </a:lnTo>
                <a:lnTo>
                  <a:pt x="155983" y="49276"/>
                </a:lnTo>
                <a:lnTo>
                  <a:pt x="154470" y="49829"/>
                </a:lnTo>
                <a:lnTo>
                  <a:pt x="145847" y="50921"/>
                </a:lnTo>
                <a:lnTo>
                  <a:pt x="150315" y="50930"/>
                </a:lnTo>
                <a:lnTo>
                  <a:pt x="152596" y="49979"/>
                </a:lnTo>
                <a:lnTo>
                  <a:pt x="160358" y="44090"/>
                </a:lnTo>
                <a:lnTo>
                  <a:pt x="184036" y="22084"/>
                </a:lnTo>
                <a:lnTo>
                  <a:pt x="207053" y="5554"/>
                </a:lnTo>
                <a:lnTo>
                  <a:pt x="211377" y="3536"/>
                </a:lnTo>
                <a:lnTo>
                  <a:pt x="225611" y="695"/>
                </a:lnTo>
                <a:lnTo>
                  <a:pt x="232984" y="31"/>
                </a:lnTo>
                <a:lnTo>
                  <a:pt x="236285" y="806"/>
                </a:lnTo>
                <a:lnTo>
                  <a:pt x="242491" y="4208"/>
                </a:lnTo>
                <a:lnTo>
                  <a:pt x="244527" y="6448"/>
                </a:lnTo>
                <a:lnTo>
                  <a:pt x="245885" y="8894"/>
                </a:lnTo>
                <a:lnTo>
                  <a:pt x="247393" y="14152"/>
                </a:lnTo>
                <a:lnTo>
                  <a:pt x="248441" y="32673"/>
                </a:lnTo>
                <a:lnTo>
                  <a:pt x="247541" y="36855"/>
                </a:lnTo>
                <a:lnTo>
                  <a:pt x="242677" y="48244"/>
                </a:lnTo>
                <a:lnTo>
                  <a:pt x="240260" y="71978"/>
                </a:lnTo>
                <a:lnTo>
                  <a:pt x="240130" y="74575"/>
                </a:lnTo>
                <a:lnTo>
                  <a:pt x="242613" y="78268"/>
                </a:lnTo>
                <a:lnTo>
                  <a:pt x="244608" y="80587"/>
                </a:lnTo>
                <a:lnTo>
                  <a:pt x="246891" y="81180"/>
                </a:lnTo>
                <a:lnTo>
                  <a:pt x="249365" y="80623"/>
                </a:lnTo>
                <a:lnTo>
                  <a:pt x="251967" y="79299"/>
                </a:lnTo>
                <a:lnTo>
                  <a:pt x="257399" y="77828"/>
                </a:lnTo>
                <a:lnTo>
                  <a:pt x="260181" y="77436"/>
                </a:lnTo>
                <a:lnTo>
                  <a:pt x="262988" y="75270"/>
                </a:lnTo>
                <a:lnTo>
                  <a:pt x="268646" y="67782"/>
                </a:lnTo>
                <a:lnTo>
                  <a:pt x="279416" y="60645"/>
                </a:lnTo>
                <a:lnTo>
                  <a:pt x="305063" y="48302"/>
                </a:lnTo>
                <a:lnTo>
                  <a:pt x="339979" y="30951"/>
                </a:lnTo>
                <a:lnTo>
                  <a:pt x="348903" y="27765"/>
                </a:lnTo>
                <a:lnTo>
                  <a:pt x="361821" y="25972"/>
                </a:lnTo>
                <a:lnTo>
                  <a:pt x="366943" y="25720"/>
                </a:lnTo>
                <a:lnTo>
                  <a:pt x="371310" y="26505"/>
                </a:lnTo>
                <a:lnTo>
                  <a:pt x="383668" y="32642"/>
                </a:lnTo>
                <a:lnTo>
                  <a:pt x="400258" y="47392"/>
                </a:lnTo>
                <a:lnTo>
                  <a:pt x="405856" y="49360"/>
                </a:lnTo>
                <a:lnTo>
                  <a:pt x="420062" y="50727"/>
                </a:lnTo>
                <a:lnTo>
                  <a:pt x="422914" y="50796"/>
                </a:lnTo>
                <a:lnTo>
                  <a:pt x="431165" y="48333"/>
                </a:lnTo>
                <a:lnTo>
                  <a:pt x="458484" y="36304"/>
                </a:lnTo>
                <a:lnTo>
                  <a:pt x="480333" y="27973"/>
                </a:lnTo>
                <a:lnTo>
                  <a:pt x="500247" y="19472"/>
                </a:lnTo>
                <a:lnTo>
                  <a:pt x="521917" y="11873"/>
                </a:lnTo>
                <a:lnTo>
                  <a:pt x="538737" y="8822"/>
                </a:lnTo>
                <a:lnTo>
                  <a:pt x="555783" y="8220"/>
                </a:lnTo>
                <a:lnTo>
                  <a:pt x="559115" y="9123"/>
                </a:lnTo>
                <a:lnTo>
                  <a:pt x="561338" y="10677"/>
                </a:lnTo>
                <a:lnTo>
                  <a:pt x="571088" y="22702"/>
                </a:lnTo>
                <a:lnTo>
                  <a:pt x="572903" y="28227"/>
                </a:lnTo>
                <a:lnTo>
                  <a:pt x="573924" y="36692"/>
                </a:lnTo>
                <a:lnTo>
                  <a:pt x="575020" y="38582"/>
                </a:lnTo>
                <a:lnTo>
                  <a:pt x="576703" y="39842"/>
                </a:lnTo>
                <a:lnTo>
                  <a:pt x="578777" y="40682"/>
                </a:lnTo>
                <a:lnTo>
                  <a:pt x="586248" y="41864"/>
                </a:lnTo>
                <a:lnTo>
                  <a:pt x="594495" y="42214"/>
                </a:lnTo>
                <a:lnTo>
                  <a:pt x="602673" y="39756"/>
                </a:lnTo>
                <a:lnTo>
                  <a:pt x="629942" y="27731"/>
                </a:lnTo>
                <a:lnTo>
                  <a:pt x="651784" y="19400"/>
                </a:lnTo>
                <a:lnTo>
                  <a:pt x="676714" y="8051"/>
                </a:lnTo>
                <a:lnTo>
                  <a:pt x="688428" y="3300"/>
                </a:lnTo>
                <a:lnTo>
                  <a:pt x="708930" y="250"/>
                </a:lnTo>
                <a:lnTo>
                  <a:pt x="712649" y="0"/>
                </a:lnTo>
                <a:lnTo>
                  <a:pt x="716080" y="785"/>
                </a:lnTo>
                <a:lnTo>
                  <a:pt x="722433" y="4198"/>
                </a:lnTo>
                <a:lnTo>
                  <a:pt x="724509" y="6442"/>
                </a:lnTo>
                <a:lnTo>
                  <a:pt x="725892" y="8890"/>
                </a:lnTo>
                <a:lnTo>
                  <a:pt x="726814" y="11475"/>
                </a:lnTo>
                <a:lnTo>
                  <a:pt x="730379" y="16887"/>
                </a:lnTo>
                <a:lnTo>
                  <a:pt x="732664" y="19663"/>
                </a:lnTo>
                <a:lnTo>
                  <a:pt x="733234" y="22467"/>
                </a:lnTo>
                <a:lnTo>
                  <a:pt x="732661" y="25288"/>
                </a:lnTo>
                <a:lnTo>
                  <a:pt x="731327" y="28122"/>
                </a:lnTo>
                <a:lnTo>
                  <a:pt x="729845" y="36351"/>
                </a:lnTo>
                <a:lnTo>
                  <a:pt x="728706" y="59096"/>
                </a:lnTo>
                <a:lnTo>
                  <a:pt x="728679" y="63451"/>
                </a:lnTo>
                <a:lnTo>
                  <a:pt x="729625" y="64994"/>
                </a:lnTo>
                <a:lnTo>
                  <a:pt x="731208" y="66022"/>
                </a:lnTo>
                <a:lnTo>
                  <a:pt x="733216" y="66708"/>
                </a:lnTo>
                <a:lnTo>
                  <a:pt x="735508" y="66212"/>
                </a:lnTo>
                <a:lnTo>
                  <a:pt x="743282" y="61917"/>
                </a:lnTo>
                <a:lnTo>
                  <a:pt x="748811" y="60578"/>
                </a:lnTo>
                <a:lnTo>
                  <a:pt x="754443" y="57443"/>
                </a:lnTo>
                <a:lnTo>
                  <a:pt x="765509" y="50323"/>
                </a:lnTo>
                <a:lnTo>
                  <a:pt x="774564" y="45900"/>
                </a:lnTo>
                <a:lnTo>
                  <a:pt x="786621" y="42827"/>
                </a:lnTo>
                <a:lnTo>
                  <a:pt x="795868" y="42403"/>
                </a:lnTo>
                <a:lnTo>
                  <a:pt x="796325" y="43341"/>
                </a:lnTo>
                <a:lnTo>
                  <a:pt x="797204" y="50582"/>
                </a:lnTo>
                <a:lnTo>
                  <a:pt x="789018" y="50925"/>
                </a:lnTo>
                <a:lnTo>
                  <a:pt x="788770" y="46381"/>
                </a:lnTo>
                <a:lnTo>
                  <a:pt x="789688" y="45041"/>
                </a:lnTo>
                <a:lnTo>
                  <a:pt x="791253" y="44148"/>
                </a:lnTo>
                <a:lnTo>
                  <a:pt x="793248" y="43552"/>
                </a:lnTo>
                <a:lnTo>
                  <a:pt x="794579" y="42203"/>
                </a:lnTo>
                <a:lnTo>
                  <a:pt x="795466" y="40351"/>
                </a:lnTo>
                <a:lnTo>
                  <a:pt x="796057" y="38163"/>
                </a:lnTo>
                <a:lnTo>
                  <a:pt x="799253" y="33193"/>
                </a:lnTo>
                <a:lnTo>
                  <a:pt x="805778" y="25258"/>
                </a:lnTo>
                <a:lnTo>
                  <a:pt x="799913" y="37960"/>
                </a:lnTo>
                <a:lnTo>
                  <a:pt x="798428" y="44533"/>
                </a:lnTo>
                <a:lnTo>
                  <a:pt x="795227" y="50629"/>
                </a:lnTo>
                <a:lnTo>
                  <a:pt x="779917" y="74837"/>
                </a:lnTo>
                <a:lnTo>
                  <a:pt x="766736" y="90700"/>
                </a:lnTo>
                <a:lnTo>
                  <a:pt x="764632" y="96548"/>
                </a:lnTo>
                <a:lnTo>
                  <a:pt x="763097" y="109239"/>
                </a:lnTo>
                <a:lnTo>
                  <a:pt x="762949" y="132530"/>
                </a:lnTo>
                <a:lnTo>
                  <a:pt x="762949" y="148483"/>
                </a:lnTo>
                <a:lnTo>
                  <a:pt x="761997" y="151209"/>
                </a:lnTo>
                <a:lnTo>
                  <a:pt x="755569" y="160718"/>
                </a:lnTo>
                <a:lnTo>
                  <a:pt x="754907" y="164179"/>
                </a:lnTo>
                <a:lnTo>
                  <a:pt x="754407" y="170553"/>
                </a:lnTo>
                <a:lnTo>
                  <a:pt x="778289" y="147983"/>
                </a:lnTo>
                <a:lnTo>
                  <a:pt x="802169" y="131887"/>
                </a:lnTo>
                <a:lnTo>
                  <a:pt x="812588" y="128587"/>
                </a:lnTo>
                <a:lnTo>
                  <a:pt x="814139" y="129373"/>
                </a:lnTo>
                <a:lnTo>
                  <a:pt x="818403" y="132786"/>
                </a:lnTo>
                <a:lnTo>
                  <a:pt x="818968" y="135029"/>
                </a:lnTo>
                <a:lnTo>
                  <a:pt x="818393" y="137478"/>
                </a:lnTo>
                <a:lnTo>
                  <a:pt x="817056" y="140062"/>
                </a:lnTo>
                <a:lnTo>
                  <a:pt x="815572" y="148014"/>
                </a:lnTo>
                <a:lnTo>
                  <a:pt x="815177" y="152802"/>
                </a:lnTo>
                <a:lnTo>
                  <a:pt x="810068" y="168641"/>
                </a:lnTo>
                <a:lnTo>
                  <a:pt x="799808" y="191060"/>
                </a:lnTo>
                <a:lnTo>
                  <a:pt x="785771" y="219541"/>
                </a:lnTo>
                <a:lnTo>
                  <a:pt x="782617" y="228423"/>
                </a:lnTo>
                <a:lnTo>
                  <a:pt x="780593" y="241886"/>
                </a:lnTo>
                <a:lnTo>
                  <a:pt x="781379" y="244910"/>
                </a:lnTo>
                <a:lnTo>
                  <a:pt x="784792" y="250811"/>
                </a:lnTo>
                <a:lnTo>
                  <a:pt x="795708" y="263540"/>
                </a:lnTo>
                <a:lnTo>
                  <a:pt x="797171" y="264109"/>
                </a:lnTo>
                <a:lnTo>
                  <a:pt x="801336" y="264741"/>
                </a:lnTo>
                <a:lnTo>
                  <a:pt x="803780" y="265862"/>
                </a:lnTo>
                <a:lnTo>
                  <a:pt x="811771" y="271991"/>
                </a:lnTo>
                <a:lnTo>
                  <a:pt x="817350" y="277134"/>
                </a:lnTo>
                <a:lnTo>
                  <a:pt x="819219" y="280792"/>
                </a:lnTo>
                <a:lnTo>
                  <a:pt x="821296" y="289935"/>
                </a:lnTo>
                <a:lnTo>
                  <a:pt x="822464" y="310344"/>
                </a:lnTo>
                <a:lnTo>
                  <a:pt x="820198" y="323707"/>
                </a:lnTo>
                <a:lnTo>
                  <a:pt x="813567" y="347021"/>
                </a:lnTo>
                <a:lnTo>
                  <a:pt x="808306" y="366361"/>
                </a:lnTo>
                <a:lnTo>
                  <a:pt x="802793" y="384481"/>
                </a:lnTo>
                <a:lnTo>
                  <a:pt x="794334" y="410748"/>
                </a:lnTo>
                <a:lnTo>
                  <a:pt x="785795" y="432077"/>
                </a:lnTo>
                <a:lnTo>
                  <a:pt x="777232" y="455013"/>
                </a:lnTo>
                <a:lnTo>
                  <a:pt x="773214" y="470804"/>
                </a:lnTo>
                <a:lnTo>
                  <a:pt x="773602" y="474675"/>
                </a:lnTo>
                <a:lnTo>
                  <a:pt x="774814" y="478208"/>
                </a:lnTo>
                <a:lnTo>
                  <a:pt x="777747" y="484674"/>
                </a:lnTo>
                <a:lnTo>
                  <a:pt x="779052" y="490722"/>
                </a:lnTo>
                <a:lnTo>
                  <a:pt x="782171" y="496586"/>
                </a:lnTo>
                <a:lnTo>
                  <a:pt x="784336" y="499483"/>
                </a:lnTo>
                <a:lnTo>
                  <a:pt x="786732" y="501414"/>
                </a:lnTo>
                <a:lnTo>
                  <a:pt x="789282" y="502702"/>
                </a:lnTo>
                <a:lnTo>
                  <a:pt x="812651" y="511836"/>
                </a:lnTo>
                <a:lnTo>
                  <a:pt x="816086" y="512507"/>
                </a:lnTo>
                <a:lnTo>
                  <a:pt x="822444" y="515793"/>
                </a:lnTo>
                <a:lnTo>
                  <a:pt x="825472" y="518002"/>
                </a:lnTo>
                <a:lnTo>
                  <a:pt x="827490" y="520428"/>
                </a:lnTo>
                <a:lnTo>
                  <a:pt x="828837" y="522997"/>
                </a:lnTo>
                <a:lnTo>
                  <a:pt x="837066" y="543629"/>
                </a:lnTo>
                <a:lnTo>
                  <a:pt x="838752" y="554389"/>
                </a:lnTo>
                <a:lnTo>
                  <a:pt x="836962" y="565522"/>
                </a:lnTo>
                <a:lnTo>
                  <a:pt x="833944" y="576820"/>
                </a:lnTo>
                <a:lnTo>
                  <a:pt x="832006" y="599595"/>
                </a:lnTo>
                <a:lnTo>
                  <a:pt x="831847" y="605303"/>
                </a:lnTo>
                <a:lnTo>
                  <a:pt x="829131" y="616725"/>
                </a:lnTo>
                <a:lnTo>
                  <a:pt x="824786" y="631326"/>
                </a:lnTo>
                <a:lnTo>
                  <a:pt x="822817" y="639403"/>
                </a:lnTo>
                <a:lnTo>
                  <a:pt x="816332" y="657571"/>
                </a:lnTo>
                <a:lnTo>
                  <a:pt x="814769" y="666064"/>
                </a:lnTo>
                <a:lnTo>
                  <a:pt x="813688" y="666760"/>
                </a:lnTo>
                <a:lnTo>
                  <a:pt x="809947" y="667535"/>
                </a:lnTo>
                <a:lnTo>
                  <a:pt x="802486" y="667970"/>
                </a:lnTo>
                <a:lnTo>
                  <a:pt x="800737" y="668984"/>
                </a:lnTo>
                <a:lnTo>
                  <a:pt x="799571" y="670612"/>
                </a:lnTo>
                <a:lnTo>
                  <a:pt x="798794" y="672651"/>
                </a:lnTo>
                <a:lnTo>
                  <a:pt x="793149" y="680070"/>
                </a:lnTo>
                <a:lnTo>
                  <a:pt x="790702" y="681813"/>
                </a:lnTo>
                <a:lnTo>
                  <a:pt x="782708" y="685219"/>
                </a:lnTo>
                <a:lnTo>
                  <a:pt x="758942" y="699830"/>
                </a:lnTo>
                <a:lnTo>
                  <a:pt x="731365" y="713906"/>
                </a:lnTo>
                <a:lnTo>
                  <a:pt x="709579" y="724358"/>
                </a:lnTo>
                <a:lnTo>
                  <a:pt x="698346" y="727035"/>
                </a:lnTo>
                <a:lnTo>
                  <a:pt x="674288" y="728063"/>
                </a:lnTo>
                <a:lnTo>
                  <a:pt x="568254" y="728162"/>
                </a:lnTo>
                <a:lnTo>
                  <a:pt x="563620" y="729114"/>
                </a:lnTo>
                <a:lnTo>
                  <a:pt x="541696" y="740093"/>
                </a:lnTo>
                <a:lnTo>
                  <a:pt x="520863" y="748313"/>
                </a:lnTo>
                <a:lnTo>
                  <a:pt x="501143" y="752230"/>
                </a:lnTo>
                <a:lnTo>
                  <a:pt x="477413" y="754506"/>
                </a:lnTo>
                <a:lnTo>
                  <a:pt x="454381" y="760600"/>
                </a:lnTo>
                <a:lnTo>
                  <a:pt x="448652" y="761217"/>
                </a:lnTo>
                <a:lnTo>
                  <a:pt x="443881" y="760676"/>
                </a:lnTo>
                <a:lnTo>
                  <a:pt x="439747" y="759363"/>
                </a:lnTo>
                <a:lnTo>
                  <a:pt x="436038" y="757535"/>
                </a:lnTo>
                <a:lnTo>
                  <a:pt x="426838" y="755504"/>
                </a:lnTo>
                <a:lnTo>
                  <a:pt x="421717" y="754962"/>
                </a:lnTo>
                <a:lnTo>
                  <a:pt x="417351" y="753649"/>
                </a:lnTo>
                <a:lnTo>
                  <a:pt x="409959" y="749649"/>
                </a:lnTo>
                <a:lnTo>
                  <a:pt x="387041" y="733756"/>
                </a:lnTo>
                <a:lnTo>
                  <a:pt x="375555" y="725268"/>
                </a:lnTo>
                <a:lnTo>
                  <a:pt x="369160" y="717033"/>
                </a:lnTo>
                <a:lnTo>
                  <a:pt x="357292" y="700775"/>
                </a:lnTo>
                <a:lnTo>
                  <a:pt x="348644" y="691366"/>
                </a:lnTo>
                <a:lnTo>
                  <a:pt x="345776" y="689344"/>
                </a:lnTo>
                <a:lnTo>
                  <a:pt x="340049" y="687097"/>
                </a:lnTo>
                <a:lnTo>
                  <a:pt x="328611" y="685654"/>
                </a:lnTo>
                <a:lnTo>
                  <a:pt x="304621" y="685330"/>
                </a:lnTo>
                <a:lnTo>
                  <a:pt x="293818" y="685313"/>
                </a:lnTo>
                <a:lnTo>
                  <a:pt x="289222" y="686261"/>
                </a:lnTo>
                <a:lnTo>
                  <a:pt x="277251" y="691193"/>
                </a:lnTo>
                <a:lnTo>
                  <a:pt x="256622" y="693343"/>
                </a:lnTo>
                <a:lnTo>
                  <a:pt x="234416" y="693802"/>
                </a:lnTo>
                <a:lnTo>
                  <a:pt x="151809" y="693872"/>
                </a:lnTo>
                <a:lnTo>
                  <a:pt x="143352" y="691332"/>
                </a:lnTo>
                <a:lnTo>
                  <a:pt x="134195" y="687980"/>
                </a:lnTo>
                <a:lnTo>
                  <a:pt x="126950" y="686491"/>
                </a:lnTo>
                <a:lnTo>
                  <a:pt x="120555" y="683289"/>
                </a:lnTo>
                <a:lnTo>
                  <a:pt x="117517" y="681101"/>
                </a:lnTo>
                <a:lnTo>
                  <a:pt x="111600" y="678671"/>
                </a:lnTo>
                <a:lnTo>
                  <a:pt x="108689" y="678023"/>
                </a:lnTo>
                <a:lnTo>
                  <a:pt x="102915" y="674763"/>
                </a:lnTo>
                <a:lnTo>
                  <a:pt x="82867" y="656609"/>
                </a:lnTo>
                <a:lnTo>
                  <a:pt x="74293" y="643567"/>
                </a:lnTo>
                <a:lnTo>
                  <a:pt x="71117" y="633096"/>
                </a:lnTo>
                <a:lnTo>
                  <a:pt x="69079" y="610852"/>
                </a:lnTo>
                <a:lnTo>
                  <a:pt x="68676" y="588114"/>
                </a:lnTo>
                <a:lnTo>
                  <a:pt x="68590" y="559565"/>
                </a:lnTo>
                <a:lnTo>
                  <a:pt x="73131" y="537872"/>
                </a:lnTo>
                <a:lnTo>
                  <a:pt x="75364" y="521668"/>
                </a:lnTo>
                <a:lnTo>
                  <a:pt x="76620" y="499021"/>
                </a:lnTo>
                <a:lnTo>
                  <a:pt x="76993" y="480246"/>
                </a:lnTo>
                <a:lnTo>
                  <a:pt x="77139" y="439594"/>
                </a:lnTo>
                <a:lnTo>
                  <a:pt x="76191" y="434818"/>
                </a:lnTo>
                <a:lnTo>
                  <a:pt x="71256" y="422593"/>
                </a:lnTo>
                <a:lnTo>
                  <a:pt x="68418" y="408282"/>
                </a:lnTo>
                <a:lnTo>
                  <a:pt x="62920" y="397586"/>
                </a:lnTo>
                <a:lnTo>
                  <a:pt x="61301" y="391374"/>
                </a:lnTo>
                <a:lnTo>
                  <a:pt x="59916" y="389337"/>
                </a:lnTo>
                <a:lnTo>
                  <a:pt x="58041" y="387978"/>
                </a:lnTo>
                <a:lnTo>
                  <a:pt x="55838" y="387073"/>
                </a:lnTo>
                <a:lnTo>
                  <a:pt x="48186" y="381247"/>
                </a:lnTo>
                <a:lnTo>
                  <a:pt x="25699" y="359499"/>
                </a:lnTo>
                <a:lnTo>
                  <a:pt x="14281" y="348105"/>
                </a:lnTo>
                <a:lnTo>
                  <a:pt x="12377" y="345251"/>
                </a:lnTo>
                <a:lnTo>
                  <a:pt x="4520" y="326417"/>
                </a:lnTo>
                <a:lnTo>
                  <a:pt x="2007" y="315929"/>
                </a:lnTo>
                <a:lnTo>
                  <a:pt x="394" y="293673"/>
                </a:lnTo>
                <a:lnTo>
                  <a:pt x="75" y="269980"/>
                </a:lnTo>
                <a:lnTo>
                  <a:pt x="0" y="217021"/>
                </a:lnTo>
                <a:lnTo>
                  <a:pt x="4548" y="195077"/>
                </a:lnTo>
                <a:lnTo>
                  <a:pt x="11929" y="175029"/>
                </a:lnTo>
                <a:lnTo>
                  <a:pt x="15597" y="157024"/>
                </a:lnTo>
                <a:lnTo>
                  <a:pt x="17789" y="133873"/>
                </a:lnTo>
                <a:lnTo>
                  <a:pt x="23867" y="113496"/>
                </a:lnTo>
                <a:lnTo>
                  <a:pt x="25846" y="105409"/>
                </a:lnTo>
                <a:lnTo>
                  <a:pt x="32337" y="87236"/>
                </a:lnTo>
                <a:lnTo>
                  <a:pt x="34372" y="79451"/>
                </a:lnTo>
                <a:lnTo>
                  <a:pt x="40874" y="65310"/>
                </a:lnTo>
                <a:lnTo>
                  <a:pt x="47880" y="54664"/>
                </a:lnTo>
                <a:lnTo>
                  <a:pt x="51332" y="45478"/>
                </a:lnTo>
                <a:lnTo>
                  <a:pt x="57011" y="36723"/>
                </a:lnTo>
                <a:lnTo>
                  <a:pt x="58674" y="30966"/>
                </a:lnTo>
                <a:lnTo>
                  <a:pt x="60070" y="29049"/>
                </a:lnTo>
                <a:lnTo>
                  <a:pt x="61953" y="27772"/>
                </a:lnTo>
                <a:lnTo>
                  <a:pt x="64160" y="26920"/>
                </a:lnTo>
                <a:lnTo>
                  <a:pt x="77149" y="16644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658"/>
          <p:cNvSpPr/>
          <p:nvPr/>
        </p:nvSpPr>
        <p:spPr bwMode="auto">
          <a:xfrm>
            <a:off x="7503794" y="2342143"/>
            <a:ext cx="1122923" cy="726778"/>
          </a:xfrm>
          <a:custGeom>
            <a:avLst/>
            <a:gdLst/>
            <a:ahLst/>
            <a:cxnLst/>
            <a:rect l="0" t="0" r="0" b="0"/>
            <a:pathLst>
              <a:path w="1122923" h="726778">
                <a:moveTo>
                  <a:pt x="0" y="126737"/>
                </a:moveTo>
                <a:lnTo>
                  <a:pt x="0" y="122186"/>
                </a:lnTo>
                <a:lnTo>
                  <a:pt x="954" y="119892"/>
                </a:lnTo>
                <a:lnTo>
                  <a:pt x="12772" y="100948"/>
                </a:lnTo>
                <a:lnTo>
                  <a:pt x="24079" y="79485"/>
                </a:lnTo>
                <a:lnTo>
                  <a:pt x="38355" y="57809"/>
                </a:lnTo>
                <a:lnTo>
                  <a:pt x="54651" y="38898"/>
                </a:lnTo>
                <a:lnTo>
                  <a:pt x="65882" y="27055"/>
                </a:lnTo>
                <a:lnTo>
                  <a:pt x="79764" y="17981"/>
                </a:lnTo>
                <a:lnTo>
                  <a:pt x="113516" y="2313"/>
                </a:lnTo>
                <a:lnTo>
                  <a:pt x="125382" y="0"/>
                </a:lnTo>
                <a:lnTo>
                  <a:pt x="130260" y="335"/>
                </a:lnTo>
                <a:lnTo>
                  <a:pt x="134466" y="1512"/>
                </a:lnTo>
                <a:lnTo>
                  <a:pt x="141678" y="4406"/>
                </a:lnTo>
                <a:lnTo>
                  <a:pt x="148059" y="5692"/>
                </a:lnTo>
                <a:lnTo>
                  <a:pt x="154069" y="8804"/>
                </a:lnTo>
                <a:lnTo>
                  <a:pt x="177156" y="29663"/>
                </a:lnTo>
                <a:lnTo>
                  <a:pt x="185735" y="39131"/>
                </a:lnTo>
                <a:lnTo>
                  <a:pt x="191452" y="48431"/>
                </a:lnTo>
                <a:lnTo>
                  <a:pt x="194310" y="51672"/>
                </a:lnTo>
                <a:lnTo>
                  <a:pt x="197167" y="53834"/>
                </a:lnTo>
                <a:lnTo>
                  <a:pt x="202882" y="57188"/>
                </a:lnTo>
                <a:lnTo>
                  <a:pt x="220028" y="71658"/>
                </a:lnTo>
                <a:lnTo>
                  <a:pt x="225743" y="73682"/>
                </a:lnTo>
                <a:lnTo>
                  <a:pt x="243064" y="75934"/>
                </a:lnTo>
                <a:lnTo>
                  <a:pt x="256646" y="82023"/>
                </a:lnTo>
                <a:lnTo>
                  <a:pt x="259680" y="82640"/>
                </a:lnTo>
                <a:lnTo>
                  <a:pt x="268131" y="80786"/>
                </a:lnTo>
                <a:lnTo>
                  <a:pt x="278237" y="77739"/>
                </a:lnTo>
                <a:lnTo>
                  <a:pt x="311561" y="75516"/>
                </a:lnTo>
                <a:lnTo>
                  <a:pt x="384097" y="75302"/>
                </a:lnTo>
                <a:lnTo>
                  <a:pt x="394865" y="72762"/>
                </a:lnTo>
                <a:lnTo>
                  <a:pt x="409098" y="68517"/>
                </a:lnTo>
                <a:lnTo>
                  <a:pt x="446106" y="59453"/>
                </a:lnTo>
                <a:lnTo>
                  <a:pt x="474449" y="49002"/>
                </a:lnTo>
                <a:lnTo>
                  <a:pt x="488044" y="43610"/>
                </a:lnTo>
                <a:lnTo>
                  <a:pt x="516907" y="29548"/>
                </a:lnTo>
                <a:lnTo>
                  <a:pt x="542302" y="19097"/>
                </a:lnTo>
                <a:lnTo>
                  <a:pt x="565662" y="16045"/>
                </a:lnTo>
                <a:lnTo>
                  <a:pt x="571419" y="15795"/>
                </a:lnTo>
                <a:lnTo>
                  <a:pt x="576208" y="16580"/>
                </a:lnTo>
                <a:lnTo>
                  <a:pt x="590740" y="22145"/>
                </a:lnTo>
                <a:lnTo>
                  <a:pt x="593852" y="22719"/>
                </a:lnTo>
                <a:lnTo>
                  <a:pt x="599850" y="25896"/>
                </a:lnTo>
                <a:lnTo>
                  <a:pt x="622927" y="46806"/>
                </a:lnTo>
                <a:lnTo>
                  <a:pt x="637223" y="61024"/>
                </a:lnTo>
                <a:lnTo>
                  <a:pt x="641032" y="62926"/>
                </a:lnTo>
                <a:lnTo>
                  <a:pt x="654544" y="65602"/>
                </a:lnTo>
                <a:lnTo>
                  <a:pt x="675711" y="66581"/>
                </a:lnTo>
                <a:lnTo>
                  <a:pt x="686396" y="64123"/>
                </a:lnTo>
                <a:lnTo>
                  <a:pt x="696542" y="59856"/>
                </a:lnTo>
                <a:lnTo>
                  <a:pt x="704228" y="54784"/>
                </a:lnTo>
                <a:lnTo>
                  <a:pt x="715898" y="51895"/>
                </a:lnTo>
                <a:lnTo>
                  <a:pt x="729657" y="49659"/>
                </a:lnTo>
                <a:lnTo>
                  <a:pt x="765647" y="36005"/>
                </a:lnTo>
                <a:lnTo>
                  <a:pt x="788638" y="33143"/>
                </a:lnTo>
                <a:lnTo>
                  <a:pt x="811524" y="32578"/>
                </a:lnTo>
                <a:lnTo>
                  <a:pt x="822958" y="35041"/>
                </a:lnTo>
                <a:lnTo>
                  <a:pt x="837565" y="39243"/>
                </a:lnTo>
                <a:lnTo>
                  <a:pt x="867340" y="40908"/>
                </a:lnTo>
                <a:lnTo>
                  <a:pt x="918561" y="41011"/>
                </a:lnTo>
                <a:lnTo>
                  <a:pt x="927680" y="43551"/>
                </a:lnTo>
                <a:lnTo>
                  <a:pt x="937130" y="47855"/>
                </a:lnTo>
                <a:lnTo>
                  <a:pt x="944505" y="52943"/>
                </a:lnTo>
                <a:lnTo>
                  <a:pt x="948757" y="54681"/>
                </a:lnTo>
                <a:lnTo>
                  <a:pt x="962893" y="58079"/>
                </a:lnTo>
                <a:lnTo>
                  <a:pt x="970242" y="62250"/>
                </a:lnTo>
                <a:lnTo>
                  <a:pt x="976684" y="69818"/>
                </a:lnTo>
                <a:lnTo>
                  <a:pt x="988581" y="85648"/>
                </a:lnTo>
                <a:lnTo>
                  <a:pt x="997234" y="94983"/>
                </a:lnTo>
                <a:lnTo>
                  <a:pt x="999150" y="98900"/>
                </a:lnTo>
                <a:lnTo>
                  <a:pt x="1001279" y="108332"/>
                </a:lnTo>
                <a:lnTo>
                  <a:pt x="1003599" y="129910"/>
                </a:lnTo>
                <a:lnTo>
                  <a:pt x="1009702" y="152516"/>
                </a:lnTo>
                <a:lnTo>
                  <a:pt x="1012264" y="175146"/>
                </a:lnTo>
                <a:lnTo>
                  <a:pt x="1018292" y="193308"/>
                </a:lnTo>
                <a:lnTo>
                  <a:pt x="1018905" y="196835"/>
                </a:lnTo>
                <a:lnTo>
                  <a:pt x="1021218" y="200139"/>
                </a:lnTo>
                <a:lnTo>
                  <a:pt x="1028867" y="206350"/>
                </a:lnTo>
                <a:lnTo>
                  <a:pt x="1036077" y="209745"/>
                </a:lnTo>
                <a:lnTo>
                  <a:pt x="1039334" y="210651"/>
                </a:lnTo>
                <a:lnTo>
                  <a:pt x="1045491" y="214197"/>
                </a:lnTo>
                <a:lnTo>
                  <a:pt x="1048467" y="216476"/>
                </a:lnTo>
                <a:lnTo>
                  <a:pt x="1054313" y="219008"/>
                </a:lnTo>
                <a:lnTo>
                  <a:pt x="1057205" y="219683"/>
                </a:lnTo>
                <a:lnTo>
                  <a:pt x="1062959" y="222974"/>
                </a:lnTo>
                <a:lnTo>
                  <a:pt x="1065827" y="225185"/>
                </a:lnTo>
                <a:lnTo>
                  <a:pt x="1069645" y="226659"/>
                </a:lnTo>
                <a:lnTo>
                  <a:pt x="1086918" y="229024"/>
                </a:lnTo>
                <a:lnTo>
                  <a:pt x="1090373" y="229218"/>
                </a:lnTo>
                <a:lnTo>
                  <a:pt x="1093627" y="230300"/>
                </a:lnTo>
                <a:lnTo>
                  <a:pt x="1113157" y="241504"/>
                </a:lnTo>
                <a:lnTo>
                  <a:pt x="1116437" y="245158"/>
                </a:lnTo>
                <a:lnTo>
                  <a:pt x="1118624" y="249499"/>
                </a:lnTo>
                <a:lnTo>
                  <a:pt x="1121053" y="259403"/>
                </a:lnTo>
                <a:lnTo>
                  <a:pt x="1122422" y="276641"/>
                </a:lnTo>
                <a:lnTo>
                  <a:pt x="1122742" y="291468"/>
                </a:lnTo>
                <a:lnTo>
                  <a:pt x="1122922" y="315881"/>
                </a:lnTo>
                <a:lnTo>
                  <a:pt x="1117884" y="332721"/>
                </a:lnTo>
                <a:lnTo>
                  <a:pt x="1110248" y="349730"/>
                </a:lnTo>
                <a:lnTo>
                  <a:pt x="1103679" y="366815"/>
                </a:lnTo>
                <a:lnTo>
                  <a:pt x="1097584" y="386473"/>
                </a:lnTo>
                <a:lnTo>
                  <a:pt x="1090748" y="406005"/>
                </a:lnTo>
                <a:lnTo>
                  <a:pt x="1078094" y="427711"/>
                </a:lnTo>
                <a:lnTo>
                  <a:pt x="1072546" y="446208"/>
                </a:lnTo>
                <a:lnTo>
                  <a:pt x="1065160" y="466984"/>
                </a:lnTo>
                <a:lnTo>
                  <a:pt x="1063276" y="483575"/>
                </a:lnTo>
                <a:lnTo>
                  <a:pt x="1063028" y="493615"/>
                </a:lnTo>
                <a:lnTo>
                  <a:pt x="1063968" y="494195"/>
                </a:lnTo>
                <a:lnTo>
                  <a:pt x="1071460" y="495341"/>
                </a:lnTo>
                <a:lnTo>
                  <a:pt x="1071532" y="499901"/>
                </a:lnTo>
                <a:lnTo>
                  <a:pt x="1070590" y="502195"/>
                </a:lnTo>
                <a:lnTo>
                  <a:pt x="1059629" y="520056"/>
                </a:lnTo>
                <a:lnTo>
                  <a:pt x="1047651" y="541438"/>
                </a:lnTo>
                <a:lnTo>
                  <a:pt x="1033257" y="559279"/>
                </a:lnTo>
                <a:lnTo>
                  <a:pt x="1016927" y="581288"/>
                </a:lnTo>
                <a:lnTo>
                  <a:pt x="1000024" y="601249"/>
                </a:lnTo>
                <a:lnTo>
                  <a:pt x="988650" y="616713"/>
                </a:lnTo>
                <a:lnTo>
                  <a:pt x="971537" y="641485"/>
                </a:lnTo>
                <a:lnTo>
                  <a:pt x="954402" y="662371"/>
                </a:lnTo>
                <a:lnTo>
                  <a:pt x="937260" y="680625"/>
                </a:lnTo>
                <a:lnTo>
                  <a:pt x="920115" y="693547"/>
                </a:lnTo>
                <a:lnTo>
                  <a:pt x="911225" y="697740"/>
                </a:lnTo>
                <a:lnTo>
                  <a:pt x="881451" y="708279"/>
                </a:lnTo>
                <a:lnTo>
                  <a:pt x="878146" y="707789"/>
                </a:lnTo>
                <a:lnTo>
                  <a:pt x="874991" y="706510"/>
                </a:lnTo>
                <a:lnTo>
                  <a:pt x="871935" y="704705"/>
                </a:lnTo>
                <a:lnTo>
                  <a:pt x="866000" y="702699"/>
                </a:lnTo>
                <a:lnTo>
                  <a:pt x="858980" y="701411"/>
                </a:lnTo>
                <a:lnTo>
                  <a:pt x="842641" y="693741"/>
                </a:lnTo>
                <a:lnTo>
                  <a:pt x="832810" y="691810"/>
                </a:lnTo>
                <a:lnTo>
                  <a:pt x="818788" y="686701"/>
                </a:lnTo>
                <a:lnTo>
                  <a:pt x="808090" y="685172"/>
                </a:lnTo>
                <a:lnTo>
                  <a:pt x="803521" y="685717"/>
                </a:lnTo>
                <a:lnTo>
                  <a:pt x="799523" y="687033"/>
                </a:lnTo>
                <a:lnTo>
                  <a:pt x="792541" y="690082"/>
                </a:lnTo>
                <a:lnTo>
                  <a:pt x="758015" y="699164"/>
                </a:lnTo>
                <a:lnTo>
                  <a:pt x="728230" y="700925"/>
                </a:lnTo>
                <a:lnTo>
                  <a:pt x="705718" y="701060"/>
                </a:lnTo>
                <a:lnTo>
                  <a:pt x="694335" y="698539"/>
                </a:lnTo>
                <a:lnTo>
                  <a:pt x="679757" y="694305"/>
                </a:lnTo>
                <a:lnTo>
                  <a:pt x="671685" y="692361"/>
                </a:lnTo>
                <a:lnTo>
                  <a:pt x="645442" y="680694"/>
                </a:lnTo>
                <a:lnTo>
                  <a:pt x="633097" y="672402"/>
                </a:lnTo>
                <a:lnTo>
                  <a:pt x="614890" y="658216"/>
                </a:lnTo>
                <a:lnTo>
                  <a:pt x="601925" y="649655"/>
                </a:lnTo>
                <a:lnTo>
                  <a:pt x="598450" y="646799"/>
                </a:lnTo>
                <a:lnTo>
                  <a:pt x="592052" y="643625"/>
                </a:lnTo>
                <a:lnTo>
                  <a:pt x="585079" y="642215"/>
                </a:lnTo>
                <a:lnTo>
                  <a:pt x="559601" y="641235"/>
                </a:lnTo>
                <a:lnTo>
                  <a:pt x="530274" y="647960"/>
                </a:lnTo>
                <a:lnTo>
                  <a:pt x="505416" y="656670"/>
                </a:lnTo>
                <a:lnTo>
                  <a:pt x="479001" y="669940"/>
                </a:lnTo>
                <a:lnTo>
                  <a:pt x="448420" y="681280"/>
                </a:lnTo>
                <a:lnTo>
                  <a:pt x="419885" y="695329"/>
                </a:lnTo>
                <a:lnTo>
                  <a:pt x="389630" y="705948"/>
                </a:lnTo>
                <a:lnTo>
                  <a:pt x="366800" y="714174"/>
                </a:lnTo>
                <a:lnTo>
                  <a:pt x="336509" y="719976"/>
                </a:lnTo>
                <a:lnTo>
                  <a:pt x="322915" y="723774"/>
                </a:lnTo>
                <a:lnTo>
                  <a:pt x="293444" y="726211"/>
                </a:lnTo>
                <a:lnTo>
                  <a:pt x="263152" y="726733"/>
                </a:lnTo>
                <a:lnTo>
                  <a:pt x="251576" y="726777"/>
                </a:lnTo>
                <a:lnTo>
                  <a:pt x="246775" y="725836"/>
                </a:lnTo>
                <a:lnTo>
                  <a:pt x="234515" y="720913"/>
                </a:lnTo>
                <a:lnTo>
                  <a:pt x="220193" y="718079"/>
                </a:lnTo>
                <a:lnTo>
                  <a:pt x="212799" y="714040"/>
                </a:lnTo>
                <a:lnTo>
                  <a:pt x="188648" y="692469"/>
                </a:lnTo>
                <a:lnTo>
                  <a:pt x="174315" y="677275"/>
                </a:lnTo>
                <a:lnTo>
                  <a:pt x="168596" y="667965"/>
                </a:lnTo>
                <a:lnTo>
                  <a:pt x="165737" y="664721"/>
                </a:lnTo>
                <a:lnTo>
                  <a:pt x="162879" y="662558"/>
                </a:lnTo>
                <a:lnTo>
                  <a:pt x="160021" y="661116"/>
                </a:lnTo>
                <a:lnTo>
                  <a:pt x="158116" y="659202"/>
                </a:lnTo>
                <a:lnTo>
                  <a:pt x="156846" y="656973"/>
                </a:lnTo>
                <a:lnTo>
                  <a:pt x="154807" y="651104"/>
                </a:lnTo>
                <a:lnTo>
                  <a:pt x="146969" y="642405"/>
                </a:lnTo>
                <a:lnTo>
                  <a:pt x="145604" y="641966"/>
                </a:lnTo>
                <a:lnTo>
                  <a:pt x="135198" y="641138"/>
                </a:lnTo>
                <a:lnTo>
                  <a:pt x="132995" y="641121"/>
                </a:lnTo>
                <a:lnTo>
                  <a:pt x="130574" y="642062"/>
                </a:lnTo>
                <a:lnTo>
                  <a:pt x="122615" y="646985"/>
                </a:lnTo>
                <a:lnTo>
                  <a:pt x="117043" y="648470"/>
                </a:lnTo>
                <a:lnTo>
                  <a:pt x="91437" y="649628"/>
                </a:lnTo>
                <a:lnTo>
                  <a:pt x="88582" y="650591"/>
                </a:lnTo>
                <a:lnTo>
                  <a:pt x="80010" y="655544"/>
                </a:lnTo>
                <a:lnTo>
                  <a:pt x="69082" y="658127"/>
                </a:lnTo>
                <a:lnTo>
                  <a:pt x="68581" y="666804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659"/>
          <p:cNvSpPr/>
          <p:nvPr/>
        </p:nvSpPr>
        <p:spPr bwMode="auto">
          <a:xfrm>
            <a:off x="6989444" y="2614612"/>
            <a:ext cx="120016" cy="137161"/>
          </a:xfrm>
          <a:custGeom>
            <a:avLst/>
            <a:gdLst/>
            <a:ahLst/>
            <a:cxnLst/>
            <a:rect l="0" t="0" r="0" b="0"/>
            <a:pathLst>
              <a:path w="120016" h="137161">
                <a:moveTo>
                  <a:pt x="0" y="0"/>
                </a:moveTo>
                <a:lnTo>
                  <a:pt x="0" y="4551"/>
                </a:lnTo>
                <a:lnTo>
                  <a:pt x="954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8731" y="15181"/>
                </a:lnTo>
                <a:lnTo>
                  <a:pt x="10584" y="17741"/>
                </a:lnTo>
                <a:lnTo>
                  <a:pt x="12772" y="20400"/>
                </a:lnTo>
                <a:lnTo>
                  <a:pt x="15182" y="22172"/>
                </a:lnTo>
                <a:lnTo>
                  <a:pt x="17742" y="23354"/>
                </a:lnTo>
                <a:lnTo>
                  <a:pt x="20400" y="24142"/>
                </a:lnTo>
                <a:lnTo>
                  <a:pt x="23125" y="25620"/>
                </a:lnTo>
                <a:lnTo>
                  <a:pt x="25895" y="27557"/>
                </a:lnTo>
                <a:lnTo>
                  <a:pt x="28694" y="29801"/>
                </a:lnTo>
                <a:lnTo>
                  <a:pt x="31511" y="32250"/>
                </a:lnTo>
                <a:lnTo>
                  <a:pt x="34343" y="34835"/>
                </a:lnTo>
                <a:lnTo>
                  <a:pt x="40029" y="40247"/>
                </a:lnTo>
                <a:lnTo>
                  <a:pt x="62867" y="62874"/>
                </a:lnTo>
                <a:lnTo>
                  <a:pt x="64771" y="66681"/>
                </a:lnTo>
                <a:lnTo>
                  <a:pt x="66041" y="71124"/>
                </a:lnTo>
                <a:lnTo>
                  <a:pt x="66888" y="75991"/>
                </a:lnTo>
                <a:lnTo>
                  <a:pt x="68405" y="80188"/>
                </a:lnTo>
                <a:lnTo>
                  <a:pt x="70368" y="83939"/>
                </a:lnTo>
                <a:lnTo>
                  <a:pt x="72630" y="87392"/>
                </a:lnTo>
                <a:lnTo>
                  <a:pt x="75090" y="90646"/>
                </a:lnTo>
                <a:lnTo>
                  <a:pt x="77683" y="93768"/>
                </a:lnTo>
                <a:lnTo>
                  <a:pt x="80364" y="96802"/>
                </a:lnTo>
                <a:lnTo>
                  <a:pt x="85883" y="102713"/>
                </a:lnTo>
                <a:lnTo>
                  <a:pt x="94142" y="111246"/>
                </a:lnTo>
                <a:lnTo>
                  <a:pt x="110972" y="128117"/>
                </a:lnTo>
                <a:lnTo>
                  <a:pt x="113774" y="128378"/>
                </a:lnTo>
                <a:lnTo>
                  <a:pt x="118783" y="128546"/>
                </a:lnTo>
                <a:lnTo>
                  <a:pt x="119194" y="129512"/>
                </a:lnTo>
                <a:lnTo>
                  <a:pt x="119650" y="133126"/>
                </a:lnTo>
                <a:lnTo>
                  <a:pt x="120015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660"/>
          <p:cNvSpPr/>
          <p:nvPr/>
        </p:nvSpPr>
        <p:spPr bwMode="auto">
          <a:xfrm>
            <a:off x="7023734" y="2640330"/>
            <a:ext cx="77154" cy="85726"/>
          </a:xfrm>
          <a:custGeom>
            <a:avLst/>
            <a:gdLst/>
            <a:ahLst/>
            <a:cxnLst/>
            <a:rect l="0" t="0" r="0" b="0"/>
            <a:pathLst>
              <a:path w="77154" h="85726">
                <a:moveTo>
                  <a:pt x="77153" y="0"/>
                </a:moveTo>
                <a:lnTo>
                  <a:pt x="77153" y="4551"/>
                </a:lnTo>
                <a:lnTo>
                  <a:pt x="76201" y="5891"/>
                </a:lnTo>
                <a:lnTo>
                  <a:pt x="74614" y="6785"/>
                </a:lnTo>
                <a:lnTo>
                  <a:pt x="72602" y="7380"/>
                </a:lnTo>
                <a:lnTo>
                  <a:pt x="70309" y="8730"/>
                </a:lnTo>
                <a:lnTo>
                  <a:pt x="67828" y="10582"/>
                </a:lnTo>
                <a:lnTo>
                  <a:pt x="65221" y="12770"/>
                </a:lnTo>
                <a:lnTo>
                  <a:pt x="61579" y="16133"/>
                </a:lnTo>
                <a:lnTo>
                  <a:pt x="48303" y="29016"/>
                </a:lnTo>
                <a:lnTo>
                  <a:pt x="31774" y="45401"/>
                </a:lnTo>
                <a:lnTo>
                  <a:pt x="28802" y="49318"/>
                </a:lnTo>
                <a:lnTo>
                  <a:pt x="25869" y="53833"/>
                </a:lnTo>
                <a:lnTo>
                  <a:pt x="22962" y="58749"/>
                </a:lnTo>
                <a:lnTo>
                  <a:pt x="20070" y="62026"/>
                </a:lnTo>
                <a:lnTo>
                  <a:pt x="17191" y="64210"/>
                </a:lnTo>
                <a:lnTo>
                  <a:pt x="14318" y="65667"/>
                </a:lnTo>
                <a:lnTo>
                  <a:pt x="11450" y="67590"/>
                </a:lnTo>
                <a:lnTo>
                  <a:pt x="8587" y="69825"/>
                </a:lnTo>
                <a:lnTo>
                  <a:pt x="5724" y="72267"/>
                </a:lnTo>
                <a:lnTo>
                  <a:pt x="3816" y="74848"/>
                </a:lnTo>
                <a:lnTo>
                  <a:pt x="2544" y="77521"/>
                </a:lnTo>
                <a:lnTo>
                  <a:pt x="0" y="857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661"/>
          <p:cNvSpPr/>
          <p:nvPr/>
        </p:nvSpPr>
        <p:spPr bwMode="auto">
          <a:xfrm>
            <a:off x="7795259" y="2623185"/>
            <a:ext cx="94299" cy="120016"/>
          </a:xfrm>
          <a:custGeom>
            <a:avLst/>
            <a:gdLst/>
            <a:ahLst/>
            <a:cxnLst/>
            <a:rect l="0" t="0" r="0" b="0"/>
            <a:pathLst>
              <a:path w="94299" h="12001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2" y="5891"/>
                </a:lnTo>
                <a:lnTo>
                  <a:pt x="10583" y="6785"/>
                </a:lnTo>
                <a:lnTo>
                  <a:pt x="12772" y="7380"/>
                </a:lnTo>
                <a:lnTo>
                  <a:pt x="14230" y="8730"/>
                </a:lnTo>
                <a:lnTo>
                  <a:pt x="15202" y="10583"/>
                </a:lnTo>
                <a:lnTo>
                  <a:pt x="15850" y="12770"/>
                </a:lnTo>
                <a:lnTo>
                  <a:pt x="17234" y="15181"/>
                </a:lnTo>
                <a:lnTo>
                  <a:pt x="19110" y="17740"/>
                </a:lnTo>
                <a:lnTo>
                  <a:pt x="21312" y="20399"/>
                </a:lnTo>
                <a:lnTo>
                  <a:pt x="23734" y="23124"/>
                </a:lnTo>
                <a:lnTo>
                  <a:pt x="28964" y="28692"/>
                </a:lnTo>
                <a:lnTo>
                  <a:pt x="30740" y="31510"/>
                </a:lnTo>
                <a:lnTo>
                  <a:pt x="31923" y="34342"/>
                </a:lnTo>
                <a:lnTo>
                  <a:pt x="32712" y="37182"/>
                </a:lnTo>
                <a:lnTo>
                  <a:pt x="34191" y="40980"/>
                </a:lnTo>
                <a:lnTo>
                  <a:pt x="36129" y="45418"/>
                </a:lnTo>
                <a:lnTo>
                  <a:pt x="38374" y="50281"/>
                </a:lnTo>
                <a:lnTo>
                  <a:pt x="40823" y="54475"/>
                </a:lnTo>
                <a:lnTo>
                  <a:pt x="43409" y="58224"/>
                </a:lnTo>
                <a:lnTo>
                  <a:pt x="46084" y="61676"/>
                </a:lnTo>
                <a:lnTo>
                  <a:pt x="47868" y="64929"/>
                </a:lnTo>
                <a:lnTo>
                  <a:pt x="49057" y="68051"/>
                </a:lnTo>
                <a:lnTo>
                  <a:pt x="49850" y="71085"/>
                </a:lnTo>
                <a:lnTo>
                  <a:pt x="51331" y="74060"/>
                </a:lnTo>
                <a:lnTo>
                  <a:pt x="53271" y="76996"/>
                </a:lnTo>
                <a:lnTo>
                  <a:pt x="55516" y="79905"/>
                </a:lnTo>
                <a:lnTo>
                  <a:pt x="57967" y="82798"/>
                </a:lnTo>
                <a:lnTo>
                  <a:pt x="60552" y="85678"/>
                </a:lnTo>
                <a:lnTo>
                  <a:pt x="65965" y="91419"/>
                </a:lnTo>
                <a:lnTo>
                  <a:pt x="71545" y="97146"/>
                </a:lnTo>
                <a:lnTo>
                  <a:pt x="73415" y="100006"/>
                </a:lnTo>
                <a:lnTo>
                  <a:pt x="74660" y="102866"/>
                </a:lnTo>
                <a:lnTo>
                  <a:pt x="75493" y="105724"/>
                </a:lnTo>
                <a:lnTo>
                  <a:pt x="76998" y="107630"/>
                </a:lnTo>
                <a:lnTo>
                  <a:pt x="78955" y="108901"/>
                </a:lnTo>
                <a:lnTo>
                  <a:pt x="81212" y="109748"/>
                </a:lnTo>
                <a:lnTo>
                  <a:pt x="82716" y="111265"/>
                </a:lnTo>
                <a:lnTo>
                  <a:pt x="83719" y="113229"/>
                </a:lnTo>
                <a:lnTo>
                  <a:pt x="85329" y="118674"/>
                </a:lnTo>
                <a:lnTo>
                  <a:pt x="86414" y="119121"/>
                </a:lnTo>
                <a:lnTo>
                  <a:pt x="88090" y="119419"/>
                </a:lnTo>
                <a:lnTo>
                  <a:pt x="94298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662"/>
          <p:cNvSpPr/>
          <p:nvPr/>
        </p:nvSpPr>
        <p:spPr bwMode="auto">
          <a:xfrm>
            <a:off x="7795259" y="2623185"/>
            <a:ext cx="111444" cy="111443"/>
          </a:xfrm>
          <a:custGeom>
            <a:avLst/>
            <a:gdLst/>
            <a:ahLst/>
            <a:cxnLst/>
            <a:rect l="0" t="0" r="0" b="0"/>
            <a:pathLst>
              <a:path w="111444" h="111443">
                <a:moveTo>
                  <a:pt x="111443" y="0"/>
                </a:moveTo>
                <a:lnTo>
                  <a:pt x="111443" y="4551"/>
                </a:lnTo>
                <a:lnTo>
                  <a:pt x="110491" y="5891"/>
                </a:lnTo>
                <a:lnTo>
                  <a:pt x="108903" y="6785"/>
                </a:lnTo>
                <a:lnTo>
                  <a:pt x="106892" y="7380"/>
                </a:lnTo>
                <a:lnTo>
                  <a:pt x="104599" y="8730"/>
                </a:lnTo>
                <a:lnTo>
                  <a:pt x="102118" y="10583"/>
                </a:lnTo>
                <a:lnTo>
                  <a:pt x="99511" y="12770"/>
                </a:lnTo>
                <a:lnTo>
                  <a:pt x="96821" y="16133"/>
                </a:lnTo>
                <a:lnTo>
                  <a:pt x="94075" y="20280"/>
                </a:lnTo>
                <a:lnTo>
                  <a:pt x="91292" y="24950"/>
                </a:lnTo>
                <a:lnTo>
                  <a:pt x="88484" y="29016"/>
                </a:lnTo>
                <a:lnTo>
                  <a:pt x="85659" y="32679"/>
                </a:lnTo>
                <a:lnTo>
                  <a:pt x="82824" y="36073"/>
                </a:lnTo>
                <a:lnTo>
                  <a:pt x="79028" y="40241"/>
                </a:lnTo>
                <a:lnTo>
                  <a:pt x="69732" y="49952"/>
                </a:lnTo>
                <a:lnTo>
                  <a:pt x="64586" y="54256"/>
                </a:lnTo>
                <a:lnTo>
                  <a:pt x="59250" y="58078"/>
                </a:lnTo>
                <a:lnTo>
                  <a:pt x="53788" y="61579"/>
                </a:lnTo>
                <a:lnTo>
                  <a:pt x="49193" y="65817"/>
                </a:lnTo>
                <a:lnTo>
                  <a:pt x="45178" y="70548"/>
                </a:lnTo>
                <a:lnTo>
                  <a:pt x="41549" y="75607"/>
                </a:lnTo>
                <a:lnTo>
                  <a:pt x="38177" y="79932"/>
                </a:lnTo>
                <a:lnTo>
                  <a:pt x="34977" y="83768"/>
                </a:lnTo>
                <a:lnTo>
                  <a:pt x="31891" y="87278"/>
                </a:lnTo>
                <a:lnTo>
                  <a:pt x="25921" y="93717"/>
                </a:lnTo>
                <a:lnTo>
                  <a:pt x="22996" y="96768"/>
                </a:lnTo>
                <a:lnTo>
                  <a:pt x="20094" y="98802"/>
                </a:lnTo>
                <a:lnTo>
                  <a:pt x="17206" y="100158"/>
                </a:lnTo>
                <a:lnTo>
                  <a:pt x="14328" y="101062"/>
                </a:lnTo>
                <a:lnTo>
                  <a:pt x="11458" y="102617"/>
                </a:lnTo>
                <a:lnTo>
                  <a:pt x="8591" y="104606"/>
                </a:lnTo>
                <a:lnTo>
                  <a:pt x="0" y="11144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663"/>
          <p:cNvSpPr/>
          <p:nvPr/>
        </p:nvSpPr>
        <p:spPr bwMode="auto">
          <a:xfrm>
            <a:off x="8103904" y="2571750"/>
            <a:ext cx="102837" cy="205740"/>
          </a:xfrm>
          <a:custGeom>
            <a:avLst/>
            <a:gdLst/>
            <a:ahLst/>
            <a:cxnLst/>
            <a:rect l="0" t="0" r="0" b="0"/>
            <a:pathLst>
              <a:path w="102837" h="205740">
                <a:moveTo>
                  <a:pt x="102836" y="0"/>
                </a:moveTo>
                <a:lnTo>
                  <a:pt x="102836" y="4551"/>
                </a:lnTo>
                <a:lnTo>
                  <a:pt x="101883" y="6844"/>
                </a:lnTo>
                <a:lnTo>
                  <a:pt x="100296" y="9325"/>
                </a:lnTo>
                <a:lnTo>
                  <a:pt x="98285" y="11931"/>
                </a:lnTo>
                <a:lnTo>
                  <a:pt x="95992" y="13669"/>
                </a:lnTo>
                <a:lnTo>
                  <a:pt x="93511" y="14828"/>
                </a:lnTo>
                <a:lnTo>
                  <a:pt x="90904" y="15600"/>
                </a:lnTo>
                <a:lnTo>
                  <a:pt x="88213" y="17067"/>
                </a:lnTo>
                <a:lnTo>
                  <a:pt x="85468" y="18998"/>
                </a:lnTo>
                <a:lnTo>
                  <a:pt x="82684" y="21238"/>
                </a:lnTo>
                <a:lnTo>
                  <a:pt x="79877" y="23683"/>
                </a:lnTo>
                <a:lnTo>
                  <a:pt x="77052" y="26267"/>
                </a:lnTo>
                <a:lnTo>
                  <a:pt x="74216" y="28941"/>
                </a:lnTo>
                <a:lnTo>
                  <a:pt x="71374" y="32629"/>
                </a:lnTo>
                <a:lnTo>
                  <a:pt x="68525" y="36992"/>
                </a:lnTo>
                <a:lnTo>
                  <a:pt x="65675" y="41806"/>
                </a:lnTo>
                <a:lnTo>
                  <a:pt x="62822" y="45968"/>
                </a:lnTo>
                <a:lnTo>
                  <a:pt x="59968" y="49695"/>
                </a:lnTo>
                <a:lnTo>
                  <a:pt x="57112" y="53133"/>
                </a:lnTo>
                <a:lnTo>
                  <a:pt x="54255" y="56377"/>
                </a:lnTo>
                <a:lnTo>
                  <a:pt x="51399" y="59492"/>
                </a:lnTo>
                <a:lnTo>
                  <a:pt x="48541" y="62521"/>
                </a:lnTo>
                <a:lnTo>
                  <a:pt x="45685" y="66446"/>
                </a:lnTo>
                <a:lnTo>
                  <a:pt x="42828" y="70967"/>
                </a:lnTo>
                <a:lnTo>
                  <a:pt x="39971" y="75886"/>
                </a:lnTo>
                <a:lnTo>
                  <a:pt x="37113" y="80118"/>
                </a:lnTo>
                <a:lnTo>
                  <a:pt x="34255" y="83892"/>
                </a:lnTo>
                <a:lnTo>
                  <a:pt x="31397" y="87360"/>
                </a:lnTo>
                <a:lnTo>
                  <a:pt x="28541" y="91578"/>
                </a:lnTo>
                <a:lnTo>
                  <a:pt x="25683" y="96294"/>
                </a:lnTo>
                <a:lnTo>
                  <a:pt x="22825" y="101344"/>
                </a:lnTo>
                <a:lnTo>
                  <a:pt x="19969" y="105662"/>
                </a:lnTo>
                <a:lnTo>
                  <a:pt x="17111" y="109494"/>
                </a:lnTo>
                <a:lnTo>
                  <a:pt x="14253" y="113001"/>
                </a:lnTo>
                <a:lnTo>
                  <a:pt x="11396" y="117244"/>
                </a:lnTo>
                <a:lnTo>
                  <a:pt x="8538" y="121977"/>
                </a:lnTo>
                <a:lnTo>
                  <a:pt x="5680" y="127038"/>
                </a:lnTo>
                <a:lnTo>
                  <a:pt x="3776" y="131364"/>
                </a:lnTo>
                <a:lnTo>
                  <a:pt x="2505" y="135201"/>
                </a:lnTo>
                <a:lnTo>
                  <a:pt x="1659" y="138711"/>
                </a:lnTo>
                <a:lnTo>
                  <a:pt x="1095" y="142004"/>
                </a:lnTo>
                <a:lnTo>
                  <a:pt x="467" y="148203"/>
                </a:lnTo>
                <a:lnTo>
                  <a:pt x="188" y="154133"/>
                </a:lnTo>
                <a:lnTo>
                  <a:pt x="65" y="160896"/>
                </a:lnTo>
                <a:lnTo>
                  <a:pt x="9" y="170252"/>
                </a:lnTo>
                <a:lnTo>
                  <a:pt x="947" y="173508"/>
                </a:lnTo>
                <a:lnTo>
                  <a:pt x="2525" y="175679"/>
                </a:lnTo>
                <a:lnTo>
                  <a:pt x="4530" y="177127"/>
                </a:lnTo>
                <a:lnTo>
                  <a:pt x="5866" y="179045"/>
                </a:lnTo>
                <a:lnTo>
                  <a:pt x="7350" y="183715"/>
                </a:lnTo>
                <a:lnTo>
                  <a:pt x="8700" y="185342"/>
                </a:lnTo>
                <a:lnTo>
                  <a:pt x="10551" y="186426"/>
                </a:lnTo>
                <a:lnTo>
                  <a:pt x="12737" y="187149"/>
                </a:lnTo>
                <a:lnTo>
                  <a:pt x="14195" y="188583"/>
                </a:lnTo>
                <a:lnTo>
                  <a:pt x="15167" y="190492"/>
                </a:lnTo>
                <a:lnTo>
                  <a:pt x="15815" y="192717"/>
                </a:lnTo>
                <a:lnTo>
                  <a:pt x="17200" y="194200"/>
                </a:lnTo>
                <a:lnTo>
                  <a:pt x="19075" y="195189"/>
                </a:lnTo>
                <a:lnTo>
                  <a:pt x="21278" y="195849"/>
                </a:lnTo>
                <a:lnTo>
                  <a:pt x="23698" y="196288"/>
                </a:lnTo>
                <a:lnTo>
                  <a:pt x="26265" y="196581"/>
                </a:lnTo>
                <a:lnTo>
                  <a:pt x="28929" y="196776"/>
                </a:lnTo>
                <a:lnTo>
                  <a:pt x="31657" y="195954"/>
                </a:lnTo>
                <a:lnTo>
                  <a:pt x="34428" y="194453"/>
                </a:lnTo>
                <a:lnTo>
                  <a:pt x="37229" y="192500"/>
                </a:lnTo>
                <a:lnTo>
                  <a:pt x="40047" y="191199"/>
                </a:lnTo>
                <a:lnTo>
                  <a:pt x="42880" y="190331"/>
                </a:lnTo>
                <a:lnTo>
                  <a:pt x="45719" y="189752"/>
                </a:lnTo>
                <a:lnTo>
                  <a:pt x="48565" y="188414"/>
                </a:lnTo>
                <a:lnTo>
                  <a:pt x="51416" y="186569"/>
                </a:lnTo>
                <a:lnTo>
                  <a:pt x="54268" y="184387"/>
                </a:lnTo>
                <a:lnTo>
                  <a:pt x="57122" y="181979"/>
                </a:lnTo>
                <a:lnTo>
                  <a:pt x="59977" y="179422"/>
                </a:lnTo>
                <a:lnTo>
                  <a:pt x="62834" y="176764"/>
                </a:lnTo>
                <a:lnTo>
                  <a:pt x="64737" y="174040"/>
                </a:lnTo>
                <a:lnTo>
                  <a:pt x="66853" y="168474"/>
                </a:lnTo>
                <a:lnTo>
                  <a:pt x="68370" y="165656"/>
                </a:lnTo>
                <a:lnTo>
                  <a:pt x="70334" y="162824"/>
                </a:lnTo>
                <a:lnTo>
                  <a:pt x="72596" y="159984"/>
                </a:lnTo>
                <a:lnTo>
                  <a:pt x="74103" y="157139"/>
                </a:lnTo>
                <a:lnTo>
                  <a:pt x="75778" y="151437"/>
                </a:lnTo>
                <a:lnTo>
                  <a:pt x="77178" y="149535"/>
                </a:lnTo>
                <a:lnTo>
                  <a:pt x="79063" y="148268"/>
                </a:lnTo>
                <a:lnTo>
                  <a:pt x="81271" y="147422"/>
                </a:lnTo>
                <a:lnTo>
                  <a:pt x="82745" y="145906"/>
                </a:lnTo>
                <a:lnTo>
                  <a:pt x="83726" y="143943"/>
                </a:lnTo>
                <a:lnTo>
                  <a:pt x="84818" y="139222"/>
                </a:lnTo>
                <a:lnTo>
                  <a:pt x="85303" y="133949"/>
                </a:lnTo>
                <a:lnTo>
                  <a:pt x="84479" y="132161"/>
                </a:lnTo>
                <a:lnTo>
                  <a:pt x="82978" y="130970"/>
                </a:lnTo>
                <a:lnTo>
                  <a:pt x="81025" y="130175"/>
                </a:lnTo>
                <a:lnTo>
                  <a:pt x="79722" y="128694"/>
                </a:lnTo>
                <a:lnTo>
                  <a:pt x="78854" y="126753"/>
                </a:lnTo>
                <a:lnTo>
                  <a:pt x="77461" y="121346"/>
                </a:lnTo>
                <a:lnTo>
                  <a:pt x="76394" y="120902"/>
                </a:lnTo>
                <a:lnTo>
                  <a:pt x="74731" y="120606"/>
                </a:lnTo>
                <a:lnTo>
                  <a:pt x="72669" y="120409"/>
                </a:lnTo>
                <a:lnTo>
                  <a:pt x="70342" y="121230"/>
                </a:lnTo>
                <a:lnTo>
                  <a:pt x="67838" y="122730"/>
                </a:lnTo>
                <a:lnTo>
                  <a:pt x="65215" y="124682"/>
                </a:lnTo>
                <a:lnTo>
                  <a:pt x="62516" y="125984"/>
                </a:lnTo>
                <a:lnTo>
                  <a:pt x="59764" y="126852"/>
                </a:lnTo>
                <a:lnTo>
                  <a:pt x="56976" y="127430"/>
                </a:lnTo>
                <a:lnTo>
                  <a:pt x="53213" y="128768"/>
                </a:lnTo>
                <a:lnTo>
                  <a:pt x="48799" y="130613"/>
                </a:lnTo>
                <a:lnTo>
                  <a:pt x="43951" y="132795"/>
                </a:lnTo>
                <a:lnTo>
                  <a:pt x="39767" y="134250"/>
                </a:lnTo>
                <a:lnTo>
                  <a:pt x="36025" y="135220"/>
                </a:lnTo>
                <a:lnTo>
                  <a:pt x="32578" y="135866"/>
                </a:lnTo>
                <a:lnTo>
                  <a:pt x="29327" y="137250"/>
                </a:lnTo>
                <a:lnTo>
                  <a:pt x="26207" y="139125"/>
                </a:lnTo>
                <a:lnTo>
                  <a:pt x="23175" y="141327"/>
                </a:lnTo>
                <a:lnTo>
                  <a:pt x="20202" y="143748"/>
                </a:lnTo>
                <a:lnTo>
                  <a:pt x="17266" y="146314"/>
                </a:lnTo>
                <a:lnTo>
                  <a:pt x="14357" y="148978"/>
                </a:lnTo>
                <a:lnTo>
                  <a:pt x="12417" y="151706"/>
                </a:lnTo>
                <a:lnTo>
                  <a:pt x="10261" y="157277"/>
                </a:lnTo>
                <a:lnTo>
                  <a:pt x="8734" y="160096"/>
                </a:lnTo>
                <a:lnTo>
                  <a:pt x="6764" y="162928"/>
                </a:lnTo>
                <a:lnTo>
                  <a:pt x="4497" y="165769"/>
                </a:lnTo>
                <a:lnTo>
                  <a:pt x="2987" y="168615"/>
                </a:lnTo>
                <a:lnTo>
                  <a:pt x="1309" y="174317"/>
                </a:lnTo>
                <a:lnTo>
                  <a:pt x="563" y="180026"/>
                </a:lnTo>
                <a:lnTo>
                  <a:pt x="231" y="185739"/>
                </a:lnTo>
                <a:lnTo>
                  <a:pt x="0" y="195474"/>
                </a:lnTo>
                <a:lnTo>
                  <a:pt x="2521" y="198955"/>
                </a:lnTo>
                <a:lnTo>
                  <a:pt x="8538" y="20573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664"/>
          <p:cNvSpPr/>
          <p:nvPr/>
        </p:nvSpPr>
        <p:spPr bwMode="auto">
          <a:xfrm>
            <a:off x="8241039" y="2614622"/>
            <a:ext cx="119609" cy="128463"/>
          </a:xfrm>
          <a:custGeom>
            <a:avLst/>
            <a:gdLst/>
            <a:ahLst/>
            <a:cxnLst/>
            <a:rect l="0" t="0" r="0" b="0"/>
            <a:pathLst>
              <a:path w="119609" h="128463">
                <a:moveTo>
                  <a:pt x="17136" y="17135"/>
                </a:moveTo>
                <a:lnTo>
                  <a:pt x="24517" y="17135"/>
                </a:lnTo>
                <a:lnTo>
                  <a:pt x="24914" y="16182"/>
                </a:lnTo>
                <a:lnTo>
                  <a:pt x="25355" y="12584"/>
                </a:lnTo>
                <a:lnTo>
                  <a:pt x="24520" y="11244"/>
                </a:lnTo>
                <a:lnTo>
                  <a:pt x="23011" y="10350"/>
                </a:lnTo>
                <a:lnTo>
                  <a:pt x="21052" y="9754"/>
                </a:lnTo>
                <a:lnTo>
                  <a:pt x="19748" y="10309"/>
                </a:lnTo>
                <a:lnTo>
                  <a:pt x="18876" y="11632"/>
                </a:lnTo>
                <a:lnTo>
                  <a:pt x="17480" y="16048"/>
                </a:lnTo>
                <a:lnTo>
                  <a:pt x="17288" y="19192"/>
                </a:lnTo>
                <a:lnTo>
                  <a:pt x="17238" y="21364"/>
                </a:lnTo>
                <a:lnTo>
                  <a:pt x="16251" y="23764"/>
                </a:lnTo>
                <a:lnTo>
                  <a:pt x="14641" y="26317"/>
                </a:lnTo>
                <a:lnTo>
                  <a:pt x="12615" y="28971"/>
                </a:lnTo>
                <a:lnTo>
                  <a:pt x="11264" y="31693"/>
                </a:lnTo>
                <a:lnTo>
                  <a:pt x="10364" y="34461"/>
                </a:lnTo>
                <a:lnTo>
                  <a:pt x="9763" y="37258"/>
                </a:lnTo>
                <a:lnTo>
                  <a:pt x="9364" y="41028"/>
                </a:lnTo>
                <a:lnTo>
                  <a:pt x="9096" y="45446"/>
                </a:lnTo>
                <a:lnTo>
                  <a:pt x="8919" y="50297"/>
                </a:lnTo>
                <a:lnTo>
                  <a:pt x="7848" y="54483"/>
                </a:lnTo>
                <a:lnTo>
                  <a:pt x="6181" y="58226"/>
                </a:lnTo>
                <a:lnTo>
                  <a:pt x="4118" y="61674"/>
                </a:lnTo>
                <a:lnTo>
                  <a:pt x="2742" y="65878"/>
                </a:lnTo>
                <a:lnTo>
                  <a:pt x="1825" y="70585"/>
                </a:lnTo>
                <a:lnTo>
                  <a:pt x="1214" y="75629"/>
                </a:lnTo>
                <a:lnTo>
                  <a:pt x="805" y="79943"/>
                </a:lnTo>
                <a:lnTo>
                  <a:pt x="535" y="83772"/>
                </a:lnTo>
                <a:lnTo>
                  <a:pt x="353" y="87277"/>
                </a:lnTo>
                <a:lnTo>
                  <a:pt x="152" y="93712"/>
                </a:lnTo>
                <a:lnTo>
                  <a:pt x="0" y="109706"/>
                </a:lnTo>
                <a:lnTo>
                  <a:pt x="2534" y="113205"/>
                </a:lnTo>
                <a:lnTo>
                  <a:pt x="7373" y="118662"/>
                </a:lnTo>
                <a:lnTo>
                  <a:pt x="15840" y="127268"/>
                </a:lnTo>
                <a:lnTo>
                  <a:pt x="17225" y="127704"/>
                </a:lnTo>
                <a:lnTo>
                  <a:pt x="19100" y="127995"/>
                </a:lnTo>
                <a:lnTo>
                  <a:pt x="21303" y="128190"/>
                </a:lnTo>
                <a:lnTo>
                  <a:pt x="23723" y="128319"/>
                </a:lnTo>
                <a:lnTo>
                  <a:pt x="28954" y="128462"/>
                </a:lnTo>
                <a:lnTo>
                  <a:pt x="31682" y="127548"/>
                </a:lnTo>
                <a:lnTo>
                  <a:pt x="34453" y="125987"/>
                </a:lnTo>
                <a:lnTo>
                  <a:pt x="37254" y="123993"/>
                </a:lnTo>
                <a:lnTo>
                  <a:pt x="40073" y="122664"/>
                </a:lnTo>
                <a:lnTo>
                  <a:pt x="42904" y="121778"/>
                </a:lnTo>
                <a:lnTo>
                  <a:pt x="45745" y="121186"/>
                </a:lnTo>
                <a:lnTo>
                  <a:pt x="48591" y="119840"/>
                </a:lnTo>
                <a:lnTo>
                  <a:pt x="51441" y="117990"/>
                </a:lnTo>
                <a:lnTo>
                  <a:pt x="54293" y="115804"/>
                </a:lnTo>
                <a:lnTo>
                  <a:pt x="58100" y="113395"/>
                </a:lnTo>
                <a:lnTo>
                  <a:pt x="62543" y="110836"/>
                </a:lnTo>
                <a:lnTo>
                  <a:pt x="67409" y="108177"/>
                </a:lnTo>
                <a:lnTo>
                  <a:pt x="71607" y="105452"/>
                </a:lnTo>
                <a:lnTo>
                  <a:pt x="75357" y="102683"/>
                </a:lnTo>
                <a:lnTo>
                  <a:pt x="78810" y="99884"/>
                </a:lnTo>
                <a:lnTo>
                  <a:pt x="82064" y="98019"/>
                </a:lnTo>
                <a:lnTo>
                  <a:pt x="85186" y="96775"/>
                </a:lnTo>
                <a:lnTo>
                  <a:pt x="88221" y="95946"/>
                </a:lnTo>
                <a:lnTo>
                  <a:pt x="91196" y="94441"/>
                </a:lnTo>
                <a:lnTo>
                  <a:pt x="94131" y="92485"/>
                </a:lnTo>
                <a:lnTo>
                  <a:pt x="97041" y="90228"/>
                </a:lnTo>
                <a:lnTo>
                  <a:pt x="99934" y="87771"/>
                </a:lnTo>
                <a:lnTo>
                  <a:pt x="102815" y="85181"/>
                </a:lnTo>
                <a:lnTo>
                  <a:pt x="105687" y="82501"/>
                </a:lnTo>
                <a:lnTo>
                  <a:pt x="107602" y="78810"/>
                </a:lnTo>
                <a:lnTo>
                  <a:pt x="108880" y="74444"/>
                </a:lnTo>
                <a:lnTo>
                  <a:pt x="109731" y="69629"/>
                </a:lnTo>
                <a:lnTo>
                  <a:pt x="111251" y="65466"/>
                </a:lnTo>
                <a:lnTo>
                  <a:pt x="113216" y="61738"/>
                </a:lnTo>
                <a:lnTo>
                  <a:pt x="115480" y="58300"/>
                </a:lnTo>
                <a:lnTo>
                  <a:pt x="116988" y="55056"/>
                </a:lnTo>
                <a:lnTo>
                  <a:pt x="117994" y="51941"/>
                </a:lnTo>
                <a:lnTo>
                  <a:pt x="118664" y="48911"/>
                </a:lnTo>
                <a:lnTo>
                  <a:pt x="119112" y="45939"/>
                </a:lnTo>
                <a:lnTo>
                  <a:pt x="119409" y="43005"/>
                </a:lnTo>
                <a:lnTo>
                  <a:pt x="119608" y="40097"/>
                </a:lnTo>
                <a:lnTo>
                  <a:pt x="118788" y="37205"/>
                </a:lnTo>
                <a:lnTo>
                  <a:pt x="117289" y="34325"/>
                </a:lnTo>
                <a:lnTo>
                  <a:pt x="115336" y="31453"/>
                </a:lnTo>
                <a:lnTo>
                  <a:pt x="114036" y="28585"/>
                </a:lnTo>
                <a:lnTo>
                  <a:pt x="113168" y="25721"/>
                </a:lnTo>
                <a:lnTo>
                  <a:pt x="112589" y="22859"/>
                </a:lnTo>
                <a:lnTo>
                  <a:pt x="111252" y="19999"/>
                </a:lnTo>
                <a:lnTo>
                  <a:pt x="109407" y="17139"/>
                </a:lnTo>
                <a:lnTo>
                  <a:pt x="107225" y="14280"/>
                </a:lnTo>
                <a:lnTo>
                  <a:pt x="103865" y="12374"/>
                </a:lnTo>
                <a:lnTo>
                  <a:pt x="99720" y="11104"/>
                </a:lnTo>
                <a:lnTo>
                  <a:pt x="95052" y="10257"/>
                </a:lnTo>
                <a:lnTo>
                  <a:pt x="90988" y="8739"/>
                </a:lnTo>
                <a:lnTo>
                  <a:pt x="87325" y="6775"/>
                </a:lnTo>
                <a:lnTo>
                  <a:pt x="83931" y="4514"/>
                </a:lnTo>
                <a:lnTo>
                  <a:pt x="79763" y="3006"/>
                </a:lnTo>
                <a:lnTo>
                  <a:pt x="75081" y="2001"/>
                </a:lnTo>
                <a:lnTo>
                  <a:pt x="70052" y="1331"/>
                </a:lnTo>
                <a:lnTo>
                  <a:pt x="65748" y="884"/>
                </a:lnTo>
                <a:lnTo>
                  <a:pt x="61927" y="586"/>
                </a:lnTo>
                <a:lnTo>
                  <a:pt x="58426" y="387"/>
                </a:lnTo>
                <a:lnTo>
                  <a:pt x="51997" y="167"/>
                </a:lnTo>
                <a:lnTo>
                  <a:pt x="40483" y="42"/>
                </a:lnTo>
                <a:lnTo>
                  <a:pt x="24075" y="0"/>
                </a:lnTo>
                <a:lnTo>
                  <a:pt x="20810" y="949"/>
                </a:lnTo>
                <a:lnTo>
                  <a:pt x="17680" y="2535"/>
                </a:lnTo>
                <a:lnTo>
                  <a:pt x="8563" y="856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665"/>
          <p:cNvSpPr/>
          <p:nvPr/>
        </p:nvSpPr>
        <p:spPr bwMode="auto">
          <a:xfrm>
            <a:off x="7229475" y="3609130"/>
            <a:ext cx="197168" cy="239815"/>
          </a:xfrm>
          <a:custGeom>
            <a:avLst/>
            <a:gdLst/>
            <a:ahLst/>
            <a:cxnLst/>
            <a:rect l="0" t="0" r="0" b="0"/>
            <a:pathLst>
              <a:path w="197168" h="239815">
                <a:moveTo>
                  <a:pt x="8572" y="51327"/>
                </a:moveTo>
                <a:lnTo>
                  <a:pt x="13123" y="51327"/>
                </a:lnTo>
                <a:lnTo>
                  <a:pt x="14464" y="50374"/>
                </a:lnTo>
                <a:lnTo>
                  <a:pt x="15357" y="48787"/>
                </a:lnTo>
                <a:lnTo>
                  <a:pt x="16791" y="43946"/>
                </a:lnTo>
                <a:lnTo>
                  <a:pt x="17040" y="38557"/>
                </a:lnTo>
                <a:lnTo>
                  <a:pt x="18027" y="37098"/>
                </a:lnTo>
                <a:lnTo>
                  <a:pt x="19638" y="36126"/>
                </a:lnTo>
                <a:lnTo>
                  <a:pt x="21665" y="35478"/>
                </a:lnTo>
                <a:lnTo>
                  <a:pt x="26456" y="32218"/>
                </a:lnTo>
                <a:lnTo>
                  <a:pt x="31760" y="27594"/>
                </a:lnTo>
                <a:lnTo>
                  <a:pt x="41212" y="18616"/>
                </a:lnTo>
                <a:lnTo>
                  <a:pt x="50098" y="9795"/>
                </a:lnTo>
                <a:lnTo>
                  <a:pt x="51496" y="9351"/>
                </a:lnTo>
                <a:lnTo>
                  <a:pt x="55589" y="8859"/>
                </a:lnTo>
                <a:lnTo>
                  <a:pt x="58015" y="7775"/>
                </a:lnTo>
                <a:lnTo>
                  <a:pt x="63249" y="4030"/>
                </a:lnTo>
                <a:lnTo>
                  <a:pt x="65978" y="2651"/>
                </a:lnTo>
                <a:lnTo>
                  <a:pt x="71552" y="1119"/>
                </a:lnTo>
                <a:lnTo>
                  <a:pt x="77203" y="437"/>
                </a:lnTo>
                <a:lnTo>
                  <a:pt x="82890" y="134"/>
                </a:lnTo>
                <a:lnTo>
                  <a:pt x="88592" y="0"/>
                </a:lnTo>
                <a:lnTo>
                  <a:pt x="91446" y="917"/>
                </a:lnTo>
                <a:lnTo>
                  <a:pt x="97157" y="4475"/>
                </a:lnTo>
                <a:lnTo>
                  <a:pt x="102871" y="6691"/>
                </a:lnTo>
                <a:lnTo>
                  <a:pt x="108585" y="7677"/>
                </a:lnTo>
                <a:lnTo>
                  <a:pt x="114300" y="8114"/>
                </a:lnTo>
                <a:lnTo>
                  <a:pt x="117157" y="9184"/>
                </a:lnTo>
                <a:lnTo>
                  <a:pt x="122872" y="12912"/>
                </a:lnTo>
                <a:lnTo>
                  <a:pt x="128587" y="17744"/>
                </a:lnTo>
                <a:lnTo>
                  <a:pt x="131444" y="20365"/>
                </a:lnTo>
                <a:lnTo>
                  <a:pt x="135255" y="23066"/>
                </a:lnTo>
                <a:lnTo>
                  <a:pt x="139700" y="25819"/>
                </a:lnTo>
                <a:lnTo>
                  <a:pt x="144568" y="28607"/>
                </a:lnTo>
                <a:lnTo>
                  <a:pt x="148766" y="30465"/>
                </a:lnTo>
                <a:lnTo>
                  <a:pt x="152517" y="31704"/>
                </a:lnTo>
                <a:lnTo>
                  <a:pt x="155971" y="32530"/>
                </a:lnTo>
                <a:lnTo>
                  <a:pt x="159225" y="34986"/>
                </a:lnTo>
                <a:lnTo>
                  <a:pt x="162348" y="38528"/>
                </a:lnTo>
                <a:lnTo>
                  <a:pt x="165382" y="42794"/>
                </a:lnTo>
                <a:lnTo>
                  <a:pt x="168753" y="50075"/>
                </a:lnTo>
                <a:lnTo>
                  <a:pt x="170251" y="56486"/>
                </a:lnTo>
                <a:lnTo>
                  <a:pt x="170917" y="62510"/>
                </a:lnTo>
                <a:lnTo>
                  <a:pt x="171213" y="68362"/>
                </a:lnTo>
                <a:lnTo>
                  <a:pt x="171292" y="71256"/>
                </a:lnTo>
                <a:lnTo>
                  <a:pt x="172298" y="74138"/>
                </a:lnTo>
                <a:lnTo>
                  <a:pt x="175953" y="79880"/>
                </a:lnTo>
                <a:lnTo>
                  <a:pt x="177310" y="83698"/>
                </a:lnTo>
                <a:lnTo>
                  <a:pt x="178213" y="88147"/>
                </a:lnTo>
                <a:lnTo>
                  <a:pt x="178816" y="93019"/>
                </a:lnTo>
                <a:lnTo>
                  <a:pt x="179218" y="97219"/>
                </a:lnTo>
                <a:lnTo>
                  <a:pt x="179665" y="104426"/>
                </a:lnTo>
                <a:lnTo>
                  <a:pt x="178832" y="107681"/>
                </a:lnTo>
                <a:lnTo>
                  <a:pt x="175366" y="113838"/>
                </a:lnTo>
                <a:lnTo>
                  <a:pt x="174060" y="117766"/>
                </a:lnTo>
                <a:lnTo>
                  <a:pt x="173190" y="122290"/>
                </a:lnTo>
                <a:lnTo>
                  <a:pt x="172610" y="127211"/>
                </a:lnTo>
                <a:lnTo>
                  <a:pt x="172223" y="131444"/>
                </a:lnTo>
                <a:lnTo>
                  <a:pt x="171794" y="138687"/>
                </a:lnTo>
                <a:lnTo>
                  <a:pt x="169774" y="141952"/>
                </a:lnTo>
                <a:lnTo>
                  <a:pt x="166523" y="145081"/>
                </a:lnTo>
                <a:lnTo>
                  <a:pt x="162450" y="148120"/>
                </a:lnTo>
                <a:lnTo>
                  <a:pt x="159735" y="151098"/>
                </a:lnTo>
                <a:lnTo>
                  <a:pt x="157925" y="154036"/>
                </a:lnTo>
                <a:lnTo>
                  <a:pt x="156718" y="156947"/>
                </a:lnTo>
                <a:lnTo>
                  <a:pt x="152837" y="162722"/>
                </a:lnTo>
                <a:lnTo>
                  <a:pt x="147938" y="168463"/>
                </a:lnTo>
                <a:lnTo>
                  <a:pt x="142585" y="174190"/>
                </a:lnTo>
                <a:lnTo>
                  <a:pt x="139824" y="178003"/>
                </a:lnTo>
                <a:lnTo>
                  <a:pt x="137031" y="182450"/>
                </a:lnTo>
                <a:lnTo>
                  <a:pt x="134216" y="187320"/>
                </a:lnTo>
                <a:lnTo>
                  <a:pt x="131388" y="191519"/>
                </a:lnTo>
                <a:lnTo>
                  <a:pt x="125704" y="198725"/>
                </a:lnTo>
                <a:lnTo>
                  <a:pt x="121903" y="201980"/>
                </a:lnTo>
                <a:lnTo>
                  <a:pt x="117464" y="205102"/>
                </a:lnTo>
                <a:lnTo>
                  <a:pt x="112598" y="208136"/>
                </a:lnTo>
                <a:lnTo>
                  <a:pt x="108403" y="211112"/>
                </a:lnTo>
                <a:lnTo>
                  <a:pt x="104654" y="214048"/>
                </a:lnTo>
                <a:lnTo>
                  <a:pt x="101202" y="216958"/>
                </a:lnTo>
                <a:lnTo>
                  <a:pt x="97948" y="218897"/>
                </a:lnTo>
                <a:lnTo>
                  <a:pt x="91792" y="221053"/>
                </a:lnTo>
                <a:lnTo>
                  <a:pt x="85881" y="224551"/>
                </a:lnTo>
                <a:lnTo>
                  <a:pt x="82971" y="226817"/>
                </a:lnTo>
                <a:lnTo>
                  <a:pt x="77199" y="229335"/>
                </a:lnTo>
                <a:lnTo>
                  <a:pt x="71458" y="230455"/>
                </a:lnTo>
                <a:lnTo>
                  <a:pt x="65732" y="230952"/>
                </a:lnTo>
                <a:lnTo>
                  <a:pt x="61918" y="232037"/>
                </a:lnTo>
                <a:lnTo>
                  <a:pt x="57471" y="233713"/>
                </a:lnTo>
                <a:lnTo>
                  <a:pt x="45748" y="238695"/>
                </a:lnTo>
                <a:lnTo>
                  <a:pt x="41605" y="239377"/>
                </a:lnTo>
                <a:lnTo>
                  <a:pt x="36588" y="239680"/>
                </a:lnTo>
                <a:lnTo>
                  <a:pt x="31184" y="239814"/>
                </a:lnTo>
                <a:lnTo>
                  <a:pt x="28409" y="238898"/>
                </a:lnTo>
                <a:lnTo>
                  <a:pt x="22786" y="235339"/>
                </a:lnTo>
                <a:lnTo>
                  <a:pt x="17112" y="233123"/>
                </a:lnTo>
                <a:lnTo>
                  <a:pt x="14265" y="232532"/>
                </a:lnTo>
                <a:lnTo>
                  <a:pt x="8563" y="229335"/>
                </a:lnTo>
                <a:lnTo>
                  <a:pt x="5708" y="227149"/>
                </a:lnTo>
                <a:lnTo>
                  <a:pt x="3805" y="224739"/>
                </a:lnTo>
                <a:lnTo>
                  <a:pt x="2537" y="222180"/>
                </a:lnTo>
                <a:lnTo>
                  <a:pt x="501" y="215780"/>
                </a:lnTo>
                <a:lnTo>
                  <a:pt x="148" y="210120"/>
                </a:lnTo>
                <a:lnTo>
                  <a:pt x="13" y="198645"/>
                </a:lnTo>
                <a:lnTo>
                  <a:pt x="0" y="185267"/>
                </a:lnTo>
                <a:lnTo>
                  <a:pt x="953" y="182530"/>
                </a:lnTo>
                <a:lnTo>
                  <a:pt x="4550" y="176950"/>
                </a:lnTo>
                <a:lnTo>
                  <a:pt x="6844" y="175080"/>
                </a:lnTo>
                <a:lnTo>
                  <a:pt x="9325" y="173834"/>
                </a:lnTo>
                <a:lnTo>
                  <a:pt x="11931" y="173003"/>
                </a:lnTo>
                <a:lnTo>
                  <a:pt x="17367" y="169541"/>
                </a:lnTo>
                <a:lnTo>
                  <a:pt x="22959" y="164826"/>
                </a:lnTo>
                <a:lnTo>
                  <a:pt x="28619" y="159556"/>
                </a:lnTo>
                <a:lnTo>
                  <a:pt x="31461" y="157770"/>
                </a:lnTo>
                <a:lnTo>
                  <a:pt x="37160" y="155785"/>
                </a:lnTo>
                <a:lnTo>
                  <a:pt x="40966" y="155256"/>
                </a:lnTo>
                <a:lnTo>
                  <a:pt x="45408" y="154903"/>
                </a:lnTo>
                <a:lnTo>
                  <a:pt x="50275" y="154668"/>
                </a:lnTo>
                <a:lnTo>
                  <a:pt x="60762" y="154406"/>
                </a:lnTo>
                <a:lnTo>
                  <a:pt x="78465" y="154238"/>
                </a:lnTo>
                <a:lnTo>
                  <a:pt x="82791" y="155177"/>
                </a:lnTo>
                <a:lnTo>
                  <a:pt x="87579" y="156756"/>
                </a:lnTo>
                <a:lnTo>
                  <a:pt x="92675" y="158760"/>
                </a:lnTo>
                <a:lnTo>
                  <a:pt x="97026" y="161049"/>
                </a:lnTo>
                <a:lnTo>
                  <a:pt x="100879" y="163528"/>
                </a:lnTo>
                <a:lnTo>
                  <a:pt x="104400" y="166132"/>
                </a:lnTo>
                <a:lnTo>
                  <a:pt x="108653" y="167869"/>
                </a:lnTo>
                <a:lnTo>
                  <a:pt x="113393" y="169027"/>
                </a:lnTo>
                <a:lnTo>
                  <a:pt x="118457" y="169799"/>
                </a:lnTo>
                <a:lnTo>
                  <a:pt x="122787" y="171265"/>
                </a:lnTo>
                <a:lnTo>
                  <a:pt x="126625" y="173196"/>
                </a:lnTo>
                <a:lnTo>
                  <a:pt x="130137" y="175436"/>
                </a:lnTo>
                <a:lnTo>
                  <a:pt x="133430" y="177881"/>
                </a:lnTo>
                <a:lnTo>
                  <a:pt x="136578" y="180464"/>
                </a:lnTo>
                <a:lnTo>
                  <a:pt x="139630" y="183138"/>
                </a:lnTo>
                <a:lnTo>
                  <a:pt x="142616" y="184921"/>
                </a:lnTo>
                <a:lnTo>
                  <a:pt x="148475" y="186902"/>
                </a:lnTo>
                <a:lnTo>
                  <a:pt x="154254" y="190323"/>
                </a:lnTo>
                <a:lnTo>
                  <a:pt x="157128" y="192568"/>
                </a:lnTo>
                <a:lnTo>
                  <a:pt x="162862" y="195064"/>
                </a:lnTo>
                <a:lnTo>
                  <a:pt x="165724" y="195729"/>
                </a:lnTo>
                <a:lnTo>
                  <a:pt x="171446" y="199008"/>
                </a:lnTo>
                <a:lnTo>
                  <a:pt x="174304" y="201216"/>
                </a:lnTo>
                <a:lnTo>
                  <a:pt x="180021" y="203669"/>
                </a:lnTo>
                <a:lnTo>
                  <a:pt x="182879" y="204324"/>
                </a:lnTo>
                <a:lnTo>
                  <a:pt x="188594" y="207590"/>
                </a:lnTo>
                <a:lnTo>
                  <a:pt x="197167" y="21420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666"/>
          <p:cNvSpPr/>
          <p:nvPr/>
        </p:nvSpPr>
        <p:spPr bwMode="auto">
          <a:xfrm>
            <a:off x="7538084" y="3626167"/>
            <a:ext cx="145691" cy="180013"/>
          </a:xfrm>
          <a:custGeom>
            <a:avLst/>
            <a:gdLst/>
            <a:ahLst/>
            <a:cxnLst/>
            <a:rect l="0" t="0" r="0" b="0"/>
            <a:pathLst>
              <a:path w="145691" h="180013">
                <a:moveTo>
                  <a:pt x="34291" y="0"/>
                </a:moveTo>
                <a:lnTo>
                  <a:pt x="26910" y="0"/>
                </a:lnTo>
                <a:lnTo>
                  <a:pt x="26513" y="953"/>
                </a:lnTo>
                <a:lnTo>
                  <a:pt x="26072" y="4551"/>
                </a:lnTo>
                <a:lnTo>
                  <a:pt x="25001" y="5891"/>
                </a:lnTo>
                <a:lnTo>
                  <a:pt x="23335" y="6785"/>
                </a:lnTo>
                <a:lnTo>
                  <a:pt x="21272" y="7381"/>
                </a:lnTo>
                <a:lnTo>
                  <a:pt x="19897" y="8731"/>
                </a:lnTo>
                <a:lnTo>
                  <a:pt x="18980" y="10583"/>
                </a:lnTo>
                <a:lnTo>
                  <a:pt x="17960" y="15181"/>
                </a:lnTo>
                <a:lnTo>
                  <a:pt x="17508" y="20400"/>
                </a:lnTo>
                <a:lnTo>
                  <a:pt x="16434" y="23125"/>
                </a:lnTo>
                <a:lnTo>
                  <a:pt x="12702" y="28693"/>
                </a:lnTo>
                <a:lnTo>
                  <a:pt x="11326" y="31511"/>
                </a:lnTo>
                <a:lnTo>
                  <a:pt x="10408" y="34342"/>
                </a:lnTo>
                <a:lnTo>
                  <a:pt x="9797" y="37183"/>
                </a:lnTo>
                <a:lnTo>
                  <a:pt x="8436" y="40028"/>
                </a:lnTo>
                <a:lnTo>
                  <a:pt x="6577" y="42878"/>
                </a:lnTo>
                <a:lnTo>
                  <a:pt x="4385" y="45730"/>
                </a:lnTo>
                <a:lnTo>
                  <a:pt x="2923" y="48585"/>
                </a:lnTo>
                <a:lnTo>
                  <a:pt x="1949" y="51440"/>
                </a:lnTo>
                <a:lnTo>
                  <a:pt x="1299" y="54296"/>
                </a:lnTo>
                <a:lnTo>
                  <a:pt x="866" y="58105"/>
                </a:lnTo>
                <a:lnTo>
                  <a:pt x="578" y="62549"/>
                </a:lnTo>
                <a:lnTo>
                  <a:pt x="258" y="71615"/>
                </a:lnTo>
                <a:lnTo>
                  <a:pt x="77" y="82074"/>
                </a:lnTo>
                <a:lnTo>
                  <a:pt x="0" y="148485"/>
                </a:lnTo>
                <a:lnTo>
                  <a:pt x="953" y="151378"/>
                </a:lnTo>
                <a:lnTo>
                  <a:pt x="2541" y="154258"/>
                </a:lnTo>
                <a:lnTo>
                  <a:pt x="4551" y="157131"/>
                </a:lnTo>
                <a:lnTo>
                  <a:pt x="5892" y="159999"/>
                </a:lnTo>
                <a:lnTo>
                  <a:pt x="6786" y="162864"/>
                </a:lnTo>
                <a:lnTo>
                  <a:pt x="7381" y="165726"/>
                </a:lnTo>
                <a:lnTo>
                  <a:pt x="8732" y="167634"/>
                </a:lnTo>
                <a:lnTo>
                  <a:pt x="10583" y="168906"/>
                </a:lnTo>
                <a:lnTo>
                  <a:pt x="12772" y="169754"/>
                </a:lnTo>
                <a:lnTo>
                  <a:pt x="14230" y="171272"/>
                </a:lnTo>
                <a:lnTo>
                  <a:pt x="15202" y="173236"/>
                </a:lnTo>
                <a:lnTo>
                  <a:pt x="15850" y="175498"/>
                </a:lnTo>
                <a:lnTo>
                  <a:pt x="18187" y="177007"/>
                </a:lnTo>
                <a:lnTo>
                  <a:pt x="21649" y="178012"/>
                </a:lnTo>
                <a:lnTo>
                  <a:pt x="31793" y="179625"/>
                </a:lnTo>
                <a:lnTo>
                  <a:pt x="35721" y="179846"/>
                </a:lnTo>
                <a:lnTo>
                  <a:pt x="40641" y="179944"/>
                </a:lnTo>
                <a:lnTo>
                  <a:pt x="58928" y="180012"/>
                </a:lnTo>
                <a:lnTo>
                  <a:pt x="63098" y="179063"/>
                </a:lnTo>
                <a:lnTo>
                  <a:pt x="66830" y="177478"/>
                </a:lnTo>
                <a:lnTo>
                  <a:pt x="70271" y="175469"/>
                </a:lnTo>
                <a:lnTo>
                  <a:pt x="73518" y="173177"/>
                </a:lnTo>
                <a:lnTo>
                  <a:pt x="76634" y="170696"/>
                </a:lnTo>
                <a:lnTo>
                  <a:pt x="79665" y="168090"/>
                </a:lnTo>
                <a:lnTo>
                  <a:pt x="82638" y="165400"/>
                </a:lnTo>
                <a:lnTo>
                  <a:pt x="88481" y="159872"/>
                </a:lnTo>
                <a:lnTo>
                  <a:pt x="92325" y="157064"/>
                </a:lnTo>
                <a:lnTo>
                  <a:pt x="96793" y="154239"/>
                </a:lnTo>
                <a:lnTo>
                  <a:pt x="101676" y="151403"/>
                </a:lnTo>
                <a:lnTo>
                  <a:pt x="105885" y="147608"/>
                </a:lnTo>
                <a:lnTo>
                  <a:pt x="109642" y="143173"/>
                </a:lnTo>
                <a:lnTo>
                  <a:pt x="113100" y="138311"/>
                </a:lnTo>
                <a:lnTo>
                  <a:pt x="115406" y="133165"/>
                </a:lnTo>
                <a:lnTo>
                  <a:pt x="116942" y="127829"/>
                </a:lnTo>
                <a:lnTo>
                  <a:pt x="117967" y="122367"/>
                </a:lnTo>
                <a:lnTo>
                  <a:pt x="119602" y="117773"/>
                </a:lnTo>
                <a:lnTo>
                  <a:pt x="121645" y="113758"/>
                </a:lnTo>
                <a:lnTo>
                  <a:pt x="123959" y="110129"/>
                </a:lnTo>
                <a:lnTo>
                  <a:pt x="126455" y="105804"/>
                </a:lnTo>
                <a:lnTo>
                  <a:pt x="131767" y="95919"/>
                </a:lnTo>
                <a:lnTo>
                  <a:pt x="134518" y="91569"/>
                </a:lnTo>
                <a:lnTo>
                  <a:pt x="137304" y="87716"/>
                </a:lnTo>
                <a:lnTo>
                  <a:pt x="140113" y="84195"/>
                </a:lnTo>
                <a:lnTo>
                  <a:pt x="141987" y="79942"/>
                </a:lnTo>
                <a:lnTo>
                  <a:pt x="143236" y="75203"/>
                </a:lnTo>
                <a:lnTo>
                  <a:pt x="144068" y="70138"/>
                </a:lnTo>
                <a:lnTo>
                  <a:pt x="144623" y="65808"/>
                </a:lnTo>
                <a:lnTo>
                  <a:pt x="144993" y="61970"/>
                </a:lnTo>
                <a:lnTo>
                  <a:pt x="145240" y="58458"/>
                </a:lnTo>
                <a:lnTo>
                  <a:pt x="145405" y="55165"/>
                </a:lnTo>
                <a:lnTo>
                  <a:pt x="145588" y="48965"/>
                </a:lnTo>
                <a:lnTo>
                  <a:pt x="145690" y="40120"/>
                </a:lnTo>
                <a:lnTo>
                  <a:pt x="144751" y="37224"/>
                </a:lnTo>
                <a:lnTo>
                  <a:pt x="143174" y="34341"/>
                </a:lnTo>
                <a:lnTo>
                  <a:pt x="141169" y="31467"/>
                </a:lnTo>
                <a:lnTo>
                  <a:pt x="138881" y="28598"/>
                </a:lnTo>
                <a:lnTo>
                  <a:pt x="136402" y="25733"/>
                </a:lnTo>
                <a:lnTo>
                  <a:pt x="133798" y="22870"/>
                </a:lnTo>
                <a:lnTo>
                  <a:pt x="131109" y="20962"/>
                </a:lnTo>
                <a:lnTo>
                  <a:pt x="128364" y="19689"/>
                </a:lnTo>
                <a:lnTo>
                  <a:pt x="125581" y="18841"/>
                </a:lnTo>
                <a:lnTo>
                  <a:pt x="122773" y="18276"/>
                </a:lnTo>
                <a:lnTo>
                  <a:pt x="119949" y="17899"/>
                </a:lnTo>
                <a:lnTo>
                  <a:pt x="117114" y="17648"/>
                </a:lnTo>
                <a:lnTo>
                  <a:pt x="114271" y="17480"/>
                </a:lnTo>
                <a:lnTo>
                  <a:pt x="108573" y="17294"/>
                </a:lnTo>
                <a:lnTo>
                  <a:pt x="105719" y="16292"/>
                </a:lnTo>
                <a:lnTo>
                  <a:pt x="102865" y="14671"/>
                </a:lnTo>
                <a:lnTo>
                  <a:pt x="100010" y="12638"/>
                </a:lnTo>
                <a:lnTo>
                  <a:pt x="97153" y="11283"/>
                </a:lnTo>
                <a:lnTo>
                  <a:pt x="94296" y="10380"/>
                </a:lnTo>
                <a:lnTo>
                  <a:pt x="91439" y="9777"/>
                </a:lnTo>
                <a:lnTo>
                  <a:pt x="88583" y="9376"/>
                </a:lnTo>
                <a:lnTo>
                  <a:pt x="85725" y="9108"/>
                </a:lnTo>
                <a:lnTo>
                  <a:pt x="82867" y="8930"/>
                </a:lnTo>
                <a:lnTo>
                  <a:pt x="74613" y="8731"/>
                </a:lnTo>
                <a:lnTo>
                  <a:pt x="36015" y="8573"/>
                </a:lnTo>
                <a:lnTo>
                  <a:pt x="32517" y="11113"/>
                </a:lnTo>
                <a:lnTo>
                  <a:pt x="25718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667"/>
          <p:cNvSpPr/>
          <p:nvPr/>
        </p:nvSpPr>
        <p:spPr bwMode="auto">
          <a:xfrm>
            <a:off x="7718107" y="3583308"/>
            <a:ext cx="265738" cy="231455"/>
          </a:xfrm>
          <a:custGeom>
            <a:avLst/>
            <a:gdLst/>
            <a:ahLst/>
            <a:cxnLst/>
            <a:rect l="0" t="0" r="0" b="0"/>
            <a:pathLst>
              <a:path w="265738" h="231455">
                <a:moveTo>
                  <a:pt x="0" y="17142"/>
                </a:moveTo>
                <a:lnTo>
                  <a:pt x="20474" y="17142"/>
                </a:lnTo>
                <a:lnTo>
                  <a:pt x="22222" y="16189"/>
                </a:lnTo>
                <a:lnTo>
                  <a:pt x="23387" y="14602"/>
                </a:lnTo>
                <a:lnTo>
                  <a:pt x="24163" y="12591"/>
                </a:lnTo>
                <a:lnTo>
                  <a:pt x="25635" y="11250"/>
                </a:lnTo>
                <a:lnTo>
                  <a:pt x="27567" y="10356"/>
                </a:lnTo>
                <a:lnTo>
                  <a:pt x="32254" y="9364"/>
                </a:lnTo>
                <a:lnTo>
                  <a:pt x="40248" y="8804"/>
                </a:lnTo>
                <a:lnTo>
                  <a:pt x="45829" y="8674"/>
                </a:lnTo>
                <a:lnTo>
                  <a:pt x="130252" y="8569"/>
                </a:lnTo>
                <a:lnTo>
                  <a:pt x="134460" y="7617"/>
                </a:lnTo>
                <a:lnTo>
                  <a:pt x="139170" y="6029"/>
                </a:lnTo>
                <a:lnTo>
                  <a:pt x="144215" y="4018"/>
                </a:lnTo>
                <a:lnTo>
                  <a:pt x="152361" y="1784"/>
                </a:lnTo>
                <a:lnTo>
                  <a:pt x="159157" y="791"/>
                </a:lnTo>
                <a:lnTo>
                  <a:pt x="165352" y="350"/>
                </a:lnTo>
                <a:lnTo>
                  <a:pt x="173819" y="153"/>
                </a:lnTo>
                <a:lnTo>
                  <a:pt x="208490" y="0"/>
                </a:lnTo>
                <a:lnTo>
                  <a:pt x="212336" y="951"/>
                </a:lnTo>
                <a:lnTo>
                  <a:pt x="216805" y="2538"/>
                </a:lnTo>
                <a:lnTo>
                  <a:pt x="221689" y="4548"/>
                </a:lnTo>
                <a:lnTo>
                  <a:pt x="229655" y="6782"/>
                </a:lnTo>
                <a:lnTo>
                  <a:pt x="237981" y="8216"/>
                </a:lnTo>
                <a:lnTo>
                  <a:pt x="243973" y="8465"/>
                </a:lnTo>
                <a:lnTo>
                  <a:pt x="251782" y="8538"/>
                </a:lnTo>
                <a:lnTo>
                  <a:pt x="253580" y="9501"/>
                </a:lnTo>
                <a:lnTo>
                  <a:pt x="254779" y="11095"/>
                </a:lnTo>
                <a:lnTo>
                  <a:pt x="255577" y="13111"/>
                </a:lnTo>
                <a:lnTo>
                  <a:pt x="257062" y="14454"/>
                </a:lnTo>
                <a:lnTo>
                  <a:pt x="259006" y="15350"/>
                </a:lnTo>
                <a:lnTo>
                  <a:pt x="261252" y="15947"/>
                </a:lnTo>
                <a:lnTo>
                  <a:pt x="262750" y="17298"/>
                </a:lnTo>
                <a:lnTo>
                  <a:pt x="263749" y="19151"/>
                </a:lnTo>
                <a:lnTo>
                  <a:pt x="264859" y="23750"/>
                </a:lnTo>
                <a:lnTo>
                  <a:pt x="265353" y="28969"/>
                </a:lnTo>
                <a:lnTo>
                  <a:pt x="265573" y="34463"/>
                </a:lnTo>
                <a:lnTo>
                  <a:pt x="265696" y="42911"/>
                </a:lnTo>
                <a:lnTo>
                  <a:pt x="265737" y="54299"/>
                </a:lnTo>
                <a:lnTo>
                  <a:pt x="264788" y="57153"/>
                </a:lnTo>
                <a:lnTo>
                  <a:pt x="261193" y="62865"/>
                </a:lnTo>
                <a:lnTo>
                  <a:pt x="258902" y="66674"/>
                </a:lnTo>
                <a:lnTo>
                  <a:pt x="256421" y="71118"/>
                </a:lnTo>
                <a:lnTo>
                  <a:pt x="253815" y="75986"/>
                </a:lnTo>
                <a:lnTo>
                  <a:pt x="252078" y="80184"/>
                </a:lnTo>
                <a:lnTo>
                  <a:pt x="250147" y="87388"/>
                </a:lnTo>
                <a:lnTo>
                  <a:pt x="248680" y="91595"/>
                </a:lnTo>
                <a:lnTo>
                  <a:pt x="246749" y="96304"/>
                </a:lnTo>
                <a:lnTo>
                  <a:pt x="244509" y="101350"/>
                </a:lnTo>
                <a:lnTo>
                  <a:pt x="243017" y="106617"/>
                </a:lnTo>
                <a:lnTo>
                  <a:pt x="242021" y="112035"/>
                </a:lnTo>
                <a:lnTo>
                  <a:pt x="241357" y="117551"/>
                </a:lnTo>
                <a:lnTo>
                  <a:pt x="239962" y="122181"/>
                </a:lnTo>
                <a:lnTo>
                  <a:pt x="238080" y="126221"/>
                </a:lnTo>
                <a:lnTo>
                  <a:pt x="235872" y="129866"/>
                </a:lnTo>
                <a:lnTo>
                  <a:pt x="233448" y="134201"/>
                </a:lnTo>
                <a:lnTo>
                  <a:pt x="228214" y="144098"/>
                </a:lnTo>
                <a:lnTo>
                  <a:pt x="226439" y="148452"/>
                </a:lnTo>
                <a:lnTo>
                  <a:pt x="225254" y="152307"/>
                </a:lnTo>
                <a:lnTo>
                  <a:pt x="224464" y="155830"/>
                </a:lnTo>
                <a:lnTo>
                  <a:pt x="222985" y="160082"/>
                </a:lnTo>
                <a:lnTo>
                  <a:pt x="221047" y="164823"/>
                </a:lnTo>
                <a:lnTo>
                  <a:pt x="218802" y="169888"/>
                </a:lnTo>
                <a:lnTo>
                  <a:pt x="217305" y="175170"/>
                </a:lnTo>
                <a:lnTo>
                  <a:pt x="216308" y="180597"/>
                </a:lnTo>
                <a:lnTo>
                  <a:pt x="215642" y="186119"/>
                </a:lnTo>
                <a:lnTo>
                  <a:pt x="215199" y="190753"/>
                </a:lnTo>
                <a:lnTo>
                  <a:pt x="214904" y="194795"/>
                </a:lnTo>
                <a:lnTo>
                  <a:pt x="214707" y="198442"/>
                </a:lnTo>
                <a:lnTo>
                  <a:pt x="213623" y="201826"/>
                </a:lnTo>
                <a:lnTo>
                  <a:pt x="209878" y="208126"/>
                </a:lnTo>
                <a:lnTo>
                  <a:pt x="205605" y="214040"/>
                </a:lnTo>
                <a:lnTo>
                  <a:pt x="201553" y="218317"/>
                </a:lnTo>
                <a:lnTo>
                  <a:pt x="200091" y="220791"/>
                </a:lnTo>
                <a:lnTo>
                  <a:pt x="198034" y="227871"/>
                </a:lnTo>
                <a:lnTo>
                  <a:pt x="197168" y="23145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668"/>
          <p:cNvSpPr/>
          <p:nvPr/>
        </p:nvSpPr>
        <p:spPr bwMode="auto">
          <a:xfrm>
            <a:off x="7846694" y="3660457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4552" y="17145"/>
                </a:lnTo>
                <a:lnTo>
                  <a:pt x="5892" y="16193"/>
                </a:lnTo>
                <a:lnTo>
                  <a:pt x="6786" y="14605"/>
                </a:lnTo>
                <a:lnTo>
                  <a:pt x="7382" y="12594"/>
                </a:lnTo>
                <a:lnTo>
                  <a:pt x="8731" y="11254"/>
                </a:lnTo>
                <a:lnTo>
                  <a:pt x="10584" y="10360"/>
                </a:lnTo>
                <a:lnTo>
                  <a:pt x="12772" y="9764"/>
                </a:lnTo>
                <a:lnTo>
                  <a:pt x="15182" y="9367"/>
                </a:lnTo>
                <a:lnTo>
                  <a:pt x="20401" y="8926"/>
                </a:lnTo>
                <a:lnTo>
                  <a:pt x="25895" y="8729"/>
                </a:lnTo>
                <a:lnTo>
                  <a:pt x="36882" y="8619"/>
                </a:lnTo>
                <a:lnTo>
                  <a:pt x="88655" y="8573"/>
                </a:lnTo>
                <a:lnTo>
                  <a:pt x="94346" y="7621"/>
                </a:lnTo>
                <a:lnTo>
                  <a:pt x="99093" y="6033"/>
                </a:lnTo>
                <a:lnTo>
                  <a:pt x="103209" y="4022"/>
                </a:lnTo>
                <a:lnTo>
                  <a:pt x="108811" y="2681"/>
                </a:lnTo>
                <a:lnTo>
                  <a:pt x="115404" y="1788"/>
                </a:lnTo>
                <a:lnTo>
                  <a:pt x="122655" y="1192"/>
                </a:lnTo>
                <a:lnTo>
                  <a:pt x="129396" y="795"/>
                </a:lnTo>
                <a:lnTo>
                  <a:pt x="141964" y="353"/>
                </a:lnTo>
                <a:lnTo>
                  <a:pt x="165556" y="70"/>
                </a:lnTo>
                <a:lnTo>
                  <a:pt x="23145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669"/>
          <p:cNvSpPr/>
          <p:nvPr/>
        </p:nvSpPr>
        <p:spPr bwMode="auto">
          <a:xfrm>
            <a:off x="6980872" y="414051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67140" y="17145"/>
                </a:lnTo>
                <a:lnTo>
                  <a:pt x="70477" y="16193"/>
                </a:lnTo>
                <a:lnTo>
                  <a:pt x="72702" y="14605"/>
                </a:lnTo>
                <a:lnTo>
                  <a:pt x="74186" y="12595"/>
                </a:lnTo>
                <a:lnTo>
                  <a:pt x="77080" y="11254"/>
                </a:lnTo>
                <a:lnTo>
                  <a:pt x="80914" y="10360"/>
                </a:lnTo>
                <a:lnTo>
                  <a:pt x="85375" y="9764"/>
                </a:lnTo>
                <a:lnTo>
                  <a:pt x="89302" y="9367"/>
                </a:lnTo>
                <a:lnTo>
                  <a:pt x="92872" y="9102"/>
                </a:lnTo>
                <a:lnTo>
                  <a:pt x="96205" y="8926"/>
                </a:lnTo>
                <a:lnTo>
                  <a:pt x="104988" y="8730"/>
                </a:lnTo>
                <a:lnTo>
                  <a:pt x="131068" y="8582"/>
                </a:lnTo>
                <a:lnTo>
                  <a:pt x="134051" y="7626"/>
                </a:lnTo>
                <a:lnTo>
                  <a:pt x="136992" y="6037"/>
                </a:lnTo>
                <a:lnTo>
                  <a:pt x="139906" y="4025"/>
                </a:lnTo>
                <a:lnTo>
                  <a:pt x="142801" y="2683"/>
                </a:lnTo>
                <a:lnTo>
                  <a:pt x="145682" y="1789"/>
                </a:lnTo>
                <a:lnTo>
                  <a:pt x="148557" y="1192"/>
                </a:lnTo>
                <a:lnTo>
                  <a:pt x="152378" y="795"/>
                </a:lnTo>
                <a:lnTo>
                  <a:pt x="156831" y="530"/>
                </a:lnTo>
                <a:lnTo>
                  <a:pt x="165905" y="236"/>
                </a:lnTo>
                <a:lnTo>
                  <a:pt x="179492" y="47"/>
                </a:lnTo>
                <a:lnTo>
                  <a:pt x="19716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670"/>
          <p:cNvSpPr/>
          <p:nvPr/>
        </p:nvSpPr>
        <p:spPr bwMode="auto">
          <a:xfrm>
            <a:off x="7427961" y="3961438"/>
            <a:ext cx="186774" cy="247660"/>
          </a:xfrm>
          <a:custGeom>
            <a:avLst/>
            <a:gdLst/>
            <a:ahLst/>
            <a:cxnLst/>
            <a:rect l="0" t="0" r="0" b="0"/>
            <a:pathLst>
              <a:path w="186774" h="247660">
                <a:moveTo>
                  <a:pt x="84406" y="7629"/>
                </a:moveTo>
                <a:lnTo>
                  <a:pt x="84406" y="2690"/>
                </a:lnTo>
                <a:lnTo>
                  <a:pt x="84406" y="4799"/>
                </a:lnTo>
                <a:lnTo>
                  <a:pt x="84406" y="0"/>
                </a:lnTo>
                <a:lnTo>
                  <a:pt x="84406" y="7301"/>
                </a:lnTo>
                <a:lnTo>
                  <a:pt x="79855" y="12083"/>
                </a:lnTo>
                <a:lnTo>
                  <a:pt x="78514" y="14408"/>
                </a:lnTo>
                <a:lnTo>
                  <a:pt x="77025" y="19532"/>
                </a:lnTo>
                <a:lnTo>
                  <a:pt x="73823" y="24984"/>
                </a:lnTo>
                <a:lnTo>
                  <a:pt x="69225" y="30583"/>
                </a:lnTo>
                <a:lnTo>
                  <a:pt x="64007" y="36246"/>
                </a:lnTo>
                <a:lnTo>
                  <a:pt x="61281" y="40042"/>
                </a:lnTo>
                <a:lnTo>
                  <a:pt x="58513" y="44477"/>
                </a:lnTo>
                <a:lnTo>
                  <a:pt x="55713" y="49340"/>
                </a:lnTo>
                <a:lnTo>
                  <a:pt x="50063" y="59822"/>
                </a:lnTo>
                <a:lnTo>
                  <a:pt x="38676" y="82074"/>
                </a:lnTo>
                <a:lnTo>
                  <a:pt x="34869" y="87739"/>
                </a:lnTo>
                <a:lnTo>
                  <a:pt x="30427" y="93421"/>
                </a:lnTo>
                <a:lnTo>
                  <a:pt x="25560" y="99114"/>
                </a:lnTo>
                <a:lnTo>
                  <a:pt x="22315" y="104814"/>
                </a:lnTo>
                <a:lnTo>
                  <a:pt x="20152" y="110519"/>
                </a:lnTo>
                <a:lnTo>
                  <a:pt x="18710" y="116227"/>
                </a:lnTo>
                <a:lnTo>
                  <a:pt x="16796" y="121938"/>
                </a:lnTo>
                <a:lnTo>
                  <a:pt x="14568" y="127650"/>
                </a:lnTo>
                <a:lnTo>
                  <a:pt x="12129" y="133363"/>
                </a:lnTo>
                <a:lnTo>
                  <a:pt x="10505" y="139077"/>
                </a:lnTo>
                <a:lnTo>
                  <a:pt x="9421" y="144791"/>
                </a:lnTo>
                <a:lnTo>
                  <a:pt x="8699" y="150505"/>
                </a:lnTo>
                <a:lnTo>
                  <a:pt x="7265" y="156220"/>
                </a:lnTo>
                <a:lnTo>
                  <a:pt x="5356" y="161935"/>
                </a:lnTo>
                <a:lnTo>
                  <a:pt x="3131" y="167649"/>
                </a:lnTo>
                <a:lnTo>
                  <a:pt x="1648" y="172412"/>
                </a:lnTo>
                <a:lnTo>
                  <a:pt x="659" y="176539"/>
                </a:lnTo>
                <a:lnTo>
                  <a:pt x="0" y="180243"/>
                </a:lnTo>
                <a:lnTo>
                  <a:pt x="512" y="184618"/>
                </a:lnTo>
                <a:lnTo>
                  <a:pt x="1807" y="189439"/>
                </a:lnTo>
                <a:lnTo>
                  <a:pt x="3623" y="194558"/>
                </a:lnTo>
                <a:lnTo>
                  <a:pt x="4833" y="198923"/>
                </a:lnTo>
                <a:lnTo>
                  <a:pt x="6178" y="206314"/>
                </a:lnTo>
                <a:lnTo>
                  <a:pt x="6775" y="212773"/>
                </a:lnTo>
                <a:lnTo>
                  <a:pt x="6935" y="215829"/>
                </a:lnTo>
                <a:lnTo>
                  <a:pt x="7993" y="218819"/>
                </a:lnTo>
                <a:lnTo>
                  <a:pt x="11710" y="224682"/>
                </a:lnTo>
                <a:lnTo>
                  <a:pt x="16537" y="230462"/>
                </a:lnTo>
                <a:lnTo>
                  <a:pt x="19158" y="233337"/>
                </a:lnTo>
                <a:lnTo>
                  <a:pt x="21857" y="235253"/>
                </a:lnTo>
                <a:lnTo>
                  <a:pt x="27396" y="237383"/>
                </a:lnTo>
                <a:lnTo>
                  <a:pt x="33033" y="240869"/>
                </a:lnTo>
                <a:lnTo>
                  <a:pt x="35871" y="243133"/>
                </a:lnTo>
                <a:lnTo>
                  <a:pt x="39666" y="244642"/>
                </a:lnTo>
                <a:lnTo>
                  <a:pt x="44102" y="245648"/>
                </a:lnTo>
                <a:lnTo>
                  <a:pt x="48964" y="246318"/>
                </a:lnTo>
                <a:lnTo>
                  <a:pt x="53159" y="245812"/>
                </a:lnTo>
                <a:lnTo>
                  <a:pt x="56907" y="244523"/>
                </a:lnTo>
                <a:lnTo>
                  <a:pt x="60359" y="242711"/>
                </a:lnTo>
                <a:lnTo>
                  <a:pt x="64564" y="241503"/>
                </a:lnTo>
                <a:lnTo>
                  <a:pt x="69273" y="240697"/>
                </a:lnTo>
                <a:lnTo>
                  <a:pt x="74317" y="240160"/>
                </a:lnTo>
                <a:lnTo>
                  <a:pt x="79585" y="238850"/>
                </a:lnTo>
                <a:lnTo>
                  <a:pt x="85002" y="237024"/>
                </a:lnTo>
                <a:lnTo>
                  <a:pt x="90518" y="234854"/>
                </a:lnTo>
                <a:lnTo>
                  <a:pt x="95148" y="233407"/>
                </a:lnTo>
                <a:lnTo>
                  <a:pt x="99188" y="232443"/>
                </a:lnTo>
                <a:lnTo>
                  <a:pt x="102833" y="231800"/>
                </a:lnTo>
                <a:lnTo>
                  <a:pt x="107168" y="230419"/>
                </a:lnTo>
                <a:lnTo>
                  <a:pt x="111964" y="228546"/>
                </a:lnTo>
                <a:lnTo>
                  <a:pt x="117065" y="226344"/>
                </a:lnTo>
                <a:lnTo>
                  <a:pt x="122371" y="222972"/>
                </a:lnTo>
                <a:lnTo>
                  <a:pt x="127814" y="218818"/>
                </a:lnTo>
                <a:lnTo>
                  <a:pt x="133347" y="214145"/>
                </a:lnTo>
                <a:lnTo>
                  <a:pt x="137988" y="210076"/>
                </a:lnTo>
                <a:lnTo>
                  <a:pt x="145686" y="203015"/>
                </a:lnTo>
                <a:lnTo>
                  <a:pt x="155373" y="193686"/>
                </a:lnTo>
                <a:lnTo>
                  <a:pt x="181548" y="167658"/>
                </a:lnTo>
                <a:lnTo>
                  <a:pt x="183458" y="164797"/>
                </a:lnTo>
                <a:lnTo>
                  <a:pt x="185578" y="159079"/>
                </a:lnTo>
                <a:lnTo>
                  <a:pt x="186522" y="153363"/>
                </a:lnTo>
                <a:lnTo>
                  <a:pt x="186773" y="150505"/>
                </a:lnTo>
                <a:lnTo>
                  <a:pt x="185988" y="148599"/>
                </a:lnTo>
                <a:lnTo>
                  <a:pt x="184513" y="147329"/>
                </a:lnTo>
                <a:lnTo>
                  <a:pt x="182576" y="146483"/>
                </a:lnTo>
                <a:lnTo>
                  <a:pt x="181285" y="144966"/>
                </a:lnTo>
                <a:lnTo>
                  <a:pt x="180425" y="143002"/>
                </a:lnTo>
                <a:lnTo>
                  <a:pt x="179851" y="140740"/>
                </a:lnTo>
                <a:lnTo>
                  <a:pt x="178516" y="139232"/>
                </a:lnTo>
                <a:lnTo>
                  <a:pt x="176674" y="138227"/>
                </a:lnTo>
                <a:lnTo>
                  <a:pt x="174493" y="137557"/>
                </a:lnTo>
                <a:lnTo>
                  <a:pt x="171134" y="137110"/>
                </a:lnTo>
                <a:lnTo>
                  <a:pt x="166990" y="136812"/>
                </a:lnTo>
                <a:lnTo>
                  <a:pt x="158258" y="136481"/>
                </a:lnTo>
                <a:lnTo>
                  <a:pt x="146425" y="136252"/>
                </a:lnTo>
                <a:lnTo>
                  <a:pt x="142767" y="138772"/>
                </a:lnTo>
                <a:lnTo>
                  <a:pt x="140459" y="140778"/>
                </a:lnTo>
                <a:lnTo>
                  <a:pt x="137967" y="142115"/>
                </a:lnTo>
                <a:lnTo>
                  <a:pt x="132658" y="143600"/>
                </a:lnTo>
                <a:lnTo>
                  <a:pt x="127124" y="146801"/>
                </a:lnTo>
                <a:lnTo>
                  <a:pt x="124315" y="148988"/>
                </a:lnTo>
                <a:lnTo>
                  <a:pt x="120537" y="151398"/>
                </a:lnTo>
                <a:lnTo>
                  <a:pt x="116114" y="153958"/>
                </a:lnTo>
                <a:lnTo>
                  <a:pt x="111259" y="156617"/>
                </a:lnTo>
                <a:lnTo>
                  <a:pt x="108023" y="159341"/>
                </a:lnTo>
                <a:lnTo>
                  <a:pt x="105865" y="162111"/>
                </a:lnTo>
                <a:lnTo>
                  <a:pt x="104428" y="164909"/>
                </a:lnTo>
                <a:lnTo>
                  <a:pt x="101564" y="167728"/>
                </a:lnTo>
                <a:lnTo>
                  <a:pt x="97750" y="170559"/>
                </a:lnTo>
                <a:lnTo>
                  <a:pt x="93302" y="173399"/>
                </a:lnTo>
                <a:lnTo>
                  <a:pt x="90336" y="176245"/>
                </a:lnTo>
                <a:lnTo>
                  <a:pt x="88360" y="179095"/>
                </a:lnTo>
                <a:lnTo>
                  <a:pt x="87042" y="181947"/>
                </a:lnTo>
                <a:lnTo>
                  <a:pt x="85211" y="183848"/>
                </a:lnTo>
                <a:lnTo>
                  <a:pt x="83037" y="185116"/>
                </a:lnTo>
                <a:lnTo>
                  <a:pt x="80636" y="185961"/>
                </a:lnTo>
                <a:lnTo>
                  <a:pt x="79035" y="187477"/>
                </a:lnTo>
                <a:lnTo>
                  <a:pt x="77968" y="189440"/>
                </a:lnTo>
                <a:lnTo>
                  <a:pt x="76782" y="194161"/>
                </a:lnTo>
                <a:lnTo>
                  <a:pt x="76255" y="199435"/>
                </a:lnTo>
                <a:lnTo>
                  <a:pt x="76021" y="204954"/>
                </a:lnTo>
                <a:lnTo>
                  <a:pt x="75890" y="213416"/>
                </a:lnTo>
                <a:lnTo>
                  <a:pt x="75836" y="228824"/>
                </a:lnTo>
                <a:lnTo>
                  <a:pt x="78375" y="232303"/>
                </a:lnTo>
                <a:lnTo>
                  <a:pt x="80385" y="234564"/>
                </a:lnTo>
                <a:lnTo>
                  <a:pt x="82678" y="236072"/>
                </a:lnTo>
                <a:lnTo>
                  <a:pt x="87766" y="237747"/>
                </a:lnTo>
                <a:lnTo>
                  <a:pt x="89503" y="239146"/>
                </a:lnTo>
                <a:lnTo>
                  <a:pt x="90662" y="241031"/>
                </a:lnTo>
                <a:lnTo>
                  <a:pt x="91434" y="243241"/>
                </a:lnTo>
                <a:lnTo>
                  <a:pt x="92901" y="244713"/>
                </a:lnTo>
                <a:lnTo>
                  <a:pt x="94832" y="245695"/>
                </a:lnTo>
                <a:lnTo>
                  <a:pt x="101551" y="24765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671"/>
          <p:cNvSpPr/>
          <p:nvPr/>
        </p:nvSpPr>
        <p:spPr bwMode="auto">
          <a:xfrm>
            <a:off x="7710764" y="3953221"/>
            <a:ext cx="221255" cy="226426"/>
          </a:xfrm>
          <a:custGeom>
            <a:avLst/>
            <a:gdLst/>
            <a:ahLst/>
            <a:cxnLst/>
            <a:rect l="0" t="0" r="0" b="0"/>
            <a:pathLst>
              <a:path w="221255" h="226426">
                <a:moveTo>
                  <a:pt x="75923" y="24419"/>
                </a:moveTo>
                <a:lnTo>
                  <a:pt x="84143" y="16199"/>
                </a:lnTo>
                <a:lnTo>
                  <a:pt x="84426" y="10025"/>
                </a:lnTo>
                <a:lnTo>
                  <a:pt x="84486" y="3085"/>
                </a:lnTo>
                <a:lnTo>
                  <a:pt x="84493" y="0"/>
                </a:lnTo>
                <a:lnTo>
                  <a:pt x="84495" y="3637"/>
                </a:lnTo>
                <a:lnTo>
                  <a:pt x="83543" y="4849"/>
                </a:lnTo>
                <a:lnTo>
                  <a:pt x="81955" y="5657"/>
                </a:lnTo>
                <a:lnTo>
                  <a:pt x="79944" y="6196"/>
                </a:lnTo>
                <a:lnTo>
                  <a:pt x="78604" y="7508"/>
                </a:lnTo>
                <a:lnTo>
                  <a:pt x="77710" y="9335"/>
                </a:lnTo>
                <a:lnTo>
                  <a:pt x="77115" y="11505"/>
                </a:lnTo>
                <a:lnTo>
                  <a:pt x="73913" y="16457"/>
                </a:lnTo>
                <a:lnTo>
                  <a:pt x="69315" y="22785"/>
                </a:lnTo>
                <a:lnTo>
                  <a:pt x="66755" y="27139"/>
                </a:lnTo>
                <a:lnTo>
                  <a:pt x="64096" y="31948"/>
                </a:lnTo>
                <a:lnTo>
                  <a:pt x="61371" y="36105"/>
                </a:lnTo>
                <a:lnTo>
                  <a:pt x="58602" y="39830"/>
                </a:lnTo>
                <a:lnTo>
                  <a:pt x="55803" y="43265"/>
                </a:lnTo>
                <a:lnTo>
                  <a:pt x="52984" y="47461"/>
                </a:lnTo>
                <a:lnTo>
                  <a:pt x="50153" y="52163"/>
                </a:lnTo>
                <a:lnTo>
                  <a:pt x="47313" y="57202"/>
                </a:lnTo>
                <a:lnTo>
                  <a:pt x="44468" y="63419"/>
                </a:lnTo>
                <a:lnTo>
                  <a:pt x="41618" y="70421"/>
                </a:lnTo>
                <a:lnTo>
                  <a:pt x="38766" y="77947"/>
                </a:lnTo>
                <a:lnTo>
                  <a:pt x="34959" y="84869"/>
                </a:lnTo>
                <a:lnTo>
                  <a:pt x="30516" y="91389"/>
                </a:lnTo>
                <a:lnTo>
                  <a:pt x="25649" y="97641"/>
                </a:lnTo>
                <a:lnTo>
                  <a:pt x="22405" y="103713"/>
                </a:lnTo>
                <a:lnTo>
                  <a:pt x="20242" y="109667"/>
                </a:lnTo>
                <a:lnTo>
                  <a:pt x="18799" y="115541"/>
                </a:lnTo>
                <a:lnTo>
                  <a:pt x="16886" y="121362"/>
                </a:lnTo>
                <a:lnTo>
                  <a:pt x="14658" y="127147"/>
                </a:lnTo>
                <a:lnTo>
                  <a:pt x="12219" y="132909"/>
                </a:lnTo>
                <a:lnTo>
                  <a:pt x="10594" y="138656"/>
                </a:lnTo>
                <a:lnTo>
                  <a:pt x="9510" y="144392"/>
                </a:lnTo>
                <a:lnTo>
                  <a:pt x="8788" y="150121"/>
                </a:lnTo>
                <a:lnTo>
                  <a:pt x="8306" y="154892"/>
                </a:lnTo>
                <a:lnTo>
                  <a:pt x="7985" y="159026"/>
                </a:lnTo>
                <a:lnTo>
                  <a:pt x="7771" y="162734"/>
                </a:lnTo>
                <a:lnTo>
                  <a:pt x="6676" y="167111"/>
                </a:lnTo>
                <a:lnTo>
                  <a:pt x="4993" y="171935"/>
                </a:lnTo>
                <a:lnTo>
                  <a:pt x="2919" y="177055"/>
                </a:lnTo>
                <a:lnTo>
                  <a:pt x="1536" y="181421"/>
                </a:lnTo>
                <a:lnTo>
                  <a:pt x="614" y="185284"/>
                </a:lnTo>
                <a:lnTo>
                  <a:pt x="0" y="188812"/>
                </a:lnTo>
                <a:lnTo>
                  <a:pt x="542" y="192117"/>
                </a:lnTo>
                <a:lnTo>
                  <a:pt x="4905" y="201319"/>
                </a:lnTo>
                <a:lnTo>
                  <a:pt x="6260" y="207181"/>
                </a:lnTo>
                <a:lnTo>
                  <a:pt x="9402" y="212961"/>
                </a:lnTo>
                <a:lnTo>
                  <a:pt x="11573" y="215836"/>
                </a:lnTo>
                <a:lnTo>
                  <a:pt x="14926" y="217753"/>
                </a:lnTo>
                <a:lnTo>
                  <a:pt x="19065" y="219031"/>
                </a:lnTo>
                <a:lnTo>
                  <a:pt x="30296" y="221081"/>
                </a:lnTo>
                <a:lnTo>
                  <a:pt x="36912" y="223902"/>
                </a:lnTo>
                <a:lnTo>
                  <a:pt x="41344" y="225987"/>
                </a:lnTo>
                <a:lnTo>
                  <a:pt x="46202" y="226425"/>
                </a:lnTo>
                <a:lnTo>
                  <a:pt x="51347" y="225765"/>
                </a:lnTo>
                <a:lnTo>
                  <a:pt x="56682" y="224372"/>
                </a:lnTo>
                <a:lnTo>
                  <a:pt x="61190" y="223443"/>
                </a:lnTo>
                <a:lnTo>
                  <a:pt x="65148" y="222824"/>
                </a:lnTo>
                <a:lnTo>
                  <a:pt x="68740" y="222412"/>
                </a:lnTo>
                <a:lnTo>
                  <a:pt x="72088" y="221184"/>
                </a:lnTo>
                <a:lnTo>
                  <a:pt x="78346" y="217280"/>
                </a:lnTo>
                <a:lnTo>
                  <a:pt x="82301" y="215858"/>
                </a:lnTo>
                <a:lnTo>
                  <a:pt x="86842" y="214910"/>
                </a:lnTo>
                <a:lnTo>
                  <a:pt x="91776" y="214278"/>
                </a:lnTo>
                <a:lnTo>
                  <a:pt x="96969" y="211951"/>
                </a:lnTo>
                <a:lnTo>
                  <a:pt x="102336" y="208495"/>
                </a:lnTo>
                <a:lnTo>
                  <a:pt x="107820" y="204286"/>
                </a:lnTo>
                <a:lnTo>
                  <a:pt x="112427" y="200528"/>
                </a:lnTo>
                <a:lnTo>
                  <a:pt x="116452" y="197070"/>
                </a:lnTo>
                <a:lnTo>
                  <a:pt x="120087" y="193812"/>
                </a:lnTo>
                <a:lnTo>
                  <a:pt x="129207" y="185112"/>
                </a:lnTo>
                <a:lnTo>
                  <a:pt x="134305" y="180125"/>
                </a:lnTo>
                <a:lnTo>
                  <a:pt x="139609" y="175848"/>
                </a:lnTo>
                <a:lnTo>
                  <a:pt x="145051" y="172044"/>
                </a:lnTo>
                <a:lnTo>
                  <a:pt x="150584" y="168556"/>
                </a:lnTo>
                <a:lnTo>
                  <a:pt x="156176" y="164325"/>
                </a:lnTo>
                <a:lnTo>
                  <a:pt x="161810" y="159600"/>
                </a:lnTo>
                <a:lnTo>
                  <a:pt x="167472" y="154544"/>
                </a:lnTo>
                <a:lnTo>
                  <a:pt x="178842" y="143847"/>
                </a:lnTo>
                <a:lnTo>
                  <a:pt x="184540" y="138328"/>
                </a:lnTo>
                <a:lnTo>
                  <a:pt x="189292" y="132743"/>
                </a:lnTo>
                <a:lnTo>
                  <a:pt x="193413" y="127115"/>
                </a:lnTo>
                <a:lnTo>
                  <a:pt x="197113" y="121458"/>
                </a:lnTo>
                <a:lnTo>
                  <a:pt x="200531" y="116734"/>
                </a:lnTo>
                <a:lnTo>
                  <a:pt x="203762" y="112632"/>
                </a:lnTo>
                <a:lnTo>
                  <a:pt x="206869" y="108945"/>
                </a:lnTo>
                <a:lnTo>
                  <a:pt x="208941" y="104582"/>
                </a:lnTo>
                <a:lnTo>
                  <a:pt x="210322" y="99769"/>
                </a:lnTo>
                <a:lnTo>
                  <a:pt x="211243" y="94654"/>
                </a:lnTo>
                <a:lnTo>
                  <a:pt x="212808" y="90293"/>
                </a:lnTo>
                <a:lnTo>
                  <a:pt x="214804" y="86432"/>
                </a:lnTo>
                <a:lnTo>
                  <a:pt x="218610" y="79603"/>
                </a:lnTo>
                <a:lnTo>
                  <a:pt x="220303" y="73392"/>
                </a:lnTo>
                <a:lnTo>
                  <a:pt x="221054" y="67457"/>
                </a:lnTo>
                <a:lnTo>
                  <a:pt x="221254" y="64541"/>
                </a:lnTo>
                <a:lnTo>
                  <a:pt x="220437" y="61644"/>
                </a:lnTo>
                <a:lnTo>
                  <a:pt x="216986" y="55886"/>
                </a:lnTo>
                <a:lnTo>
                  <a:pt x="212278" y="50152"/>
                </a:lnTo>
                <a:lnTo>
                  <a:pt x="207010" y="44428"/>
                </a:lnTo>
                <a:lnTo>
                  <a:pt x="201494" y="38709"/>
                </a:lnTo>
                <a:lnTo>
                  <a:pt x="198689" y="36803"/>
                </a:lnTo>
                <a:lnTo>
                  <a:pt x="193033" y="34685"/>
                </a:lnTo>
                <a:lnTo>
                  <a:pt x="189239" y="33168"/>
                </a:lnTo>
                <a:lnTo>
                  <a:pt x="184805" y="31204"/>
                </a:lnTo>
                <a:lnTo>
                  <a:pt x="179943" y="28942"/>
                </a:lnTo>
                <a:lnTo>
                  <a:pt x="175750" y="27434"/>
                </a:lnTo>
                <a:lnTo>
                  <a:pt x="172002" y="26429"/>
                </a:lnTo>
                <a:lnTo>
                  <a:pt x="168551" y="25759"/>
                </a:lnTo>
                <a:lnTo>
                  <a:pt x="164345" y="25312"/>
                </a:lnTo>
                <a:lnTo>
                  <a:pt x="159636" y="25014"/>
                </a:lnTo>
                <a:lnTo>
                  <a:pt x="154592" y="24816"/>
                </a:lnTo>
                <a:lnTo>
                  <a:pt x="143907" y="24595"/>
                </a:lnTo>
                <a:lnTo>
                  <a:pt x="95562" y="24422"/>
                </a:lnTo>
                <a:lnTo>
                  <a:pt x="90921" y="25373"/>
                </a:lnTo>
                <a:lnTo>
                  <a:pt x="86874" y="26960"/>
                </a:lnTo>
                <a:lnTo>
                  <a:pt x="83223" y="28970"/>
                </a:lnTo>
                <a:lnTo>
                  <a:pt x="76628" y="31204"/>
                </a:lnTo>
                <a:lnTo>
                  <a:pt x="73536" y="31800"/>
                </a:lnTo>
                <a:lnTo>
                  <a:pt x="69569" y="33150"/>
                </a:lnTo>
                <a:lnTo>
                  <a:pt x="65020" y="35002"/>
                </a:lnTo>
                <a:lnTo>
                  <a:pt x="50205" y="4156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672"/>
          <p:cNvSpPr/>
          <p:nvPr/>
        </p:nvSpPr>
        <p:spPr bwMode="auto">
          <a:xfrm>
            <a:off x="6920865" y="4320540"/>
            <a:ext cx="1208723" cy="25718"/>
          </a:xfrm>
          <a:custGeom>
            <a:avLst/>
            <a:gdLst/>
            <a:ahLst/>
            <a:cxnLst/>
            <a:rect l="0" t="0" r="0" b="0"/>
            <a:pathLst>
              <a:path w="1208723" h="25718">
                <a:moveTo>
                  <a:pt x="0" y="25717"/>
                </a:moveTo>
                <a:lnTo>
                  <a:pt x="36912" y="25717"/>
                </a:lnTo>
                <a:lnTo>
                  <a:pt x="39848" y="24764"/>
                </a:lnTo>
                <a:lnTo>
                  <a:pt x="42758" y="23177"/>
                </a:lnTo>
                <a:lnTo>
                  <a:pt x="45650" y="21166"/>
                </a:lnTo>
                <a:lnTo>
                  <a:pt x="49483" y="19826"/>
                </a:lnTo>
                <a:lnTo>
                  <a:pt x="53944" y="18932"/>
                </a:lnTo>
                <a:lnTo>
                  <a:pt x="58822" y="18336"/>
                </a:lnTo>
                <a:lnTo>
                  <a:pt x="69323" y="17674"/>
                </a:lnTo>
                <a:lnTo>
                  <a:pt x="105798" y="17176"/>
                </a:lnTo>
                <a:lnTo>
                  <a:pt x="164498" y="17146"/>
                </a:lnTo>
                <a:lnTo>
                  <a:pt x="172530" y="16193"/>
                </a:lnTo>
                <a:lnTo>
                  <a:pt x="180742" y="14605"/>
                </a:lnTo>
                <a:lnTo>
                  <a:pt x="189076" y="12594"/>
                </a:lnTo>
                <a:lnTo>
                  <a:pt x="197488" y="11254"/>
                </a:lnTo>
                <a:lnTo>
                  <a:pt x="205953" y="10359"/>
                </a:lnTo>
                <a:lnTo>
                  <a:pt x="214455" y="9764"/>
                </a:lnTo>
                <a:lnTo>
                  <a:pt x="234061" y="9102"/>
                </a:lnTo>
                <a:lnTo>
                  <a:pt x="244623" y="8925"/>
                </a:lnTo>
                <a:lnTo>
                  <a:pt x="254522" y="7855"/>
                </a:lnTo>
                <a:lnTo>
                  <a:pt x="263979" y="6189"/>
                </a:lnTo>
                <a:lnTo>
                  <a:pt x="273140" y="4126"/>
                </a:lnTo>
                <a:lnTo>
                  <a:pt x="282106" y="2750"/>
                </a:lnTo>
                <a:lnTo>
                  <a:pt x="290941" y="1834"/>
                </a:lnTo>
                <a:lnTo>
                  <a:pt x="299688" y="1222"/>
                </a:lnTo>
                <a:lnTo>
                  <a:pt x="319567" y="543"/>
                </a:lnTo>
                <a:lnTo>
                  <a:pt x="373694" y="71"/>
                </a:lnTo>
                <a:lnTo>
                  <a:pt x="650211" y="0"/>
                </a:lnTo>
                <a:lnTo>
                  <a:pt x="663026" y="952"/>
                </a:lnTo>
                <a:lnTo>
                  <a:pt x="675380" y="2539"/>
                </a:lnTo>
                <a:lnTo>
                  <a:pt x="687426" y="4550"/>
                </a:lnTo>
                <a:lnTo>
                  <a:pt x="699266" y="5891"/>
                </a:lnTo>
                <a:lnTo>
                  <a:pt x="710969" y="6785"/>
                </a:lnTo>
                <a:lnTo>
                  <a:pt x="722583" y="7381"/>
                </a:lnTo>
                <a:lnTo>
                  <a:pt x="748185" y="8043"/>
                </a:lnTo>
                <a:lnTo>
                  <a:pt x="838578" y="8541"/>
                </a:lnTo>
                <a:lnTo>
                  <a:pt x="851469" y="9504"/>
                </a:lnTo>
                <a:lnTo>
                  <a:pt x="863873" y="11099"/>
                </a:lnTo>
                <a:lnTo>
                  <a:pt x="875952" y="13114"/>
                </a:lnTo>
                <a:lnTo>
                  <a:pt x="887816" y="14458"/>
                </a:lnTo>
                <a:lnTo>
                  <a:pt x="899535" y="15353"/>
                </a:lnTo>
                <a:lnTo>
                  <a:pt x="911156" y="15950"/>
                </a:lnTo>
                <a:lnTo>
                  <a:pt x="934231" y="16614"/>
                </a:lnTo>
                <a:lnTo>
                  <a:pt x="1014402" y="17114"/>
                </a:lnTo>
                <a:lnTo>
                  <a:pt x="1100800" y="17144"/>
                </a:lnTo>
                <a:lnTo>
                  <a:pt x="1108198" y="18097"/>
                </a:lnTo>
                <a:lnTo>
                  <a:pt x="1115989" y="19684"/>
                </a:lnTo>
                <a:lnTo>
                  <a:pt x="1124040" y="21695"/>
                </a:lnTo>
                <a:lnTo>
                  <a:pt x="1131312" y="23036"/>
                </a:lnTo>
                <a:lnTo>
                  <a:pt x="1138066" y="23930"/>
                </a:lnTo>
                <a:lnTo>
                  <a:pt x="1144473" y="24525"/>
                </a:lnTo>
                <a:lnTo>
                  <a:pt x="1154132" y="25188"/>
                </a:lnTo>
                <a:lnTo>
                  <a:pt x="1190358" y="25708"/>
                </a:lnTo>
                <a:lnTo>
                  <a:pt x="1208722" y="2571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673"/>
          <p:cNvSpPr/>
          <p:nvPr/>
        </p:nvSpPr>
        <p:spPr bwMode="auto">
          <a:xfrm>
            <a:off x="7186612" y="4457700"/>
            <a:ext cx="17146" cy="385763"/>
          </a:xfrm>
          <a:custGeom>
            <a:avLst/>
            <a:gdLst/>
            <a:ahLst/>
            <a:cxnLst/>
            <a:rect l="0" t="0" r="0" b="0"/>
            <a:pathLst>
              <a:path w="17146" h="385763">
                <a:moveTo>
                  <a:pt x="17145" y="0"/>
                </a:moveTo>
                <a:lnTo>
                  <a:pt x="9765" y="7381"/>
                </a:lnTo>
                <a:lnTo>
                  <a:pt x="9368" y="8730"/>
                </a:lnTo>
                <a:lnTo>
                  <a:pt x="8927" y="12770"/>
                </a:lnTo>
                <a:lnTo>
                  <a:pt x="8643" y="23124"/>
                </a:lnTo>
                <a:lnTo>
                  <a:pt x="8582" y="41733"/>
                </a:lnTo>
                <a:lnTo>
                  <a:pt x="9531" y="46871"/>
                </a:lnTo>
                <a:lnTo>
                  <a:pt x="11117" y="52203"/>
                </a:lnTo>
                <a:lnTo>
                  <a:pt x="13126" y="57662"/>
                </a:lnTo>
                <a:lnTo>
                  <a:pt x="14466" y="64158"/>
                </a:lnTo>
                <a:lnTo>
                  <a:pt x="15359" y="71347"/>
                </a:lnTo>
                <a:lnTo>
                  <a:pt x="15955" y="78997"/>
                </a:lnTo>
                <a:lnTo>
                  <a:pt x="16351" y="86002"/>
                </a:lnTo>
                <a:lnTo>
                  <a:pt x="16792" y="98865"/>
                </a:lnTo>
                <a:lnTo>
                  <a:pt x="17098" y="137761"/>
                </a:lnTo>
                <a:lnTo>
                  <a:pt x="17142" y="189822"/>
                </a:lnTo>
                <a:lnTo>
                  <a:pt x="16191" y="197985"/>
                </a:lnTo>
                <a:lnTo>
                  <a:pt x="14605" y="206285"/>
                </a:lnTo>
                <a:lnTo>
                  <a:pt x="12594" y="214676"/>
                </a:lnTo>
                <a:lnTo>
                  <a:pt x="11253" y="223127"/>
                </a:lnTo>
                <a:lnTo>
                  <a:pt x="10360" y="231619"/>
                </a:lnTo>
                <a:lnTo>
                  <a:pt x="9764" y="240138"/>
                </a:lnTo>
                <a:lnTo>
                  <a:pt x="8414" y="248674"/>
                </a:lnTo>
                <a:lnTo>
                  <a:pt x="6562" y="257223"/>
                </a:lnTo>
                <a:lnTo>
                  <a:pt x="4375" y="265779"/>
                </a:lnTo>
                <a:lnTo>
                  <a:pt x="2916" y="273388"/>
                </a:lnTo>
                <a:lnTo>
                  <a:pt x="1944" y="280366"/>
                </a:lnTo>
                <a:lnTo>
                  <a:pt x="1296" y="286923"/>
                </a:lnTo>
                <a:lnTo>
                  <a:pt x="864" y="294152"/>
                </a:lnTo>
                <a:lnTo>
                  <a:pt x="384" y="309804"/>
                </a:lnTo>
                <a:lnTo>
                  <a:pt x="76" y="330400"/>
                </a:lnTo>
                <a:lnTo>
                  <a:pt x="0" y="3857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674"/>
          <p:cNvSpPr/>
          <p:nvPr/>
        </p:nvSpPr>
        <p:spPr bwMode="auto">
          <a:xfrm>
            <a:off x="7366750" y="4449127"/>
            <a:ext cx="274206" cy="137056"/>
          </a:xfrm>
          <a:custGeom>
            <a:avLst/>
            <a:gdLst/>
            <a:ahLst/>
            <a:cxnLst/>
            <a:rect l="0" t="0" r="0" b="0"/>
            <a:pathLst>
              <a:path w="274206" h="137056">
                <a:moveTo>
                  <a:pt x="68465" y="0"/>
                </a:moveTo>
                <a:lnTo>
                  <a:pt x="68465" y="4551"/>
                </a:lnTo>
                <a:lnTo>
                  <a:pt x="67512" y="5892"/>
                </a:lnTo>
                <a:lnTo>
                  <a:pt x="65925" y="6785"/>
                </a:lnTo>
                <a:lnTo>
                  <a:pt x="63914" y="7381"/>
                </a:lnTo>
                <a:lnTo>
                  <a:pt x="62573" y="8731"/>
                </a:lnTo>
                <a:lnTo>
                  <a:pt x="61679" y="10583"/>
                </a:lnTo>
                <a:lnTo>
                  <a:pt x="61084" y="12770"/>
                </a:lnTo>
                <a:lnTo>
                  <a:pt x="60687" y="15181"/>
                </a:lnTo>
                <a:lnTo>
                  <a:pt x="60422" y="17741"/>
                </a:lnTo>
                <a:lnTo>
                  <a:pt x="60246" y="20400"/>
                </a:lnTo>
                <a:lnTo>
                  <a:pt x="59175" y="24077"/>
                </a:lnTo>
                <a:lnTo>
                  <a:pt x="57510" y="28434"/>
                </a:lnTo>
                <a:lnTo>
                  <a:pt x="55445" y="33243"/>
                </a:lnTo>
                <a:lnTo>
                  <a:pt x="54071" y="38355"/>
                </a:lnTo>
                <a:lnTo>
                  <a:pt x="53153" y="43667"/>
                </a:lnTo>
                <a:lnTo>
                  <a:pt x="52542" y="49115"/>
                </a:lnTo>
                <a:lnTo>
                  <a:pt x="51183" y="53698"/>
                </a:lnTo>
                <a:lnTo>
                  <a:pt x="49323" y="57706"/>
                </a:lnTo>
                <a:lnTo>
                  <a:pt x="47131" y="61331"/>
                </a:lnTo>
                <a:lnTo>
                  <a:pt x="44717" y="65652"/>
                </a:lnTo>
                <a:lnTo>
                  <a:pt x="39495" y="75534"/>
                </a:lnTo>
                <a:lnTo>
                  <a:pt x="31200" y="91807"/>
                </a:lnTo>
                <a:lnTo>
                  <a:pt x="28382" y="96447"/>
                </a:lnTo>
                <a:lnTo>
                  <a:pt x="25550" y="100493"/>
                </a:lnTo>
                <a:lnTo>
                  <a:pt x="22709" y="104143"/>
                </a:lnTo>
                <a:lnTo>
                  <a:pt x="20816" y="107529"/>
                </a:lnTo>
                <a:lnTo>
                  <a:pt x="19554" y="110738"/>
                </a:lnTo>
                <a:lnTo>
                  <a:pt x="18713" y="113830"/>
                </a:lnTo>
                <a:lnTo>
                  <a:pt x="17199" y="116845"/>
                </a:lnTo>
                <a:lnTo>
                  <a:pt x="15238" y="119806"/>
                </a:lnTo>
                <a:lnTo>
                  <a:pt x="9796" y="126853"/>
                </a:lnTo>
                <a:lnTo>
                  <a:pt x="8397" y="127431"/>
                </a:lnTo>
                <a:lnTo>
                  <a:pt x="0" y="128574"/>
                </a:lnTo>
                <a:lnTo>
                  <a:pt x="2476" y="131122"/>
                </a:lnTo>
                <a:lnTo>
                  <a:pt x="7275" y="135967"/>
                </a:lnTo>
                <a:lnTo>
                  <a:pt x="10472" y="136630"/>
                </a:lnTo>
                <a:lnTo>
                  <a:pt x="17627" y="137003"/>
                </a:lnTo>
                <a:lnTo>
                  <a:pt x="20285" y="137055"/>
                </a:lnTo>
                <a:lnTo>
                  <a:pt x="23010" y="136138"/>
                </a:lnTo>
                <a:lnTo>
                  <a:pt x="28578" y="132578"/>
                </a:lnTo>
                <a:lnTo>
                  <a:pt x="34227" y="130361"/>
                </a:lnTo>
                <a:lnTo>
                  <a:pt x="40865" y="129376"/>
                </a:lnTo>
                <a:lnTo>
                  <a:pt x="45303" y="129114"/>
                </a:lnTo>
                <a:lnTo>
                  <a:pt x="50165" y="128938"/>
                </a:lnTo>
                <a:lnTo>
                  <a:pt x="55313" y="127869"/>
                </a:lnTo>
                <a:lnTo>
                  <a:pt x="60649" y="126203"/>
                </a:lnTo>
                <a:lnTo>
                  <a:pt x="66112" y="124141"/>
                </a:lnTo>
                <a:lnTo>
                  <a:pt x="71659" y="122766"/>
                </a:lnTo>
                <a:lnTo>
                  <a:pt x="77262" y="121849"/>
                </a:lnTo>
                <a:lnTo>
                  <a:pt x="82901" y="121238"/>
                </a:lnTo>
                <a:lnTo>
                  <a:pt x="88567" y="119877"/>
                </a:lnTo>
                <a:lnTo>
                  <a:pt x="94248" y="118019"/>
                </a:lnTo>
                <a:lnTo>
                  <a:pt x="99941" y="115827"/>
                </a:lnTo>
                <a:lnTo>
                  <a:pt x="105641" y="114365"/>
                </a:lnTo>
                <a:lnTo>
                  <a:pt x="111347" y="113391"/>
                </a:lnTo>
                <a:lnTo>
                  <a:pt x="117055" y="112741"/>
                </a:lnTo>
                <a:lnTo>
                  <a:pt x="123718" y="111356"/>
                </a:lnTo>
                <a:lnTo>
                  <a:pt x="131018" y="109480"/>
                </a:lnTo>
                <a:lnTo>
                  <a:pt x="138742" y="107277"/>
                </a:lnTo>
                <a:lnTo>
                  <a:pt x="144844" y="105808"/>
                </a:lnTo>
                <a:lnTo>
                  <a:pt x="149864" y="104829"/>
                </a:lnTo>
                <a:lnTo>
                  <a:pt x="154163" y="104176"/>
                </a:lnTo>
                <a:lnTo>
                  <a:pt x="159888" y="103741"/>
                </a:lnTo>
                <a:lnTo>
                  <a:pt x="166561" y="103450"/>
                </a:lnTo>
                <a:lnTo>
                  <a:pt x="187065" y="103042"/>
                </a:lnTo>
                <a:lnTo>
                  <a:pt x="223851" y="102881"/>
                </a:lnTo>
                <a:lnTo>
                  <a:pt x="228253" y="103830"/>
                </a:lnTo>
                <a:lnTo>
                  <a:pt x="233093" y="105415"/>
                </a:lnTo>
                <a:lnTo>
                  <a:pt x="238224" y="107424"/>
                </a:lnTo>
                <a:lnTo>
                  <a:pt x="246466" y="109657"/>
                </a:lnTo>
                <a:lnTo>
                  <a:pt x="254256" y="111601"/>
                </a:lnTo>
                <a:lnTo>
                  <a:pt x="259000" y="113453"/>
                </a:lnTo>
                <a:lnTo>
                  <a:pt x="274205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675"/>
          <p:cNvSpPr/>
          <p:nvPr/>
        </p:nvSpPr>
        <p:spPr bwMode="auto">
          <a:xfrm>
            <a:off x="7572378" y="4423410"/>
            <a:ext cx="25715" cy="428626"/>
          </a:xfrm>
          <a:custGeom>
            <a:avLst/>
            <a:gdLst/>
            <a:ahLst/>
            <a:cxnLst/>
            <a:rect l="0" t="0" r="0" b="0"/>
            <a:pathLst>
              <a:path w="25715" h="428626">
                <a:moveTo>
                  <a:pt x="25714" y="0"/>
                </a:moveTo>
                <a:lnTo>
                  <a:pt x="25714" y="120528"/>
                </a:lnTo>
                <a:lnTo>
                  <a:pt x="24762" y="128929"/>
                </a:lnTo>
                <a:lnTo>
                  <a:pt x="23174" y="137388"/>
                </a:lnTo>
                <a:lnTo>
                  <a:pt x="21163" y="145884"/>
                </a:lnTo>
                <a:lnTo>
                  <a:pt x="19822" y="154406"/>
                </a:lnTo>
                <a:lnTo>
                  <a:pt x="18929" y="162944"/>
                </a:lnTo>
                <a:lnTo>
                  <a:pt x="18333" y="171495"/>
                </a:lnTo>
                <a:lnTo>
                  <a:pt x="17936" y="180052"/>
                </a:lnTo>
                <a:lnTo>
                  <a:pt x="17495" y="197181"/>
                </a:lnTo>
                <a:lnTo>
                  <a:pt x="16425" y="206701"/>
                </a:lnTo>
                <a:lnTo>
                  <a:pt x="14758" y="216858"/>
                </a:lnTo>
                <a:lnTo>
                  <a:pt x="12695" y="227439"/>
                </a:lnTo>
                <a:lnTo>
                  <a:pt x="11320" y="237351"/>
                </a:lnTo>
                <a:lnTo>
                  <a:pt x="10403" y="246816"/>
                </a:lnTo>
                <a:lnTo>
                  <a:pt x="9792" y="255984"/>
                </a:lnTo>
                <a:lnTo>
                  <a:pt x="9384" y="264953"/>
                </a:lnTo>
                <a:lnTo>
                  <a:pt x="8931" y="282539"/>
                </a:lnTo>
                <a:lnTo>
                  <a:pt x="8677" y="313056"/>
                </a:lnTo>
                <a:lnTo>
                  <a:pt x="7688" y="323004"/>
                </a:lnTo>
                <a:lnTo>
                  <a:pt x="6077" y="332493"/>
                </a:lnTo>
                <a:lnTo>
                  <a:pt x="4051" y="341677"/>
                </a:lnTo>
                <a:lnTo>
                  <a:pt x="2699" y="349705"/>
                </a:lnTo>
                <a:lnTo>
                  <a:pt x="1799" y="356961"/>
                </a:lnTo>
                <a:lnTo>
                  <a:pt x="1198" y="363704"/>
                </a:lnTo>
                <a:lnTo>
                  <a:pt x="797" y="371057"/>
                </a:lnTo>
                <a:lnTo>
                  <a:pt x="352" y="386846"/>
                </a:lnTo>
                <a:lnTo>
                  <a:pt x="0" y="427939"/>
                </a:lnTo>
                <a:lnTo>
                  <a:pt x="951" y="428167"/>
                </a:lnTo>
                <a:lnTo>
                  <a:pt x="2538" y="428320"/>
                </a:lnTo>
                <a:lnTo>
                  <a:pt x="8569" y="4286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676"/>
          <p:cNvSpPr/>
          <p:nvPr/>
        </p:nvSpPr>
        <p:spPr bwMode="auto">
          <a:xfrm>
            <a:off x="7700962" y="4461409"/>
            <a:ext cx="188113" cy="382054"/>
          </a:xfrm>
          <a:custGeom>
            <a:avLst/>
            <a:gdLst/>
            <a:ahLst/>
            <a:cxnLst/>
            <a:rect l="0" t="0" r="0" b="0"/>
            <a:pathLst>
              <a:path w="188113" h="382054">
                <a:moveTo>
                  <a:pt x="0" y="22008"/>
                </a:moveTo>
                <a:lnTo>
                  <a:pt x="44637" y="22008"/>
                </a:lnTo>
                <a:lnTo>
                  <a:pt x="48808" y="21056"/>
                </a:lnTo>
                <a:lnTo>
                  <a:pt x="53494" y="19469"/>
                </a:lnTo>
                <a:lnTo>
                  <a:pt x="58523" y="17457"/>
                </a:lnTo>
                <a:lnTo>
                  <a:pt x="63780" y="16116"/>
                </a:lnTo>
                <a:lnTo>
                  <a:pt x="69190" y="15223"/>
                </a:lnTo>
                <a:lnTo>
                  <a:pt x="74702" y="14627"/>
                </a:lnTo>
                <a:lnTo>
                  <a:pt x="79328" y="13277"/>
                </a:lnTo>
                <a:lnTo>
                  <a:pt x="83365" y="11425"/>
                </a:lnTo>
                <a:lnTo>
                  <a:pt x="87010" y="9238"/>
                </a:lnTo>
                <a:lnTo>
                  <a:pt x="91344" y="7780"/>
                </a:lnTo>
                <a:lnTo>
                  <a:pt x="96139" y="6807"/>
                </a:lnTo>
                <a:lnTo>
                  <a:pt x="101240" y="6160"/>
                </a:lnTo>
                <a:lnTo>
                  <a:pt x="106545" y="5728"/>
                </a:lnTo>
                <a:lnTo>
                  <a:pt x="111989" y="5439"/>
                </a:lnTo>
                <a:lnTo>
                  <a:pt x="117521" y="5247"/>
                </a:lnTo>
                <a:lnTo>
                  <a:pt x="122162" y="4167"/>
                </a:lnTo>
                <a:lnTo>
                  <a:pt x="126209" y="2494"/>
                </a:lnTo>
                <a:lnTo>
                  <a:pt x="129860" y="426"/>
                </a:lnTo>
                <a:lnTo>
                  <a:pt x="134198" y="0"/>
                </a:lnTo>
                <a:lnTo>
                  <a:pt x="138995" y="669"/>
                </a:lnTo>
                <a:lnTo>
                  <a:pt x="144098" y="2067"/>
                </a:lnTo>
                <a:lnTo>
                  <a:pt x="149406" y="2999"/>
                </a:lnTo>
                <a:lnTo>
                  <a:pt x="154849" y="3620"/>
                </a:lnTo>
                <a:lnTo>
                  <a:pt x="168170" y="4618"/>
                </a:lnTo>
                <a:lnTo>
                  <a:pt x="170216" y="5652"/>
                </a:lnTo>
                <a:lnTo>
                  <a:pt x="175030" y="9341"/>
                </a:lnTo>
                <a:lnTo>
                  <a:pt x="180344" y="14156"/>
                </a:lnTo>
                <a:lnTo>
                  <a:pt x="183093" y="16773"/>
                </a:lnTo>
                <a:lnTo>
                  <a:pt x="184927" y="19471"/>
                </a:lnTo>
                <a:lnTo>
                  <a:pt x="186965" y="25008"/>
                </a:lnTo>
                <a:lnTo>
                  <a:pt x="188112" y="33480"/>
                </a:lnTo>
                <a:lnTo>
                  <a:pt x="185841" y="41712"/>
                </a:lnTo>
                <a:lnTo>
                  <a:pt x="182608" y="51720"/>
                </a:lnTo>
                <a:lnTo>
                  <a:pt x="181172" y="62519"/>
                </a:lnTo>
                <a:lnTo>
                  <a:pt x="177994" y="73668"/>
                </a:lnTo>
                <a:lnTo>
                  <a:pt x="175812" y="79308"/>
                </a:lnTo>
                <a:lnTo>
                  <a:pt x="174358" y="85926"/>
                </a:lnTo>
                <a:lnTo>
                  <a:pt x="173389" y="93195"/>
                </a:lnTo>
                <a:lnTo>
                  <a:pt x="172742" y="100899"/>
                </a:lnTo>
                <a:lnTo>
                  <a:pt x="171359" y="108891"/>
                </a:lnTo>
                <a:lnTo>
                  <a:pt x="169485" y="117078"/>
                </a:lnTo>
                <a:lnTo>
                  <a:pt x="167282" y="125393"/>
                </a:lnTo>
                <a:lnTo>
                  <a:pt x="163909" y="133794"/>
                </a:lnTo>
                <a:lnTo>
                  <a:pt x="159755" y="142252"/>
                </a:lnTo>
                <a:lnTo>
                  <a:pt x="155081" y="150749"/>
                </a:lnTo>
                <a:lnTo>
                  <a:pt x="151012" y="159270"/>
                </a:lnTo>
                <a:lnTo>
                  <a:pt x="147347" y="167809"/>
                </a:lnTo>
                <a:lnTo>
                  <a:pt x="143952" y="176359"/>
                </a:lnTo>
                <a:lnTo>
                  <a:pt x="137639" y="193478"/>
                </a:lnTo>
                <a:lnTo>
                  <a:pt x="122936" y="236323"/>
                </a:lnTo>
                <a:lnTo>
                  <a:pt x="100016" y="304901"/>
                </a:lnTo>
                <a:lnTo>
                  <a:pt x="97157" y="312521"/>
                </a:lnTo>
                <a:lnTo>
                  <a:pt x="94299" y="319506"/>
                </a:lnTo>
                <a:lnTo>
                  <a:pt x="91441" y="326068"/>
                </a:lnTo>
                <a:lnTo>
                  <a:pt x="89536" y="332347"/>
                </a:lnTo>
                <a:lnTo>
                  <a:pt x="88265" y="338438"/>
                </a:lnTo>
                <a:lnTo>
                  <a:pt x="86854" y="349334"/>
                </a:lnTo>
                <a:lnTo>
                  <a:pt x="86059" y="360823"/>
                </a:lnTo>
                <a:lnTo>
                  <a:pt x="85769" y="371626"/>
                </a:lnTo>
                <a:lnTo>
                  <a:pt x="85725" y="38205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677"/>
          <p:cNvSpPr/>
          <p:nvPr/>
        </p:nvSpPr>
        <p:spPr bwMode="auto">
          <a:xfrm>
            <a:off x="7786687" y="48434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678"/>
          <p:cNvSpPr/>
          <p:nvPr/>
        </p:nvSpPr>
        <p:spPr bwMode="auto">
          <a:xfrm>
            <a:off x="8043862" y="4545277"/>
            <a:ext cx="282894" cy="219326"/>
          </a:xfrm>
          <a:custGeom>
            <a:avLst/>
            <a:gdLst/>
            <a:ahLst/>
            <a:cxnLst/>
            <a:rect l="0" t="0" r="0" b="0"/>
            <a:pathLst>
              <a:path w="282894" h="219326">
                <a:moveTo>
                  <a:pt x="17145" y="49583"/>
                </a:moveTo>
                <a:lnTo>
                  <a:pt x="136" y="49583"/>
                </a:lnTo>
                <a:lnTo>
                  <a:pt x="27" y="56427"/>
                </a:lnTo>
                <a:lnTo>
                  <a:pt x="0" y="215271"/>
                </a:lnTo>
                <a:lnTo>
                  <a:pt x="953" y="217191"/>
                </a:lnTo>
                <a:lnTo>
                  <a:pt x="2539" y="218472"/>
                </a:lnTo>
                <a:lnTo>
                  <a:pt x="4551" y="219325"/>
                </a:lnTo>
                <a:lnTo>
                  <a:pt x="5892" y="218942"/>
                </a:lnTo>
                <a:lnTo>
                  <a:pt x="6785" y="217734"/>
                </a:lnTo>
                <a:lnTo>
                  <a:pt x="8220" y="213502"/>
                </a:lnTo>
                <a:lnTo>
                  <a:pt x="8416" y="207843"/>
                </a:lnTo>
                <a:lnTo>
                  <a:pt x="8468" y="203667"/>
                </a:lnTo>
                <a:lnTo>
                  <a:pt x="7550" y="198978"/>
                </a:lnTo>
                <a:lnTo>
                  <a:pt x="5986" y="193948"/>
                </a:lnTo>
                <a:lnTo>
                  <a:pt x="3990" y="188689"/>
                </a:lnTo>
                <a:lnTo>
                  <a:pt x="3614" y="183277"/>
                </a:lnTo>
                <a:lnTo>
                  <a:pt x="4314" y="177765"/>
                </a:lnTo>
                <a:lnTo>
                  <a:pt x="5734" y="172185"/>
                </a:lnTo>
                <a:lnTo>
                  <a:pt x="6679" y="165607"/>
                </a:lnTo>
                <a:lnTo>
                  <a:pt x="7310" y="158365"/>
                </a:lnTo>
                <a:lnTo>
                  <a:pt x="7731" y="150679"/>
                </a:lnTo>
                <a:lnTo>
                  <a:pt x="8964" y="141745"/>
                </a:lnTo>
                <a:lnTo>
                  <a:pt x="10739" y="131979"/>
                </a:lnTo>
                <a:lnTo>
                  <a:pt x="12874" y="121659"/>
                </a:lnTo>
                <a:lnTo>
                  <a:pt x="15250" y="112873"/>
                </a:lnTo>
                <a:lnTo>
                  <a:pt x="17787" y="105111"/>
                </a:lnTo>
                <a:lnTo>
                  <a:pt x="20431" y="98032"/>
                </a:lnTo>
                <a:lnTo>
                  <a:pt x="24098" y="90455"/>
                </a:lnTo>
                <a:lnTo>
                  <a:pt x="28448" y="82546"/>
                </a:lnTo>
                <a:lnTo>
                  <a:pt x="33253" y="74415"/>
                </a:lnTo>
                <a:lnTo>
                  <a:pt x="37409" y="68043"/>
                </a:lnTo>
                <a:lnTo>
                  <a:pt x="41132" y="62842"/>
                </a:lnTo>
                <a:lnTo>
                  <a:pt x="44566" y="58422"/>
                </a:lnTo>
                <a:lnTo>
                  <a:pt x="48761" y="53570"/>
                </a:lnTo>
                <a:lnTo>
                  <a:pt x="53462" y="48432"/>
                </a:lnTo>
                <a:lnTo>
                  <a:pt x="66641" y="34637"/>
                </a:lnTo>
                <a:lnTo>
                  <a:pt x="70145" y="31046"/>
                </a:lnTo>
                <a:lnTo>
                  <a:pt x="73434" y="28653"/>
                </a:lnTo>
                <a:lnTo>
                  <a:pt x="79628" y="25993"/>
                </a:lnTo>
                <a:lnTo>
                  <a:pt x="85554" y="24811"/>
                </a:lnTo>
                <a:lnTo>
                  <a:pt x="92317" y="24285"/>
                </a:lnTo>
                <a:lnTo>
                  <a:pt x="101673" y="24052"/>
                </a:lnTo>
                <a:lnTo>
                  <a:pt x="105882" y="24942"/>
                </a:lnTo>
                <a:lnTo>
                  <a:pt x="113099" y="28472"/>
                </a:lnTo>
                <a:lnTo>
                  <a:pt x="116356" y="31698"/>
                </a:lnTo>
                <a:lnTo>
                  <a:pt x="119481" y="35755"/>
                </a:lnTo>
                <a:lnTo>
                  <a:pt x="122517" y="40364"/>
                </a:lnTo>
                <a:lnTo>
                  <a:pt x="124540" y="45342"/>
                </a:lnTo>
                <a:lnTo>
                  <a:pt x="125890" y="50566"/>
                </a:lnTo>
                <a:lnTo>
                  <a:pt x="126788" y="55953"/>
                </a:lnTo>
                <a:lnTo>
                  <a:pt x="128340" y="61450"/>
                </a:lnTo>
                <a:lnTo>
                  <a:pt x="130328" y="67019"/>
                </a:lnTo>
                <a:lnTo>
                  <a:pt x="132605" y="72637"/>
                </a:lnTo>
                <a:lnTo>
                  <a:pt x="134124" y="79239"/>
                </a:lnTo>
                <a:lnTo>
                  <a:pt x="135136" y="86499"/>
                </a:lnTo>
                <a:lnTo>
                  <a:pt x="135811" y="94196"/>
                </a:lnTo>
                <a:lnTo>
                  <a:pt x="137213" y="101233"/>
                </a:lnTo>
                <a:lnTo>
                  <a:pt x="139100" y="107828"/>
                </a:lnTo>
                <a:lnTo>
                  <a:pt x="141312" y="114131"/>
                </a:lnTo>
                <a:lnTo>
                  <a:pt x="141832" y="120237"/>
                </a:lnTo>
                <a:lnTo>
                  <a:pt x="141228" y="126213"/>
                </a:lnTo>
                <a:lnTo>
                  <a:pt x="139871" y="132103"/>
                </a:lnTo>
                <a:lnTo>
                  <a:pt x="138968" y="136981"/>
                </a:lnTo>
                <a:lnTo>
                  <a:pt x="138365" y="141186"/>
                </a:lnTo>
                <a:lnTo>
                  <a:pt x="137964" y="144941"/>
                </a:lnTo>
                <a:lnTo>
                  <a:pt x="137517" y="151654"/>
                </a:lnTo>
                <a:lnTo>
                  <a:pt x="137319" y="157813"/>
                </a:lnTo>
                <a:lnTo>
                  <a:pt x="137162" y="169445"/>
                </a:lnTo>
                <a:lnTo>
                  <a:pt x="137160" y="153101"/>
                </a:lnTo>
                <a:lnTo>
                  <a:pt x="138113" y="147170"/>
                </a:lnTo>
                <a:lnTo>
                  <a:pt x="139700" y="140359"/>
                </a:lnTo>
                <a:lnTo>
                  <a:pt x="141711" y="132960"/>
                </a:lnTo>
                <a:lnTo>
                  <a:pt x="143052" y="125170"/>
                </a:lnTo>
                <a:lnTo>
                  <a:pt x="143945" y="117119"/>
                </a:lnTo>
                <a:lnTo>
                  <a:pt x="144542" y="108895"/>
                </a:lnTo>
                <a:lnTo>
                  <a:pt x="146844" y="101506"/>
                </a:lnTo>
                <a:lnTo>
                  <a:pt x="150284" y="94676"/>
                </a:lnTo>
                <a:lnTo>
                  <a:pt x="154480" y="88218"/>
                </a:lnTo>
                <a:lnTo>
                  <a:pt x="158232" y="81054"/>
                </a:lnTo>
                <a:lnTo>
                  <a:pt x="161685" y="73421"/>
                </a:lnTo>
                <a:lnTo>
                  <a:pt x="164941" y="65475"/>
                </a:lnTo>
                <a:lnTo>
                  <a:pt x="168063" y="58272"/>
                </a:lnTo>
                <a:lnTo>
                  <a:pt x="174072" y="45190"/>
                </a:lnTo>
                <a:lnTo>
                  <a:pt x="178913" y="39034"/>
                </a:lnTo>
                <a:lnTo>
                  <a:pt x="184998" y="33025"/>
                </a:lnTo>
                <a:lnTo>
                  <a:pt x="191912" y="27114"/>
                </a:lnTo>
                <a:lnTo>
                  <a:pt x="202134" y="18006"/>
                </a:lnTo>
                <a:lnTo>
                  <a:pt x="206194" y="14245"/>
                </a:lnTo>
                <a:lnTo>
                  <a:pt x="210805" y="10784"/>
                </a:lnTo>
                <a:lnTo>
                  <a:pt x="215785" y="7524"/>
                </a:lnTo>
                <a:lnTo>
                  <a:pt x="221009" y="4399"/>
                </a:lnTo>
                <a:lnTo>
                  <a:pt x="226397" y="2315"/>
                </a:lnTo>
                <a:lnTo>
                  <a:pt x="231894" y="926"/>
                </a:lnTo>
                <a:lnTo>
                  <a:pt x="237463" y="0"/>
                </a:lnTo>
                <a:lnTo>
                  <a:pt x="242129" y="335"/>
                </a:lnTo>
                <a:lnTo>
                  <a:pt x="246191" y="1511"/>
                </a:lnTo>
                <a:lnTo>
                  <a:pt x="253246" y="4405"/>
                </a:lnTo>
                <a:lnTo>
                  <a:pt x="259557" y="5691"/>
                </a:lnTo>
                <a:lnTo>
                  <a:pt x="262572" y="7939"/>
                </a:lnTo>
                <a:lnTo>
                  <a:pt x="265537" y="11343"/>
                </a:lnTo>
                <a:lnTo>
                  <a:pt x="268464" y="15517"/>
                </a:lnTo>
                <a:lnTo>
                  <a:pt x="270416" y="19252"/>
                </a:lnTo>
                <a:lnTo>
                  <a:pt x="274116" y="30013"/>
                </a:lnTo>
                <a:lnTo>
                  <a:pt x="276089" y="34631"/>
                </a:lnTo>
                <a:lnTo>
                  <a:pt x="278357" y="39615"/>
                </a:lnTo>
                <a:lnTo>
                  <a:pt x="279869" y="45795"/>
                </a:lnTo>
                <a:lnTo>
                  <a:pt x="280877" y="52773"/>
                </a:lnTo>
                <a:lnTo>
                  <a:pt x="281549" y="60282"/>
                </a:lnTo>
                <a:lnTo>
                  <a:pt x="281997" y="67193"/>
                </a:lnTo>
                <a:lnTo>
                  <a:pt x="282495" y="79952"/>
                </a:lnTo>
                <a:lnTo>
                  <a:pt x="282774" y="97845"/>
                </a:lnTo>
                <a:lnTo>
                  <a:pt x="281862" y="104617"/>
                </a:lnTo>
                <a:lnTo>
                  <a:pt x="280301" y="111990"/>
                </a:lnTo>
                <a:lnTo>
                  <a:pt x="278307" y="119763"/>
                </a:lnTo>
                <a:lnTo>
                  <a:pt x="276978" y="126849"/>
                </a:lnTo>
                <a:lnTo>
                  <a:pt x="276092" y="133479"/>
                </a:lnTo>
                <a:lnTo>
                  <a:pt x="275502" y="139804"/>
                </a:lnTo>
                <a:lnTo>
                  <a:pt x="275108" y="144973"/>
                </a:lnTo>
                <a:lnTo>
                  <a:pt x="274845" y="149371"/>
                </a:lnTo>
                <a:lnTo>
                  <a:pt x="274553" y="156798"/>
                </a:lnTo>
                <a:lnTo>
                  <a:pt x="274424" y="163274"/>
                </a:lnTo>
                <a:lnTo>
                  <a:pt x="275341" y="165382"/>
                </a:lnTo>
                <a:lnTo>
                  <a:pt x="276906" y="166787"/>
                </a:lnTo>
                <a:lnTo>
                  <a:pt x="278902" y="167724"/>
                </a:lnTo>
                <a:lnTo>
                  <a:pt x="280232" y="169301"/>
                </a:lnTo>
                <a:lnTo>
                  <a:pt x="281118" y="171305"/>
                </a:lnTo>
                <a:lnTo>
                  <a:pt x="282893" y="1781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679"/>
          <p:cNvSpPr/>
          <p:nvPr/>
        </p:nvSpPr>
        <p:spPr bwMode="auto">
          <a:xfrm>
            <a:off x="8403907" y="4406308"/>
            <a:ext cx="248603" cy="128541"/>
          </a:xfrm>
          <a:custGeom>
            <a:avLst/>
            <a:gdLst/>
            <a:ahLst/>
            <a:cxnLst/>
            <a:rect l="0" t="0" r="0" b="0"/>
            <a:pathLst>
              <a:path w="248603" h="128541">
                <a:moveTo>
                  <a:pt x="0" y="68537"/>
                </a:moveTo>
                <a:lnTo>
                  <a:pt x="0" y="63986"/>
                </a:lnTo>
                <a:lnTo>
                  <a:pt x="952" y="62645"/>
                </a:lnTo>
                <a:lnTo>
                  <a:pt x="2540" y="61751"/>
                </a:lnTo>
                <a:lnTo>
                  <a:pt x="4551" y="61156"/>
                </a:lnTo>
                <a:lnTo>
                  <a:pt x="5892" y="59806"/>
                </a:lnTo>
                <a:lnTo>
                  <a:pt x="6785" y="57954"/>
                </a:lnTo>
                <a:lnTo>
                  <a:pt x="7381" y="55766"/>
                </a:lnTo>
                <a:lnTo>
                  <a:pt x="7778" y="53356"/>
                </a:lnTo>
                <a:lnTo>
                  <a:pt x="8043" y="50796"/>
                </a:lnTo>
                <a:lnTo>
                  <a:pt x="8220" y="48137"/>
                </a:lnTo>
                <a:lnTo>
                  <a:pt x="9289" y="45412"/>
                </a:lnTo>
                <a:lnTo>
                  <a:pt x="10956" y="42643"/>
                </a:lnTo>
                <a:lnTo>
                  <a:pt x="13019" y="39844"/>
                </a:lnTo>
                <a:lnTo>
                  <a:pt x="14394" y="37026"/>
                </a:lnTo>
                <a:lnTo>
                  <a:pt x="15312" y="34194"/>
                </a:lnTo>
                <a:lnTo>
                  <a:pt x="15923" y="31354"/>
                </a:lnTo>
                <a:lnTo>
                  <a:pt x="17283" y="28508"/>
                </a:lnTo>
                <a:lnTo>
                  <a:pt x="19142" y="25659"/>
                </a:lnTo>
                <a:lnTo>
                  <a:pt x="21334" y="22806"/>
                </a:lnTo>
                <a:lnTo>
                  <a:pt x="24701" y="19952"/>
                </a:lnTo>
                <a:lnTo>
                  <a:pt x="28850" y="17097"/>
                </a:lnTo>
                <a:lnTo>
                  <a:pt x="33521" y="14241"/>
                </a:lnTo>
                <a:lnTo>
                  <a:pt x="37587" y="11384"/>
                </a:lnTo>
                <a:lnTo>
                  <a:pt x="41251" y="8527"/>
                </a:lnTo>
                <a:lnTo>
                  <a:pt x="44646" y="5671"/>
                </a:lnTo>
                <a:lnTo>
                  <a:pt x="48814" y="3766"/>
                </a:lnTo>
                <a:lnTo>
                  <a:pt x="53498" y="2496"/>
                </a:lnTo>
                <a:lnTo>
                  <a:pt x="58525" y="1650"/>
                </a:lnTo>
                <a:lnTo>
                  <a:pt x="62828" y="1085"/>
                </a:lnTo>
                <a:lnTo>
                  <a:pt x="70152" y="458"/>
                </a:lnTo>
                <a:lnTo>
                  <a:pt x="76581" y="180"/>
                </a:lnTo>
                <a:lnTo>
                  <a:pt x="85556" y="23"/>
                </a:lnTo>
                <a:lnTo>
                  <a:pt x="88470" y="0"/>
                </a:lnTo>
                <a:lnTo>
                  <a:pt x="91365" y="939"/>
                </a:lnTo>
                <a:lnTo>
                  <a:pt x="97122" y="4520"/>
                </a:lnTo>
                <a:lnTo>
                  <a:pt x="99990" y="6809"/>
                </a:lnTo>
                <a:lnTo>
                  <a:pt x="102855" y="9287"/>
                </a:lnTo>
                <a:lnTo>
                  <a:pt x="109746" y="15558"/>
                </a:lnTo>
                <a:lnTo>
                  <a:pt x="110312" y="17978"/>
                </a:lnTo>
                <a:lnTo>
                  <a:pt x="110689" y="21496"/>
                </a:lnTo>
                <a:lnTo>
                  <a:pt x="110940" y="25746"/>
                </a:lnTo>
                <a:lnTo>
                  <a:pt x="111220" y="33009"/>
                </a:lnTo>
                <a:lnTo>
                  <a:pt x="111343" y="40364"/>
                </a:lnTo>
                <a:lnTo>
                  <a:pt x="111398" y="49983"/>
                </a:lnTo>
                <a:lnTo>
                  <a:pt x="110461" y="55215"/>
                </a:lnTo>
                <a:lnTo>
                  <a:pt x="108883" y="60608"/>
                </a:lnTo>
                <a:lnTo>
                  <a:pt x="106879" y="66108"/>
                </a:lnTo>
                <a:lnTo>
                  <a:pt x="104590" y="71681"/>
                </a:lnTo>
                <a:lnTo>
                  <a:pt x="102111" y="77300"/>
                </a:lnTo>
                <a:lnTo>
                  <a:pt x="99507" y="82952"/>
                </a:lnTo>
                <a:lnTo>
                  <a:pt x="96819" y="87671"/>
                </a:lnTo>
                <a:lnTo>
                  <a:pt x="94072" y="91771"/>
                </a:lnTo>
                <a:lnTo>
                  <a:pt x="91291" y="95456"/>
                </a:lnTo>
                <a:lnTo>
                  <a:pt x="88483" y="98865"/>
                </a:lnTo>
                <a:lnTo>
                  <a:pt x="85659" y="102091"/>
                </a:lnTo>
                <a:lnTo>
                  <a:pt x="82823" y="105194"/>
                </a:lnTo>
                <a:lnTo>
                  <a:pt x="77133" y="111181"/>
                </a:lnTo>
                <a:lnTo>
                  <a:pt x="74282" y="114111"/>
                </a:lnTo>
                <a:lnTo>
                  <a:pt x="72382" y="117017"/>
                </a:lnTo>
                <a:lnTo>
                  <a:pt x="71115" y="119907"/>
                </a:lnTo>
                <a:lnTo>
                  <a:pt x="68594" y="128500"/>
                </a:lnTo>
                <a:lnTo>
                  <a:pt x="68584" y="128531"/>
                </a:lnTo>
                <a:lnTo>
                  <a:pt x="73132" y="128540"/>
                </a:lnTo>
                <a:lnTo>
                  <a:pt x="75425" y="127589"/>
                </a:lnTo>
                <a:lnTo>
                  <a:pt x="80513" y="123992"/>
                </a:lnTo>
                <a:lnTo>
                  <a:pt x="83202" y="122652"/>
                </a:lnTo>
                <a:lnTo>
                  <a:pt x="88731" y="121163"/>
                </a:lnTo>
                <a:lnTo>
                  <a:pt x="92492" y="119813"/>
                </a:lnTo>
                <a:lnTo>
                  <a:pt x="96905" y="117961"/>
                </a:lnTo>
                <a:lnTo>
                  <a:pt x="101750" y="115774"/>
                </a:lnTo>
                <a:lnTo>
                  <a:pt x="106886" y="114316"/>
                </a:lnTo>
                <a:lnTo>
                  <a:pt x="112215" y="113344"/>
                </a:lnTo>
                <a:lnTo>
                  <a:pt x="117672" y="112696"/>
                </a:lnTo>
                <a:lnTo>
                  <a:pt x="123216" y="111311"/>
                </a:lnTo>
                <a:lnTo>
                  <a:pt x="128817" y="109435"/>
                </a:lnTo>
                <a:lnTo>
                  <a:pt x="134455" y="107233"/>
                </a:lnTo>
                <a:lnTo>
                  <a:pt x="140119" y="104811"/>
                </a:lnTo>
                <a:lnTo>
                  <a:pt x="151494" y="99581"/>
                </a:lnTo>
                <a:lnTo>
                  <a:pt x="158146" y="96853"/>
                </a:lnTo>
                <a:lnTo>
                  <a:pt x="165438" y="94082"/>
                </a:lnTo>
                <a:lnTo>
                  <a:pt x="173157" y="91282"/>
                </a:lnTo>
                <a:lnTo>
                  <a:pt x="181160" y="89415"/>
                </a:lnTo>
                <a:lnTo>
                  <a:pt x="189354" y="88171"/>
                </a:lnTo>
                <a:lnTo>
                  <a:pt x="197673" y="87341"/>
                </a:lnTo>
                <a:lnTo>
                  <a:pt x="205124" y="86788"/>
                </a:lnTo>
                <a:lnTo>
                  <a:pt x="211998" y="86419"/>
                </a:lnTo>
                <a:lnTo>
                  <a:pt x="224713" y="86010"/>
                </a:lnTo>
                <a:lnTo>
                  <a:pt x="248602" y="8568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study guide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68770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482"/>
          <p:cNvSpPr/>
          <p:nvPr/>
        </p:nvSpPr>
        <p:spPr bwMode="auto">
          <a:xfrm>
            <a:off x="4803852" y="2284160"/>
            <a:ext cx="188201" cy="210438"/>
          </a:xfrm>
          <a:custGeom>
            <a:avLst/>
            <a:gdLst/>
            <a:ahLst/>
            <a:cxnLst/>
            <a:rect l="0" t="0" r="0" b="0"/>
            <a:pathLst>
              <a:path w="188201" h="210438">
                <a:moveTo>
                  <a:pt x="25323" y="21842"/>
                </a:moveTo>
                <a:lnTo>
                  <a:pt x="25323" y="14461"/>
                </a:lnTo>
                <a:lnTo>
                  <a:pt x="26275" y="14064"/>
                </a:lnTo>
                <a:lnTo>
                  <a:pt x="29873" y="13623"/>
                </a:lnTo>
                <a:lnTo>
                  <a:pt x="32166" y="12552"/>
                </a:lnTo>
                <a:lnTo>
                  <a:pt x="37254" y="8823"/>
                </a:lnTo>
                <a:lnTo>
                  <a:pt x="39944" y="7448"/>
                </a:lnTo>
                <a:lnTo>
                  <a:pt x="45473" y="5919"/>
                </a:lnTo>
                <a:lnTo>
                  <a:pt x="51106" y="2700"/>
                </a:lnTo>
                <a:lnTo>
                  <a:pt x="53942" y="508"/>
                </a:lnTo>
                <a:lnTo>
                  <a:pt x="56785" y="0"/>
                </a:lnTo>
                <a:lnTo>
                  <a:pt x="59632" y="613"/>
                </a:lnTo>
                <a:lnTo>
                  <a:pt x="65336" y="2882"/>
                </a:lnTo>
                <a:lnTo>
                  <a:pt x="71046" y="3890"/>
                </a:lnTo>
                <a:lnTo>
                  <a:pt x="76760" y="4339"/>
                </a:lnTo>
                <a:lnTo>
                  <a:pt x="79616" y="4458"/>
                </a:lnTo>
                <a:lnTo>
                  <a:pt x="92739" y="4626"/>
                </a:lnTo>
                <a:lnTo>
                  <a:pt x="126924" y="4695"/>
                </a:lnTo>
                <a:lnTo>
                  <a:pt x="131156" y="5648"/>
                </a:lnTo>
                <a:lnTo>
                  <a:pt x="134931" y="7236"/>
                </a:lnTo>
                <a:lnTo>
                  <a:pt x="138400" y="9247"/>
                </a:lnTo>
                <a:lnTo>
                  <a:pt x="141665" y="11540"/>
                </a:lnTo>
                <a:lnTo>
                  <a:pt x="144794" y="14022"/>
                </a:lnTo>
                <a:lnTo>
                  <a:pt x="147833" y="16629"/>
                </a:lnTo>
                <a:lnTo>
                  <a:pt x="149859" y="19319"/>
                </a:lnTo>
                <a:lnTo>
                  <a:pt x="152110" y="24848"/>
                </a:lnTo>
                <a:lnTo>
                  <a:pt x="155650" y="30481"/>
                </a:lnTo>
                <a:lnTo>
                  <a:pt x="157927" y="33316"/>
                </a:lnTo>
                <a:lnTo>
                  <a:pt x="159446" y="36159"/>
                </a:lnTo>
                <a:lnTo>
                  <a:pt x="161133" y="41858"/>
                </a:lnTo>
                <a:lnTo>
                  <a:pt x="161883" y="47565"/>
                </a:lnTo>
                <a:lnTo>
                  <a:pt x="162216" y="53277"/>
                </a:lnTo>
                <a:lnTo>
                  <a:pt x="162364" y="58991"/>
                </a:lnTo>
                <a:lnTo>
                  <a:pt x="162482" y="97830"/>
                </a:lnTo>
                <a:lnTo>
                  <a:pt x="161529" y="102029"/>
                </a:lnTo>
                <a:lnTo>
                  <a:pt x="159942" y="105780"/>
                </a:lnTo>
                <a:lnTo>
                  <a:pt x="157931" y="109233"/>
                </a:lnTo>
                <a:lnTo>
                  <a:pt x="153158" y="115610"/>
                </a:lnTo>
                <a:lnTo>
                  <a:pt x="150551" y="118644"/>
                </a:lnTo>
                <a:lnTo>
                  <a:pt x="148813" y="122572"/>
                </a:lnTo>
                <a:lnTo>
                  <a:pt x="147655" y="127095"/>
                </a:lnTo>
                <a:lnTo>
                  <a:pt x="146882" y="132016"/>
                </a:lnTo>
                <a:lnTo>
                  <a:pt x="144462" y="135296"/>
                </a:lnTo>
                <a:lnTo>
                  <a:pt x="140944" y="137483"/>
                </a:lnTo>
                <a:lnTo>
                  <a:pt x="136694" y="138941"/>
                </a:lnTo>
                <a:lnTo>
                  <a:pt x="132907" y="141818"/>
                </a:lnTo>
                <a:lnTo>
                  <a:pt x="129431" y="145641"/>
                </a:lnTo>
                <a:lnTo>
                  <a:pt x="126161" y="150095"/>
                </a:lnTo>
                <a:lnTo>
                  <a:pt x="123028" y="154016"/>
                </a:lnTo>
                <a:lnTo>
                  <a:pt x="119987" y="157583"/>
                </a:lnTo>
                <a:lnTo>
                  <a:pt x="117007" y="160914"/>
                </a:lnTo>
                <a:lnTo>
                  <a:pt x="111156" y="167154"/>
                </a:lnTo>
                <a:lnTo>
                  <a:pt x="108262" y="170152"/>
                </a:lnTo>
                <a:lnTo>
                  <a:pt x="105381" y="172150"/>
                </a:lnTo>
                <a:lnTo>
                  <a:pt x="99639" y="174371"/>
                </a:lnTo>
                <a:lnTo>
                  <a:pt x="95822" y="175915"/>
                </a:lnTo>
                <a:lnTo>
                  <a:pt x="91372" y="177898"/>
                </a:lnTo>
                <a:lnTo>
                  <a:pt x="86501" y="180172"/>
                </a:lnTo>
                <a:lnTo>
                  <a:pt x="82300" y="182640"/>
                </a:lnTo>
                <a:lnTo>
                  <a:pt x="78548" y="185238"/>
                </a:lnTo>
                <a:lnTo>
                  <a:pt x="75093" y="187923"/>
                </a:lnTo>
                <a:lnTo>
                  <a:pt x="71838" y="190665"/>
                </a:lnTo>
                <a:lnTo>
                  <a:pt x="68716" y="193446"/>
                </a:lnTo>
                <a:lnTo>
                  <a:pt x="65681" y="196252"/>
                </a:lnTo>
                <a:lnTo>
                  <a:pt x="61754" y="198123"/>
                </a:lnTo>
                <a:lnTo>
                  <a:pt x="57230" y="199370"/>
                </a:lnTo>
                <a:lnTo>
                  <a:pt x="52309" y="200201"/>
                </a:lnTo>
                <a:lnTo>
                  <a:pt x="48076" y="200756"/>
                </a:lnTo>
                <a:lnTo>
                  <a:pt x="44301" y="201125"/>
                </a:lnTo>
                <a:lnTo>
                  <a:pt x="40832" y="201372"/>
                </a:lnTo>
                <a:lnTo>
                  <a:pt x="37567" y="202488"/>
                </a:lnTo>
                <a:lnTo>
                  <a:pt x="34439" y="204185"/>
                </a:lnTo>
                <a:lnTo>
                  <a:pt x="27123" y="209202"/>
                </a:lnTo>
                <a:lnTo>
                  <a:pt x="23583" y="209888"/>
                </a:lnTo>
                <a:lnTo>
                  <a:pt x="21305" y="210071"/>
                </a:lnTo>
                <a:lnTo>
                  <a:pt x="18834" y="209241"/>
                </a:lnTo>
                <a:lnTo>
                  <a:pt x="13549" y="205778"/>
                </a:lnTo>
                <a:lnTo>
                  <a:pt x="9769" y="203024"/>
                </a:lnTo>
                <a:lnTo>
                  <a:pt x="6345" y="202380"/>
                </a:lnTo>
                <a:lnTo>
                  <a:pt x="4099" y="202208"/>
                </a:lnTo>
                <a:lnTo>
                  <a:pt x="2600" y="201141"/>
                </a:lnTo>
                <a:lnTo>
                  <a:pt x="1602" y="199477"/>
                </a:lnTo>
                <a:lnTo>
                  <a:pt x="0" y="194514"/>
                </a:lnTo>
                <a:lnTo>
                  <a:pt x="2320" y="191295"/>
                </a:lnTo>
                <a:lnTo>
                  <a:pt x="4273" y="189103"/>
                </a:lnTo>
                <a:lnTo>
                  <a:pt x="5574" y="186689"/>
                </a:lnTo>
                <a:lnTo>
                  <a:pt x="7021" y="181468"/>
                </a:lnTo>
                <a:lnTo>
                  <a:pt x="9311" y="178742"/>
                </a:lnTo>
                <a:lnTo>
                  <a:pt x="12744" y="175972"/>
                </a:lnTo>
                <a:lnTo>
                  <a:pt x="16936" y="173173"/>
                </a:lnTo>
                <a:lnTo>
                  <a:pt x="19732" y="170354"/>
                </a:lnTo>
                <a:lnTo>
                  <a:pt x="21596" y="167523"/>
                </a:lnTo>
                <a:lnTo>
                  <a:pt x="22838" y="164682"/>
                </a:lnTo>
                <a:lnTo>
                  <a:pt x="24619" y="162789"/>
                </a:lnTo>
                <a:lnTo>
                  <a:pt x="26758" y="161527"/>
                </a:lnTo>
                <a:lnTo>
                  <a:pt x="32628" y="159172"/>
                </a:lnTo>
                <a:lnTo>
                  <a:pt x="41587" y="154950"/>
                </a:lnTo>
                <a:lnTo>
                  <a:pt x="57341" y="147218"/>
                </a:lnTo>
                <a:lnTo>
                  <a:pt x="61908" y="145431"/>
                </a:lnTo>
                <a:lnTo>
                  <a:pt x="65905" y="144240"/>
                </a:lnTo>
                <a:lnTo>
                  <a:pt x="69523" y="143446"/>
                </a:lnTo>
                <a:lnTo>
                  <a:pt x="73839" y="142916"/>
                </a:lnTo>
                <a:lnTo>
                  <a:pt x="78622" y="142563"/>
                </a:lnTo>
                <a:lnTo>
                  <a:pt x="88064" y="142171"/>
                </a:lnTo>
                <a:lnTo>
                  <a:pt x="98734" y="141950"/>
                </a:lnTo>
                <a:lnTo>
                  <a:pt x="113789" y="141869"/>
                </a:lnTo>
                <a:lnTo>
                  <a:pt x="116685" y="142818"/>
                </a:lnTo>
                <a:lnTo>
                  <a:pt x="122443" y="146411"/>
                </a:lnTo>
                <a:lnTo>
                  <a:pt x="126264" y="148703"/>
                </a:lnTo>
                <a:lnTo>
                  <a:pt x="130717" y="151184"/>
                </a:lnTo>
                <a:lnTo>
                  <a:pt x="135591" y="153790"/>
                </a:lnTo>
                <a:lnTo>
                  <a:pt x="138840" y="156480"/>
                </a:lnTo>
                <a:lnTo>
                  <a:pt x="141006" y="159225"/>
                </a:lnTo>
                <a:lnTo>
                  <a:pt x="144365" y="164816"/>
                </a:lnTo>
                <a:lnTo>
                  <a:pt x="149033" y="170476"/>
                </a:lnTo>
                <a:lnTo>
                  <a:pt x="154282" y="176167"/>
                </a:lnTo>
                <a:lnTo>
                  <a:pt x="157016" y="179018"/>
                </a:lnTo>
                <a:lnTo>
                  <a:pt x="158838" y="181871"/>
                </a:lnTo>
                <a:lnTo>
                  <a:pt x="160863" y="187581"/>
                </a:lnTo>
                <a:lnTo>
                  <a:pt x="164303" y="193294"/>
                </a:lnTo>
                <a:lnTo>
                  <a:pt x="169721" y="200171"/>
                </a:lnTo>
                <a:lnTo>
                  <a:pt x="171118" y="200736"/>
                </a:lnTo>
                <a:lnTo>
                  <a:pt x="175211" y="201363"/>
                </a:lnTo>
                <a:lnTo>
                  <a:pt x="176683" y="202483"/>
                </a:lnTo>
                <a:lnTo>
                  <a:pt x="177664" y="204182"/>
                </a:lnTo>
                <a:lnTo>
                  <a:pt x="178319" y="206267"/>
                </a:lnTo>
                <a:lnTo>
                  <a:pt x="179708" y="207657"/>
                </a:lnTo>
                <a:lnTo>
                  <a:pt x="181586" y="208583"/>
                </a:lnTo>
                <a:lnTo>
                  <a:pt x="188200" y="2104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83"/>
          <p:cNvSpPr/>
          <p:nvPr/>
        </p:nvSpPr>
        <p:spPr bwMode="auto">
          <a:xfrm>
            <a:off x="5086351" y="2297430"/>
            <a:ext cx="171450" cy="94298"/>
          </a:xfrm>
          <a:custGeom>
            <a:avLst/>
            <a:gdLst/>
            <a:ahLst/>
            <a:cxnLst/>
            <a:rect l="0" t="0" r="0" b="0"/>
            <a:pathLst>
              <a:path w="171450" h="94298">
                <a:moveTo>
                  <a:pt x="25716" y="0"/>
                </a:moveTo>
                <a:lnTo>
                  <a:pt x="25716" y="12770"/>
                </a:lnTo>
                <a:lnTo>
                  <a:pt x="24764" y="15181"/>
                </a:lnTo>
                <a:lnTo>
                  <a:pt x="23176" y="17740"/>
                </a:lnTo>
                <a:lnTo>
                  <a:pt x="21165" y="20399"/>
                </a:lnTo>
                <a:lnTo>
                  <a:pt x="19824" y="23125"/>
                </a:lnTo>
                <a:lnTo>
                  <a:pt x="18931" y="25894"/>
                </a:lnTo>
                <a:lnTo>
                  <a:pt x="18335" y="28692"/>
                </a:lnTo>
                <a:lnTo>
                  <a:pt x="16985" y="31510"/>
                </a:lnTo>
                <a:lnTo>
                  <a:pt x="15133" y="34342"/>
                </a:lnTo>
                <a:lnTo>
                  <a:pt x="12946" y="37182"/>
                </a:lnTo>
                <a:lnTo>
                  <a:pt x="11487" y="40980"/>
                </a:lnTo>
                <a:lnTo>
                  <a:pt x="10515" y="45417"/>
                </a:lnTo>
                <a:lnTo>
                  <a:pt x="9868" y="50281"/>
                </a:lnTo>
                <a:lnTo>
                  <a:pt x="8482" y="54475"/>
                </a:lnTo>
                <a:lnTo>
                  <a:pt x="6607" y="58224"/>
                </a:lnTo>
                <a:lnTo>
                  <a:pt x="4404" y="61676"/>
                </a:lnTo>
                <a:lnTo>
                  <a:pt x="2936" y="64930"/>
                </a:lnTo>
                <a:lnTo>
                  <a:pt x="1957" y="68051"/>
                </a:lnTo>
                <a:lnTo>
                  <a:pt x="1304" y="71085"/>
                </a:lnTo>
                <a:lnTo>
                  <a:pt x="869" y="74060"/>
                </a:lnTo>
                <a:lnTo>
                  <a:pt x="579" y="76996"/>
                </a:lnTo>
                <a:lnTo>
                  <a:pt x="33" y="85214"/>
                </a:lnTo>
                <a:lnTo>
                  <a:pt x="0" y="93931"/>
                </a:lnTo>
                <a:lnTo>
                  <a:pt x="4549" y="94188"/>
                </a:lnTo>
                <a:lnTo>
                  <a:pt x="8729" y="94276"/>
                </a:lnTo>
                <a:lnTo>
                  <a:pt x="20398" y="94294"/>
                </a:lnTo>
                <a:lnTo>
                  <a:pt x="24076" y="93343"/>
                </a:lnTo>
                <a:lnTo>
                  <a:pt x="28432" y="91756"/>
                </a:lnTo>
                <a:lnTo>
                  <a:pt x="40011" y="86916"/>
                </a:lnTo>
                <a:lnTo>
                  <a:pt x="44135" y="86254"/>
                </a:lnTo>
                <a:lnTo>
                  <a:pt x="46567" y="86078"/>
                </a:lnTo>
                <a:lnTo>
                  <a:pt x="50095" y="85960"/>
                </a:lnTo>
                <a:lnTo>
                  <a:pt x="69443" y="85771"/>
                </a:lnTo>
                <a:lnTo>
                  <a:pt x="148556" y="85725"/>
                </a:lnTo>
                <a:lnTo>
                  <a:pt x="150472" y="86677"/>
                </a:lnTo>
                <a:lnTo>
                  <a:pt x="151750" y="88265"/>
                </a:lnTo>
                <a:lnTo>
                  <a:pt x="152601" y="90276"/>
                </a:lnTo>
                <a:lnTo>
                  <a:pt x="154121" y="91616"/>
                </a:lnTo>
                <a:lnTo>
                  <a:pt x="156087" y="92510"/>
                </a:lnTo>
                <a:lnTo>
                  <a:pt x="161535" y="93944"/>
                </a:lnTo>
                <a:lnTo>
                  <a:pt x="164820" y="94140"/>
                </a:lnTo>
                <a:lnTo>
                  <a:pt x="171449" y="9429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84"/>
          <p:cNvSpPr/>
          <p:nvPr/>
        </p:nvSpPr>
        <p:spPr bwMode="auto">
          <a:xfrm>
            <a:off x="5214937" y="2288857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0" y="0"/>
                </a:moveTo>
                <a:lnTo>
                  <a:pt x="0" y="41711"/>
                </a:lnTo>
                <a:lnTo>
                  <a:pt x="953" y="45905"/>
                </a:lnTo>
                <a:lnTo>
                  <a:pt x="2540" y="49653"/>
                </a:lnTo>
                <a:lnTo>
                  <a:pt x="4551" y="53105"/>
                </a:lnTo>
                <a:lnTo>
                  <a:pt x="5892" y="57311"/>
                </a:lnTo>
                <a:lnTo>
                  <a:pt x="6785" y="62020"/>
                </a:lnTo>
                <a:lnTo>
                  <a:pt x="7381" y="67064"/>
                </a:lnTo>
                <a:lnTo>
                  <a:pt x="8043" y="75209"/>
                </a:lnTo>
                <a:lnTo>
                  <a:pt x="8337" y="82956"/>
                </a:lnTo>
                <a:lnTo>
                  <a:pt x="8468" y="92749"/>
                </a:lnTo>
                <a:lnTo>
                  <a:pt x="9455" y="98028"/>
                </a:lnTo>
                <a:lnTo>
                  <a:pt x="11066" y="103452"/>
                </a:lnTo>
                <a:lnTo>
                  <a:pt x="13093" y="108973"/>
                </a:lnTo>
                <a:lnTo>
                  <a:pt x="14444" y="114559"/>
                </a:lnTo>
                <a:lnTo>
                  <a:pt x="15344" y="120188"/>
                </a:lnTo>
                <a:lnTo>
                  <a:pt x="15945" y="125845"/>
                </a:lnTo>
                <a:lnTo>
                  <a:pt x="16344" y="131522"/>
                </a:lnTo>
                <a:lnTo>
                  <a:pt x="16611" y="137211"/>
                </a:lnTo>
                <a:lnTo>
                  <a:pt x="16908" y="149565"/>
                </a:lnTo>
                <a:lnTo>
                  <a:pt x="17145" y="242767"/>
                </a:lnTo>
                <a:lnTo>
                  <a:pt x="18098" y="245665"/>
                </a:lnTo>
                <a:lnTo>
                  <a:pt x="19685" y="248549"/>
                </a:lnTo>
                <a:lnTo>
                  <a:pt x="21696" y="251424"/>
                </a:lnTo>
                <a:lnTo>
                  <a:pt x="23037" y="254294"/>
                </a:lnTo>
                <a:lnTo>
                  <a:pt x="23930" y="257159"/>
                </a:lnTo>
                <a:lnTo>
                  <a:pt x="25717" y="26574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85"/>
          <p:cNvSpPr/>
          <p:nvPr/>
        </p:nvSpPr>
        <p:spPr bwMode="auto">
          <a:xfrm>
            <a:off x="5377815" y="2503170"/>
            <a:ext cx="17145" cy="17145"/>
          </a:xfrm>
          <a:custGeom>
            <a:avLst/>
            <a:gdLst/>
            <a:ahLst/>
            <a:cxnLst/>
            <a:rect l="0" t="0" r="0" b="0"/>
            <a:pathLst>
              <a:path w="17145" h="17145">
                <a:moveTo>
                  <a:pt x="0" y="17144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4551" y="9764"/>
                </a:lnTo>
                <a:lnTo>
                  <a:pt x="5891" y="8414"/>
                </a:lnTo>
                <a:lnTo>
                  <a:pt x="6785" y="6562"/>
                </a:lnTo>
                <a:lnTo>
                  <a:pt x="7381" y="4374"/>
                </a:lnTo>
                <a:lnTo>
                  <a:pt x="8730" y="2916"/>
                </a:lnTo>
                <a:lnTo>
                  <a:pt x="10583" y="1944"/>
                </a:lnTo>
                <a:lnTo>
                  <a:pt x="17144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86"/>
          <p:cNvSpPr/>
          <p:nvPr/>
        </p:nvSpPr>
        <p:spPr bwMode="auto">
          <a:xfrm>
            <a:off x="5454968" y="2290156"/>
            <a:ext cx="102870" cy="204442"/>
          </a:xfrm>
          <a:custGeom>
            <a:avLst/>
            <a:gdLst/>
            <a:ahLst/>
            <a:cxnLst/>
            <a:rect l="0" t="0" r="0" b="0"/>
            <a:pathLst>
              <a:path w="102870" h="204442">
                <a:moveTo>
                  <a:pt x="77152" y="24419"/>
                </a:moveTo>
                <a:lnTo>
                  <a:pt x="77152" y="3085"/>
                </a:lnTo>
                <a:lnTo>
                  <a:pt x="76199" y="1624"/>
                </a:lnTo>
                <a:lnTo>
                  <a:pt x="74612" y="650"/>
                </a:lnTo>
                <a:lnTo>
                  <a:pt x="72601" y="0"/>
                </a:lnTo>
                <a:lnTo>
                  <a:pt x="70308" y="520"/>
                </a:lnTo>
                <a:lnTo>
                  <a:pt x="67827" y="1818"/>
                </a:lnTo>
                <a:lnTo>
                  <a:pt x="65220" y="3637"/>
                </a:lnTo>
                <a:lnTo>
                  <a:pt x="62530" y="4849"/>
                </a:lnTo>
                <a:lnTo>
                  <a:pt x="59784" y="5657"/>
                </a:lnTo>
                <a:lnTo>
                  <a:pt x="57000" y="6196"/>
                </a:lnTo>
                <a:lnTo>
                  <a:pt x="54193" y="6555"/>
                </a:lnTo>
                <a:lnTo>
                  <a:pt x="51368" y="6795"/>
                </a:lnTo>
                <a:lnTo>
                  <a:pt x="48533" y="6954"/>
                </a:lnTo>
                <a:lnTo>
                  <a:pt x="44737" y="8013"/>
                </a:lnTo>
                <a:lnTo>
                  <a:pt x="40302" y="9672"/>
                </a:lnTo>
                <a:lnTo>
                  <a:pt x="35440" y="11730"/>
                </a:lnTo>
                <a:lnTo>
                  <a:pt x="31247" y="14055"/>
                </a:lnTo>
                <a:lnTo>
                  <a:pt x="27498" y="16557"/>
                </a:lnTo>
                <a:lnTo>
                  <a:pt x="19189" y="22866"/>
                </a:lnTo>
                <a:lnTo>
                  <a:pt x="17555" y="24336"/>
                </a:lnTo>
                <a:lnTo>
                  <a:pt x="13199" y="28509"/>
                </a:lnTo>
                <a:lnTo>
                  <a:pt x="5392" y="36214"/>
                </a:lnTo>
                <a:lnTo>
                  <a:pt x="3594" y="38950"/>
                </a:lnTo>
                <a:lnTo>
                  <a:pt x="1597" y="44529"/>
                </a:lnTo>
                <a:lnTo>
                  <a:pt x="709" y="50184"/>
                </a:lnTo>
                <a:lnTo>
                  <a:pt x="314" y="55872"/>
                </a:lnTo>
                <a:lnTo>
                  <a:pt x="140" y="61576"/>
                </a:lnTo>
                <a:lnTo>
                  <a:pt x="17" y="75855"/>
                </a:lnTo>
                <a:lnTo>
                  <a:pt x="0" y="104429"/>
                </a:lnTo>
                <a:lnTo>
                  <a:pt x="952" y="106334"/>
                </a:lnTo>
                <a:lnTo>
                  <a:pt x="2539" y="107604"/>
                </a:lnTo>
                <a:lnTo>
                  <a:pt x="4550" y="108450"/>
                </a:lnTo>
                <a:lnTo>
                  <a:pt x="6843" y="109015"/>
                </a:lnTo>
                <a:lnTo>
                  <a:pt x="9324" y="109391"/>
                </a:lnTo>
                <a:lnTo>
                  <a:pt x="15600" y="109995"/>
                </a:lnTo>
                <a:lnTo>
                  <a:pt x="17066" y="110044"/>
                </a:lnTo>
                <a:lnTo>
                  <a:pt x="21237" y="110100"/>
                </a:lnTo>
                <a:lnTo>
                  <a:pt x="22730" y="109162"/>
                </a:lnTo>
                <a:lnTo>
                  <a:pt x="23726" y="107584"/>
                </a:lnTo>
                <a:lnTo>
                  <a:pt x="24390" y="105580"/>
                </a:lnTo>
                <a:lnTo>
                  <a:pt x="25785" y="104243"/>
                </a:lnTo>
                <a:lnTo>
                  <a:pt x="27667" y="103353"/>
                </a:lnTo>
                <a:lnTo>
                  <a:pt x="29874" y="102759"/>
                </a:lnTo>
                <a:lnTo>
                  <a:pt x="31346" y="101411"/>
                </a:lnTo>
                <a:lnTo>
                  <a:pt x="32327" y="99559"/>
                </a:lnTo>
                <a:lnTo>
                  <a:pt x="32981" y="97372"/>
                </a:lnTo>
                <a:lnTo>
                  <a:pt x="34370" y="94962"/>
                </a:lnTo>
                <a:lnTo>
                  <a:pt x="36248" y="92402"/>
                </a:lnTo>
                <a:lnTo>
                  <a:pt x="38452" y="89744"/>
                </a:lnTo>
                <a:lnTo>
                  <a:pt x="40874" y="87019"/>
                </a:lnTo>
                <a:lnTo>
                  <a:pt x="46106" y="81451"/>
                </a:lnTo>
                <a:lnTo>
                  <a:pt x="54406" y="72961"/>
                </a:lnTo>
                <a:lnTo>
                  <a:pt x="56273" y="69163"/>
                </a:lnTo>
                <a:lnTo>
                  <a:pt x="57518" y="64726"/>
                </a:lnTo>
                <a:lnTo>
                  <a:pt x="58347" y="59862"/>
                </a:lnTo>
                <a:lnTo>
                  <a:pt x="59853" y="55668"/>
                </a:lnTo>
                <a:lnTo>
                  <a:pt x="61809" y="51919"/>
                </a:lnTo>
                <a:lnTo>
                  <a:pt x="64066" y="48467"/>
                </a:lnTo>
                <a:lnTo>
                  <a:pt x="66574" y="42092"/>
                </a:lnTo>
                <a:lnTo>
                  <a:pt x="67242" y="39058"/>
                </a:lnTo>
                <a:lnTo>
                  <a:pt x="68640" y="36083"/>
                </a:lnTo>
                <a:lnTo>
                  <a:pt x="70525" y="33148"/>
                </a:lnTo>
                <a:lnTo>
                  <a:pt x="75842" y="26143"/>
                </a:lnTo>
                <a:lnTo>
                  <a:pt x="76570" y="22645"/>
                </a:lnTo>
                <a:lnTo>
                  <a:pt x="77036" y="17189"/>
                </a:lnTo>
                <a:lnTo>
                  <a:pt x="78027" y="16741"/>
                </a:lnTo>
                <a:lnTo>
                  <a:pt x="79641" y="16443"/>
                </a:lnTo>
                <a:lnTo>
                  <a:pt x="81668" y="16244"/>
                </a:lnTo>
                <a:lnTo>
                  <a:pt x="83021" y="17064"/>
                </a:lnTo>
                <a:lnTo>
                  <a:pt x="83921" y="18563"/>
                </a:lnTo>
                <a:lnTo>
                  <a:pt x="84523" y="20515"/>
                </a:lnTo>
                <a:lnTo>
                  <a:pt x="85876" y="21816"/>
                </a:lnTo>
                <a:lnTo>
                  <a:pt x="87730" y="22684"/>
                </a:lnTo>
                <a:lnTo>
                  <a:pt x="89919" y="23262"/>
                </a:lnTo>
                <a:lnTo>
                  <a:pt x="91378" y="24600"/>
                </a:lnTo>
                <a:lnTo>
                  <a:pt x="92351" y="26445"/>
                </a:lnTo>
                <a:lnTo>
                  <a:pt x="93432" y="31034"/>
                </a:lnTo>
                <a:lnTo>
                  <a:pt x="93913" y="36249"/>
                </a:lnTo>
                <a:lnTo>
                  <a:pt x="94993" y="39925"/>
                </a:lnTo>
                <a:lnTo>
                  <a:pt x="96666" y="44281"/>
                </a:lnTo>
                <a:lnTo>
                  <a:pt x="98734" y="49090"/>
                </a:lnTo>
                <a:lnTo>
                  <a:pt x="100112" y="53249"/>
                </a:lnTo>
                <a:lnTo>
                  <a:pt x="101031" y="56974"/>
                </a:lnTo>
                <a:lnTo>
                  <a:pt x="101643" y="60410"/>
                </a:lnTo>
                <a:lnTo>
                  <a:pt x="102052" y="64605"/>
                </a:lnTo>
                <a:lnTo>
                  <a:pt x="102324" y="69307"/>
                </a:lnTo>
                <a:lnTo>
                  <a:pt x="102627" y="79612"/>
                </a:lnTo>
                <a:lnTo>
                  <a:pt x="102837" y="107405"/>
                </a:lnTo>
                <a:lnTo>
                  <a:pt x="101895" y="113080"/>
                </a:lnTo>
                <a:lnTo>
                  <a:pt x="100315" y="118769"/>
                </a:lnTo>
                <a:lnTo>
                  <a:pt x="98308" y="124466"/>
                </a:lnTo>
                <a:lnTo>
                  <a:pt x="96971" y="129217"/>
                </a:lnTo>
                <a:lnTo>
                  <a:pt x="96079" y="133337"/>
                </a:lnTo>
                <a:lnTo>
                  <a:pt x="95485" y="137036"/>
                </a:lnTo>
                <a:lnTo>
                  <a:pt x="95089" y="141407"/>
                </a:lnTo>
                <a:lnTo>
                  <a:pt x="94825" y="146226"/>
                </a:lnTo>
                <a:lnTo>
                  <a:pt x="94453" y="159570"/>
                </a:lnTo>
                <a:lnTo>
                  <a:pt x="94401" y="163097"/>
                </a:lnTo>
                <a:lnTo>
                  <a:pt x="95319" y="166401"/>
                </a:lnTo>
                <a:lnTo>
                  <a:pt x="96883" y="169556"/>
                </a:lnTo>
                <a:lnTo>
                  <a:pt x="98879" y="172612"/>
                </a:lnTo>
                <a:lnTo>
                  <a:pt x="101095" y="178547"/>
                </a:lnTo>
                <a:lnTo>
                  <a:pt x="102081" y="184360"/>
                </a:lnTo>
                <a:lnTo>
                  <a:pt x="102518" y="190119"/>
                </a:lnTo>
                <a:lnTo>
                  <a:pt x="102714" y="195853"/>
                </a:lnTo>
                <a:lnTo>
                  <a:pt x="102869" y="204397"/>
                </a:lnTo>
                <a:lnTo>
                  <a:pt x="102869" y="20444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87"/>
          <p:cNvSpPr/>
          <p:nvPr/>
        </p:nvSpPr>
        <p:spPr bwMode="auto">
          <a:xfrm>
            <a:off x="5678216" y="2237422"/>
            <a:ext cx="102504" cy="265749"/>
          </a:xfrm>
          <a:custGeom>
            <a:avLst/>
            <a:gdLst/>
            <a:ahLst/>
            <a:cxnLst/>
            <a:rect l="0" t="0" r="0" b="0"/>
            <a:pathLst>
              <a:path w="102504" h="265749">
                <a:moveTo>
                  <a:pt x="51071" y="0"/>
                </a:moveTo>
                <a:lnTo>
                  <a:pt x="51071" y="12770"/>
                </a:lnTo>
                <a:lnTo>
                  <a:pt x="48531" y="20281"/>
                </a:lnTo>
                <a:lnTo>
                  <a:pt x="46521" y="24950"/>
                </a:lnTo>
                <a:lnTo>
                  <a:pt x="44227" y="29016"/>
                </a:lnTo>
                <a:lnTo>
                  <a:pt x="41746" y="32679"/>
                </a:lnTo>
                <a:lnTo>
                  <a:pt x="39140" y="36074"/>
                </a:lnTo>
                <a:lnTo>
                  <a:pt x="36243" y="42385"/>
                </a:lnTo>
                <a:lnTo>
                  <a:pt x="34003" y="49318"/>
                </a:lnTo>
                <a:lnTo>
                  <a:pt x="32073" y="53834"/>
                </a:lnTo>
                <a:lnTo>
                  <a:pt x="29833" y="58749"/>
                </a:lnTo>
                <a:lnTo>
                  <a:pt x="27387" y="62979"/>
                </a:lnTo>
                <a:lnTo>
                  <a:pt x="24805" y="66751"/>
                </a:lnTo>
                <a:lnTo>
                  <a:pt x="22130" y="70218"/>
                </a:lnTo>
                <a:lnTo>
                  <a:pt x="20347" y="74435"/>
                </a:lnTo>
                <a:lnTo>
                  <a:pt x="19159" y="79150"/>
                </a:lnTo>
                <a:lnTo>
                  <a:pt x="18366" y="84200"/>
                </a:lnTo>
                <a:lnTo>
                  <a:pt x="16885" y="88518"/>
                </a:lnTo>
                <a:lnTo>
                  <a:pt x="14946" y="92350"/>
                </a:lnTo>
                <a:lnTo>
                  <a:pt x="12700" y="95856"/>
                </a:lnTo>
                <a:lnTo>
                  <a:pt x="11203" y="100099"/>
                </a:lnTo>
                <a:lnTo>
                  <a:pt x="10205" y="104833"/>
                </a:lnTo>
                <a:lnTo>
                  <a:pt x="9539" y="109894"/>
                </a:lnTo>
                <a:lnTo>
                  <a:pt x="8800" y="118057"/>
                </a:lnTo>
                <a:lnTo>
                  <a:pt x="8603" y="121567"/>
                </a:lnTo>
                <a:lnTo>
                  <a:pt x="7519" y="125812"/>
                </a:lnTo>
                <a:lnTo>
                  <a:pt x="5844" y="130547"/>
                </a:lnTo>
                <a:lnTo>
                  <a:pt x="3775" y="135609"/>
                </a:lnTo>
                <a:lnTo>
                  <a:pt x="1476" y="143773"/>
                </a:lnTo>
                <a:lnTo>
                  <a:pt x="454" y="150577"/>
                </a:lnTo>
                <a:lnTo>
                  <a:pt x="0" y="156775"/>
                </a:lnTo>
                <a:lnTo>
                  <a:pt x="831" y="159762"/>
                </a:lnTo>
                <a:lnTo>
                  <a:pt x="2338" y="162705"/>
                </a:lnTo>
                <a:lnTo>
                  <a:pt x="4295" y="165620"/>
                </a:lnTo>
                <a:lnTo>
                  <a:pt x="5599" y="169469"/>
                </a:lnTo>
                <a:lnTo>
                  <a:pt x="6469" y="173939"/>
                </a:lnTo>
                <a:lnTo>
                  <a:pt x="7865" y="185700"/>
                </a:lnTo>
                <a:lnTo>
                  <a:pt x="8056" y="192388"/>
                </a:lnTo>
                <a:lnTo>
                  <a:pt x="8107" y="196839"/>
                </a:lnTo>
                <a:lnTo>
                  <a:pt x="9093" y="200759"/>
                </a:lnTo>
                <a:lnTo>
                  <a:pt x="10703" y="204324"/>
                </a:lnTo>
                <a:lnTo>
                  <a:pt x="15581" y="212339"/>
                </a:lnTo>
                <a:lnTo>
                  <a:pt x="16933" y="213950"/>
                </a:lnTo>
                <a:lnTo>
                  <a:pt x="18788" y="215976"/>
                </a:lnTo>
                <a:lnTo>
                  <a:pt x="20976" y="218279"/>
                </a:lnTo>
                <a:lnTo>
                  <a:pt x="22436" y="220767"/>
                </a:lnTo>
                <a:lnTo>
                  <a:pt x="24056" y="226071"/>
                </a:lnTo>
                <a:lnTo>
                  <a:pt x="25442" y="227867"/>
                </a:lnTo>
                <a:lnTo>
                  <a:pt x="27317" y="229064"/>
                </a:lnTo>
                <a:lnTo>
                  <a:pt x="29520" y="229861"/>
                </a:lnTo>
                <a:lnTo>
                  <a:pt x="31942" y="231346"/>
                </a:lnTo>
                <a:lnTo>
                  <a:pt x="34508" y="233288"/>
                </a:lnTo>
                <a:lnTo>
                  <a:pt x="37171" y="235535"/>
                </a:lnTo>
                <a:lnTo>
                  <a:pt x="39900" y="237034"/>
                </a:lnTo>
                <a:lnTo>
                  <a:pt x="42671" y="238032"/>
                </a:lnTo>
                <a:lnTo>
                  <a:pt x="45471" y="238698"/>
                </a:lnTo>
                <a:lnTo>
                  <a:pt x="47338" y="240095"/>
                </a:lnTo>
                <a:lnTo>
                  <a:pt x="48582" y="241978"/>
                </a:lnTo>
                <a:lnTo>
                  <a:pt x="49412" y="244186"/>
                </a:lnTo>
                <a:lnTo>
                  <a:pt x="50918" y="245658"/>
                </a:lnTo>
                <a:lnTo>
                  <a:pt x="52874" y="246640"/>
                </a:lnTo>
                <a:lnTo>
                  <a:pt x="55130" y="247294"/>
                </a:lnTo>
                <a:lnTo>
                  <a:pt x="57587" y="246778"/>
                </a:lnTo>
                <a:lnTo>
                  <a:pt x="60178" y="245481"/>
                </a:lnTo>
                <a:lnTo>
                  <a:pt x="62857" y="243664"/>
                </a:lnTo>
                <a:lnTo>
                  <a:pt x="65596" y="242453"/>
                </a:lnTo>
                <a:lnTo>
                  <a:pt x="68375" y="241645"/>
                </a:lnTo>
                <a:lnTo>
                  <a:pt x="71179" y="241107"/>
                </a:lnTo>
                <a:lnTo>
                  <a:pt x="74001" y="239795"/>
                </a:lnTo>
                <a:lnTo>
                  <a:pt x="76836" y="237969"/>
                </a:lnTo>
                <a:lnTo>
                  <a:pt x="79677" y="235798"/>
                </a:lnTo>
                <a:lnTo>
                  <a:pt x="82525" y="234351"/>
                </a:lnTo>
                <a:lnTo>
                  <a:pt x="85375" y="233387"/>
                </a:lnTo>
                <a:lnTo>
                  <a:pt x="88228" y="232744"/>
                </a:lnTo>
                <a:lnTo>
                  <a:pt x="90129" y="231363"/>
                </a:lnTo>
                <a:lnTo>
                  <a:pt x="91398" y="229489"/>
                </a:lnTo>
                <a:lnTo>
                  <a:pt x="92243" y="227288"/>
                </a:lnTo>
                <a:lnTo>
                  <a:pt x="93759" y="224868"/>
                </a:lnTo>
                <a:lnTo>
                  <a:pt x="95723" y="222302"/>
                </a:lnTo>
                <a:lnTo>
                  <a:pt x="97984" y="219639"/>
                </a:lnTo>
                <a:lnTo>
                  <a:pt x="99491" y="216911"/>
                </a:lnTo>
                <a:lnTo>
                  <a:pt x="101166" y="211340"/>
                </a:lnTo>
                <a:lnTo>
                  <a:pt x="101911" y="205689"/>
                </a:lnTo>
                <a:lnTo>
                  <a:pt x="102389" y="198851"/>
                </a:lnTo>
                <a:lnTo>
                  <a:pt x="102491" y="190604"/>
                </a:lnTo>
                <a:lnTo>
                  <a:pt x="102503" y="188992"/>
                </a:lnTo>
                <a:lnTo>
                  <a:pt x="99965" y="188771"/>
                </a:lnTo>
                <a:lnTo>
                  <a:pt x="95125" y="188630"/>
                </a:lnTo>
                <a:lnTo>
                  <a:pt x="74725" y="188598"/>
                </a:lnTo>
                <a:lnTo>
                  <a:pt x="71603" y="189550"/>
                </a:lnTo>
                <a:lnTo>
                  <a:pt x="68569" y="191136"/>
                </a:lnTo>
                <a:lnTo>
                  <a:pt x="65594" y="193147"/>
                </a:lnTo>
                <a:lnTo>
                  <a:pt x="62658" y="195440"/>
                </a:lnTo>
                <a:lnTo>
                  <a:pt x="59748" y="197921"/>
                </a:lnTo>
                <a:lnTo>
                  <a:pt x="56856" y="200527"/>
                </a:lnTo>
                <a:lnTo>
                  <a:pt x="51102" y="205963"/>
                </a:lnTo>
                <a:lnTo>
                  <a:pt x="48234" y="208746"/>
                </a:lnTo>
                <a:lnTo>
                  <a:pt x="45370" y="210602"/>
                </a:lnTo>
                <a:lnTo>
                  <a:pt x="42508" y="211839"/>
                </a:lnTo>
                <a:lnTo>
                  <a:pt x="39647" y="212663"/>
                </a:lnTo>
                <a:lnTo>
                  <a:pt x="37740" y="214165"/>
                </a:lnTo>
                <a:lnTo>
                  <a:pt x="36469" y="216119"/>
                </a:lnTo>
                <a:lnTo>
                  <a:pt x="35621" y="218375"/>
                </a:lnTo>
                <a:lnTo>
                  <a:pt x="34103" y="220831"/>
                </a:lnTo>
                <a:lnTo>
                  <a:pt x="32140" y="223421"/>
                </a:lnTo>
                <a:lnTo>
                  <a:pt x="29878" y="226099"/>
                </a:lnTo>
                <a:lnTo>
                  <a:pt x="27417" y="228838"/>
                </a:lnTo>
                <a:lnTo>
                  <a:pt x="22143" y="234421"/>
                </a:lnTo>
                <a:lnTo>
                  <a:pt x="20356" y="237243"/>
                </a:lnTo>
                <a:lnTo>
                  <a:pt x="17840" y="244813"/>
                </a:lnTo>
                <a:lnTo>
                  <a:pt x="17252" y="246918"/>
                </a:lnTo>
                <a:lnTo>
                  <a:pt x="14450" y="250394"/>
                </a:lnTo>
                <a:lnTo>
                  <a:pt x="12370" y="252654"/>
                </a:lnTo>
                <a:lnTo>
                  <a:pt x="11935" y="254161"/>
                </a:lnTo>
                <a:lnTo>
                  <a:pt x="12598" y="255166"/>
                </a:lnTo>
                <a:lnTo>
                  <a:pt x="13992" y="255836"/>
                </a:lnTo>
                <a:lnTo>
                  <a:pt x="14922" y="257235"/>
                </a:lnTo>
                <a:lnTo>
                  <a:pt x="15955" y="261329"/>
                </a:lnTo>
                <a:lnTo>
                  <a:pt x="17183" y="262802"/>
                </a:lnTo>
                <a:lnTo>
                  <a:pt x="18954" y="263784"/>
                </a:lnTo>
                <a:lnTo>
                  <a:pt x="21087" y="264438"/>
                </a:lnTo>
                <a:lnTo>
                  <a:pt x="23461" y="264875"/>
                </a:lnTo>
                <a:lnTo>
                  <a:pt x="25998" y="265166"/>
                </a:lnTo>
                <a:lnTo>
                  <a:pt x="33926" y="26574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88"/>
          <p:cNvSpPr/>
          <p:nvPr/>
        </p:nvSpPr>
        <p:spPr bwMode="auto">
          <a:xfrm>
            <a:off x="5849305" y="2237422"/>
            <a:ext cx="128586" cy="334210"/>
          </a:xfrm>
          <a:custGeom>
            <a:avLst/>
            <a:gdLst/>
            <a:ahLst/>
            <a:cxnLst/>
            <a:rect l="0" t="0" r="0" b="0"/>
            <a:pathLst>
              <a:path w="128586" h="334210">
                <a:moveTo>
                  <a:pt x="128585" y="0"/>
                </a:moveTo>
                <a:lnTo>
                  <a:pt x="128585" y="7381"/>
                </a:lnTo>
                <a:lnTo>
                  <a:pt x="126045" y="13123"/>
                </a:lnTo>
                <a:lnTo>
                  <a:pt x="116653" y="32331"/>
                </a:lnTo>
                <a:lnTo>
                  <a:pt x="114915" y="37747"/>
                </a:lnTo>
                <a:lnTo>
                  <a:pt x="113757" y="43262"/>
                </a:lnTo>
                <a:lnTo>
                  <a:pt x="112984" y="48844"/>
                </a:lnTo>
                <a:lnTo>
                  <a:pt x="111517" y="54470"/>
                </a:lnTo>
                <a:lnTo>
                  <a:pt x="109586" y="60126"/>
                </a:lnTo>
                <a:lnTo>
                  <a:pt x="107346" y="65801"/>
                </a:lnTo>
                <a:lnTo>
                  <a:pt x="104901" y="71490"/>
                </a:lnTo>
                <a:lnTo>
                  <a:pt x="99643" y="82891"/>
                </a:lnTo>
                <a:lnTo>
                  <a:pt x="96908" y="89551"/>
                </a:lnTo>
                <a:lnTo>
                  <a:pt x="94132" y="96848"/>
                </a:lnTo>
                <a:lnTo>
                  <a:pt x="91328" y="104570"/>
                </a:lnTo>
                <a:lnTo>
                  <a:pt x="88507" y="111624"/>
                </a:lnTo>
                <a:lnTo>
                  <a:pt x="85674" y="118231"/>
                </a:lnTo>
                <a:lnTo>
                  <a:pt x="82832" y="124540"/>
                </a:lnTo>
                <a:lnTo>
                  <a:pt x="79985" y="131604"/>
                </a:lnTo>
                <a:lnTo>
                  <a:pt x="74282" y="147073"/>
                </a:lnTo>
                <a:lnTo>
                  <a:pt x="70476" y="154246"/>
                </a:lnTo>
                <a:lnTo>
                  <a:pt x="66033" y="160933"/>
                </a:lnTo>
                <a:lnTo>
                  <a:pt x="61166" y="167296"/>
                </a:lnTo>
                <a:lnTo>
                  <a:pt x="57922" y="174396"/>
                </a:lnTo>
                <a:lnTo>
                  <a:pt x="55758" y="181986"/>
                </a:lnTo>
                <a:lnTo>
                  <a:pt x="54316" y="189904"/>
                </a:lnTo>
                <a:lnTo>
                  <a:pt x="51450" y="197088"/>
                </a:lnTo>
                <a:lnTo>
                  <a:pt x="47634" y="203782"/>
                </a:lnTo>
                <a:lnTo>
                  <a:pt x="43185" y="210150"/>
                </a:lnTo>
                <a:lnTo>
                  <a:pt x="39266" y="217252"/>
                </a:lnTo>
                <a:lnTo>
                  <a:pt x="35702" y="224845"/>
                </a:lnTo>
                <a:lnTo>
                  <a:pt x="32373" y="232764"/>
                </a:lnTo>
                <a:lnTo>
                  <a:pt x="26134" y="246643"/>
                </a:lnTo>
                <a:lnTo>
                  <a:pt x="17266" y="265167"/>
                </a:lnTo>
                <a:lnTo>
                  <a:pt x="14367" y="271076"/>
                </a:lnTo>
                <a:lnTo>
                  <a:pt x="11146" y="280181"/>
                </a:lnTo>
                <a:lnTo>
                  <a:pt x="8763" y="288355"/>
                </a:lnTo>
                <a:lnTo>
                  <a:pt x="6793" y="293202"/>
                </a:lnTo>
                <a:lnTo>
                  <a:pt x="3018" y="302714"/>
                </a:lnTo>
                <a:lnTo>
                  <a:pt x="1340" y="310117"/>
                </a:lnTo>
                <a:lnTo>
                  <a:pt x="395" y="319640"/>
                </a:lnTo>
                <a:lnTo>
                  <a:pt x="32" y="329769"/>
                </a:lnTo>
                <a:lnTo>
                  <a:pt x="0" y="333928"/>
                </a:lnTo>
                <a:lnTo>
                  <a:pt x="2538" y="334150"/>
                </a:lnTo>
                <a:lnTo>
                  <a:pt x="4548" y="334209"/>
                </a:lnTo>
                <a:lnTo>
                  <a:pt x="5889" y="333296"/>
                </a:lnTo>
                <a:lnTo>
                  <a:pt x="6783" y="331735"/>
                </a:lnTo>
                <a:lnTo>
                  <a:pt x="8570" y="32575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89"/>
          <p:cNvSpPr/>
          <p:nvPr/>
        </p:nvSpPr>
        <p:spPr bwMode="auto">
          <a:xfrm>
            <a:off x="6063723" y="2271817"/>
            <a:ext cx="110004" cy="248498"/>
          </a:xfrm>
          <a:custGeom>
            <a:avLst/>
            <a:gdLst/>
            <a:ahLst/>
            <a:cxnLst/>
            <a:rect l="0" t="0" r="0" b="0"/>
            <a:pathLst>
              <a:path w="110004" h="248498">
                <a:moveTo>
                  <a:pt x="51327" y="8468"/>
                </a:moveTo>
                <a:lnTo>
                  <a:pt x="51327" y="0"/>
                </a:lnTo>
                <a:lnTo>
                  <a:pt x="51327" y="8117"/>
                </a:lnTo>
                <a:lnTo>
                  <a:pt x="48787" y="10852"/>
                </a:lnTo>
                <a:lnTo>
                  <a:pt x="46776" y="12915"/>
                </a:lnTo>
                <a:lnTo>
                  <a:pt x="45435" y="15242"/>
                </a:lnTo>
                <a:lnTo>
                  <a:pt x="43946" y="20369"/>
                </a:lnTo>
                <a:lnTo>
                  <a:pt x="43548" y="24021"/>
                </a:lnTo>
                <a:lnTo>
                  <a:pt x="43284" y="28362"/>
                </a:lnTo>
                <a:lnTo>
                  <a:pt x="43107" y="33161"/>
                </a:lnTo>
                <a:lnTo>
                  <a:pt x="42037" y="37312"/>
                </a:lnTo>
                <a:lnTo>
                  <a:pt x="40371" y="41032"/>
                </a:lnTo>
                <a:lnTo>
                  <a:pt x="38308" y="44465"/>
                </a:lnTo>
                <a:lnTo>
                  <a:pt x="35980" y="47706"/>
                </a:lnTo>
                <a:lnTo>
                  <a:pt x="33476" y="50819"/>
                </a:lnTo>
                <a:lnTo>
                  <a:pt x="30853" y="53847"/>
                </a:lnTo>
                <a:lnTo>
                  <a:pt x="29105" y="57770"/>
                </a:lnTo>
                <a:lnTo>
                  <a:pt x="27940" y="62291"/>
                </a:lnTo>
                <a:lnTo>
                  <a:pt x="27163" y="67210"/>
                </a:lnTo>
                <a:lnTo>
                  <a:pt x="25693" y="72394"/>
                </a:lnTo>
                <a:lnTo>
                  <a:pt x="23760" y="77755"/>
                </a:lnTo>
                <a:lnTo>
                  <a:pt x="21519" y="83234"/>
                </a:lnTo>
                <a:lnTo>
                  <a:pt x="19072" y="88792"/>
                </a:lnTo>
                <a:lnTo>
                  <a:pt x="13814" y="100047"/>
                </a:lnTo>
                <a:lnTo>
                  <a:pt x="12030" y="104763"/>
                </a:lnTo>
                <a:lnTo>
                  <a:pt x="10841" y="108860"/>
                </a:lnTo>
                <a:lnTo>
                  <a:pt x="10049" y="112543"/>
                </a:lnTo>
                <a:lnTo>
                  <a:pt x="9521" y="116904"/>
                </a:lnTo>
                <a:lnTo>
                  <a:pt x="9169" y="121716"/>
                </a:lnTo>
                <a:lnTo>
                  <a:pt x="8934" y="126829"/>
                </a:lnTo>
                <a:lnTo>
                  <a:pt x="7825" y="132143"/>
                </a:lnTo>
                <a:lnTo>
                  <a:pt x="6133" y="137590"/>
                </a:lnTo>
                <a:lnTo>
                  <a:pt x="4053" y="143127"/>
                </a:lnTo>
                <a:lnTo>
                  <a:pt x="2666" y="147770"/>
                </a:lnTo>
                <a:lnTo>
                  <a:pt x="1124" y="155470"/>
                </a:lnTo>
                <a:lnTo>
                  <a:pt x="713" y="159809"/>
                </a:lnTo>
                <a:lnTo>
                  <a:pt x="439" y="164607"/>
                </a:lnTo>
                <a:lnTo>
                  <a:pt x="135" y="174065"/>
                </a:lnTo>
                <a:lnTo>
                  <a:pt x="0" y="181444"/>
                </a:lnTo>
                <a:lnTo>
                  <a:pt x="916" y="185698"/>
                </a:lnTo>
                <a:lnTo>
                  <a:pt x="2480" y="190439"/>
                </a:lnTo>
                <a:lnTo>
                  <a:pt x="4474" y="195504"/>
                </a:lnTo>
                <a:lnTo>
                  <a:pt x="5804" y="199834"/>
                </a:lnTo>
                <a:lnTo>
                  <a:pt x="7282" y="207184"/>
                </a:lnTo>
                <a:lnTo>
                  <a:pt x="10479" y="213626"/>
                </a:lnTo>
                <a:lnTo>
                  <a:pt x="12665" y="216678"/>
                </a:lnTo>
                <a:lnTo>
                  <a:pt x="15074" y="219664"/>
                </a:lnTo>
                <a:lnTo>
                  <a:pt x="17634" y="222608"/>
                </a:lnTo>
                <a:lnTo>
                  <a:pt x="20292" y="225523"/>
                </a:lnTo>
                <a:lnTo>
                  <a:pt x="23017" y="227466"/>
                </a:lnTo>
                <a:lnTo>
                  <a:pt x="25786" y="228761"/>
                </a:lnTo>
                <a:lnTo>
                  <a:pt x="28584" y="229625"/>
                </a:lnTo>
                <a:lnTo>
                  <a:pt x="31403" y="231153"/>
                </a:lnTo>
                <a:lnTo>
                  <a:pt x="34235" y="233125"/>
                </a:lnTo>
                <a:lnTo>
                  <a:pt x="37074" y="235391"/>
                </a:lnTo>
                <a:lnTo>
                  <a:pt x="39920" y="236903"/>
                </a:lnTo>
                <a:lnTo>
                  <a:pt x="42770" y="237910"/>
                </a:lnTo>
                <a:lnTo>
                  <a:pt x="45622" y="238582"/>
                </a:lnTo>
                <a:lnTo>
                  <a:pt x="48476" y="239030"/>
                </a:lnTo>
                <a:lnTo>
                  <a:pt x="51331" y="239328"/>
                </a:lnTo>
                <a:lnTo>
                  <a:pt x="54187" y="239527"/>
                </a:lnTo>
                <a:lnTo>
                  <a:pt x="57044" y="239660"/>
                </a:lnTo>
                <a:lnTo>
                  <a:pt x="62757" y="239807"/>
                </a:lnTo>
                <a:lnTo>
                  <a:pt x="65615" y="238894"/>
                </a:lnTo>
                <a:lnTo>
                  <a:pt x="68472" y="237333"/>
                </a:lnTo>
                <a:lnTo>
                  <a:pt x="71329" y="235339"/>
                </a:lnTo>
                <a:lnTo>
                  <a:pt x="74187" y="234010"/>
                </a:lnTo>
                <a:lnTo>
                  <a:pt x="77044" y="233124"/>
                </a:lnTo>
                <a:lnTo>
                  <a:pt x="79902" y="232534"/>
                </a:lnTo>
                <a:lnTo>
                  <a:pt x="81806" y="231188"/>
                </a:lnTo>
                <a:lnTo>
                  <a:pt x="83077" y="229338"/>
                </a:lnTo>
                <a:lnTo>
                  <a:pt x="83923" y="227152"/>
                </a:lnTo>
                <a:lnTo>
                  <a:pt x="85440" y="225694"/>
                </a:lnTo>
                <a:lnTo>
                  <a:pt x="87404" y="224723"/>
                </a:lnTo>
                <a:lnTo>
                  <a:pt x="89666" y="224075"/>
                </a:lnTo>
                <a:lnTo>
                  <a:pt x="92126" y="222691"/>
                </a:lnTo>
                <a:lnTo>
                  <a:pt x="94718" y="220816"/>
                </a:lnTo>
                <a:lnTo>
                  <a:pt x="101173" y="215513"/>
                </a:lnTo>
                <a:lnTo>
                  <a:pt x="104595" y="212248"/>
                </a:lnTo>
                <a:lnTo>
                  <a:pt x="106842" y="210043"/>
                </a:lnTo>
                <a:lnTo>
                  <a:pt x="108339" y="207621"/>
                </a:lnTo>
                <a:lnTo>
                  <a:pt x="110003" y="202391"/>
                </a:lnTo>
                <a:lnTo>
                  <a:pt x="109494" y="199662"/>
                </a:lnTo>
                <a:lnTo>
                  <a:pt x="106389" y="194090"/>
                </a:lnTo>
                <a:lnTo>
                  <a:pt x="103836" y="190149"/>
                </a:lnTo>
                <a:lnTo>
                  <a:pt x="100699" y="186687"/>
                </a:lnTo>
                <a:lnTo>
                  <a:pt x="95475" y="181255"/>
                </a:lnTo>
                <a:lnTo>
                  <a:pt x="94761" y="177972"/>
                </a:lnTo>
                <a:lnTo>
                  <a:pt x="94570" y="175763"/>
                </a:lnTo>
                <a:lnTo>
                  <a:pt x="93491" y="174290"/>
                </a:lnTo>
                <a:lnTo>
                  <a:pt x="91818" y="173309"/>
                </a:lnTo>
                <a:lnTo>
                  <a:pt x="89751" y="172654"/>
                </a:lnTo>
                <a:lnTo>
                  <a:pt x="87420" y="173170"/>
                </a:lnTo>
                <a:lnTo>
                  <a:pt x="84914" y="174467"/>
                </a:lnTo>
                <a:lnTo>
                  <a:pt x="82291" y="176284"/>
                </a:lnTo>
                <a:lnTo>
                  <a:pt x="79590" y="177495"/>
                </a:lnTo>
                <a:lnTo>
                  <a:pt x="76836" y="178303"/>
                </a:lnTo>
                <a:lnTo>
                  <a:pt x="74048" y="178841"/>
                </a:lnTo>
                <a:lnTo>
                  <a:pt x="70284" y="180152"/>
                </a:lnTo>
                <a:lnTo>
                  <a:pt x="65870" y="181979"/>
                </a:lnTo>
                <a:lnTo>
                  <a:pt x="54199" y="187204"/>
                </a:lnTo>
                <a:lnTo>
                  <a:pt x="43076" y="192660"/>
                </a:lnTo>
                <a:lnTo>
                  <a:pt x="40111" y="195080"/>
                </a:lnTo>
                <a:lnTo>
                  <a:pt x="38135" y="197646"/>
                </a:lnTo>
                <a:lnTo>
                  <a:pt x="36817" y="200309"/>
                </a:lnTo>
                <a:lnTo>
                  <a:pt x="34986" y="202084"/>
                </a:lnTo>
                <a:lnTo>
                  <a:pt x="32813" y="203268"/>
                </a:lnTo>
                <a:lnTo>
                  <a:pt x="30411" y="204057"/>
                </a:lnTo>
                <a:lnTo>
                  <a:pt x="27858" y="205536"/>
                </a:lnTo>
                <a:lnTo>
                  <a:pt x="25204" y="207474"/>
                </a:lnTo>
                <a:lnTo>
                  <a:pt x="22481" y="209718"/>
                </a:lnTo>
                <a:lnTo>
                  <a:pt x="20666" y="212167"/>
                </a:lnTo>
                <a:lnTo>
                  <a:pt x="18649" y="217428"/>
                </a:lnTo>
                <a:lnTo>
                  <a:pt x="15214" y="222941"/>
                </a:lnTo>
                <a:lnTo>
                  <a:pt x="12964" y="225745"/>
                </a:lnTo>
                <a:lnTo>
                  <a:pt x="11464" y="228567"/>
                </a:lnTo>
                <a:lnTo>
                  <a:pt x="9353" y="236136"/>
                </a:lnTo>
                <a:lnTo>
                  <a:pt x="8859" y="238241"/>
                </a:lnTo>
                <a:lnTo>
                  <a:pt x="9680" y="239755"/>
                </a:lnTo>
                <a:lnTo>
                  <a:pt x="11179" y="241716"/>
                </a:lnTo>
                <a:lnTo>
                  <a:pt x="15880" y="247158"/>
                </a:lnTo>
                <a:lnTo>
                  <a:pt x="17218" y="247605"/>
                </a:lnTo>
                <a:lnTo>
                  <a:pt x="19063" y="247902"/>
                </a:lnTo>
                <a:lnTo>
                  <a:pt x="21245" y="248101"/>
                </a:lnTo>
                <a:lnTo>
                  <a:pt x="23652" y="248233"/>
                </a:lnTo>
                <a:lnTo>
                  <a:pt x="34181" y="24849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90"/>
          <p:cNvSpPr/>
          <p:nvPr/>
        </p:nvSpPr>
        <p:spPr bwMode="auto">
          <a:xfrm>
            <a:off x="6277927" y="2460307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0" y="17145"/>
                </a:moveTo>
                <a:lnTo>
                  <a:pt x="8219" y="17145"/>
                </a:lnTo>
                <a:lnTo>
                  <a:pt x="8337" y="16193"/>
                </a:lnTo>
                <a:lnTo>
                  <a:pt x="8416" y="14605"/>
                </a:lnTo>
                <a:lnTo>
                  <a:pt x="8468" y="12594"/>
                </a:lnTo>
                <a:lnTo>
                  <a:pt x="9455" y="11253"/>
                </a:lnTo>
                <a:lnTo>
                  <a:pt x="11066" y="10360"/>
                </a:lnTo>
                <a:lnTo>
                  <a:pt x="13093" y="9764"/>
                </a:lnTo>
                <a:lnTo>
                  <a:pt x="14443" y="8414"/>
                </a:lnTo>
                <a:lnTo>
                  <a:pt x="15344" y="6562"/>
                </a:lnTo>
                <a:lnTo>
                  <a:pt x="15945" y="4375"/>
                </a:lnTo>
                <a:lnTo>
                  <a:pt x="17297" y="2917"/>
                </a:lnTo>
                <a:lnTo>
                  <a:pt x="19152" y="1944"/>
                </a:lnTo>
                <a:lnTo>
                  <a:pt x="2571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91"/>
          <p:cNvSpPr/>
          <p:nvPr/>
        </p:nvSpPr>
        <p:spPr bwMode="auto">
          <a:xfrm>
            <a:off x="6380798" y="2306002"/>
            <a:ext cx="137160" cy="111444"/>
          </a:xfrm>
          <a:custGeom>
            <a:avLst/>
            <a:gdLst/>
            <a:ahLst/>
            <a:cxnLst/>
            <a:rect l="0" t="0" r="0" b="0"/>
            <a:pathLst>
              <a:path w="137160" h="111444">
                <a:moveTo>
                  <a:pt x="8572" y="0"/>
                </a:moveTo>
                <a:lnTo>
                  <a:pt x="13122" y="0"/>
                </a:lnTo>
                <a:lnTo>
                  <a:pt x="14463" y="953"/>
                </a:lnTo>
                <a:lnTo>
                  <a:pt x="15357" y="2540"/>
                </a:lnTo>
                <a:lnTo>
                  <a:pt x="16791" y="7381"/>
                </a:lnTo>
                <a:lnTo>
                  <a:pt x="16987" y="10583"/>
                </a:lnTo>
                <a:lnTo>
                  <a:pt x="17075" y="15181"/>
                </a:lnTo>
                <a:lnTo>
                  <a:pt x="17113" y="20400"/>
                </a:lnTo>
                <a:lnTo>
                  <a:pt x="16171" y="22172"/>
                </a:lnTo>
                <a:lnTo>
                  <a:pt x="14590" y="23354"/>
                </a:lnTo>
                <a:lnTo>
                  <a:pt x="12584" y="24142"/>
                </a:lnTo>
                <a:lnTo>
                  <a:pt x="11247" y="25620"/>
                </a:lnTo>
                <a:lnTo>
                  <a:pt x="10355" y="27557"/>
                </a:lnTo>
                <a:lnTo>
                  <a:pt x="9760" y="29802"/>
                </a:lnTo>
                <a:lnTo>
                  <a:pt x="9364" y="32250"/>
                </a:lnTo>
                <a:lnTo>
                  <a:pt x="9100" y="34835"/>
                </a:lnTo>
                <a:lnTo>
                  <a:pt x="8923" y="37511"/>
                </a:lnTo>
                <a:lnTo>
                  <a:pt x="8806" y="40247"/>
                </a:lnTo>
                <a:lnTo>
                  <a:pt x="8676" y="45828"/>
                </a:lnTo>
                <a:lnTo>
                  <a:pt x="7689" y="48649"/>
                </a:lnTo>
                <a:lnTo>
                  <a:pt x="6078" y="51483"/>
                </a:lnTo>
                <a:lnTo>
                  <a:pt x="4052" y="54325"/>
                </a:lnTo>
                <a:lnTo>
                  <a:pt x="2701" y="57171"/>
                </a:lnTo>
                <a:lnTo>
                  <a:pt x="1800" y="60022"/>
                </a:lnTo>
                <a:lnTo>
                  <a:pt x="355" y="66889"/>
                </a:lnTo>
                <a:lnTo>
                  <a:pt x="157" y="70369"/>
                </a:lnTo>
                <a:lnTo>
                  <a:pt x="69" y="75090"/>
                </a:lnTo>
                <a:lnTo>
                  <a:pt x="0" y="92966"/>
                </a:lnTo>
                <a:lnTo>
                  <a:pt x="952" y="93410"/>
                </a:lnTo>
                <a:lnTo>
                  <a:pt x="4550" y="93903"/>
                </a:lnTo>
                <a:lnTo>
                  <a:pt x="5890" y="94987"/>
                </a:lnTo>
                <a:lnTo>
                  <a:pt x="6784" y="96662"/>
                </a:lnTo>
                <a:lnTo>
                  <a:pt x="7380" y="98732"/>
                </a:lnTo>
                <a:lnTo>
                  <a:pt x="8730" y="100111"/>
                </a:lnTo>
                <a:lnTo>
                  <a:pt x="10582" y="101031"/>
                </a:lnTo>
                <a:lnTo>
                  <a:pt x="12769" y="101644"/>
                </a:lnTo>
                <a:lnTo>
                  <a:pt x="15180" y="102052"/>
                </a:lnTo>
                <a:lnTo>
                  <a:pt x="17740" y="102325"/>
                </a:lnTo>
                <a:lnTo>
                  <a:pt x="20399" y="102507"/>
                </a:lnTo>
                <a:lnTo>
                  <a:pt x="23124" y="102628"/>
                </a:lnTo>
                <a:lnTo>
                  <a:pt x="32631" y="102838"/>
                </a:lnTo>
                <a:lnTo>
                  <a:pt x="114290" y="102870"/>
                </a:lnTo>
                <a:lnTo>
                  <a:pt x="117150" y="103823"/>
                </a:lnTo>
                <a:lnTo>
                  <a:pt x="120010" y="105410"/>
                </a:lnTo>
                <a:lnTo>
                  <a:pt x="122869" y="107421"/>
                </a:lnTo>
                <a:lnTo>
                  <a:pt x="125727" y="108762"/>
                </a:lnTo>
                <a:lnTo>
                  <a:pt x="128586" y="109655"/>
                </a:lnTo>
                <a:lnTo>
                  <a:pt x="137159" y="11144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92"/>
          <p:cNvSpPr/>
          <p:nvPr/>
        </p:nvSpPr>
        <p:spPr bwMode="auto">
          <a:xfrm>
            <a:off x="6500812" y="2280389"/>
            <a:ext cx="17146" cy="248499"/>
          </a:xfrm>
          <a:custGeom>
            <a:avLst/>
            <a:gdLst/>
            <a:ahLst/>
            <a:cxnLst/>
            <a:rect l="0" t="0" r="0" b="0"/>
            <a:pathLst>
              <a:path w="17146" h="248499">
                <a:moveTo>
                  <a:pt x="17145" y="8468"/>
                </a:moveTo>
                <a:lnTo>
                  <a:pt x="17145" y="0"/>
                </a:lnTo>
                <a:lnTo>
                  <a:pt x="17145" y="20296"/>
                </a:lnTo>
                <a:lnTo>
                  <a:pt x="16193" y="23021"/>
                </a:lnTo>
                <a:lnTo>
                  <a:pt x="14605" y="25790"/>
                </a:lnTo>
                <a:lnTo>
                  <a:pt x="12595" y="28589"/>
                </a:lnTo>
                <a:lnTo>
                  <a:pt x="11254" y="32359"/>
                </a:lnTo>
                <a:lnTo>
                  <a:pt x="10360" y="36778"/>
                </a:lnTo>
                <a:lnTo>
                  <a:pt x="9764" y="41629"/>
                </a:lnTo>
                <a:lnTo>
                  <a:pt x="9367" y="46768"/>
                </a:lnTo>
                <a:lnTo>
                  <a:pt x="9102" y="52099"/>
                </a:lnTo>
                <a:lnTo>
                  <a:pt x="8730" y="66163"/>
                </a:lnTo>
                <a:lnTo>
                  <a:pt x="8575" y="108942"/>
                </a:lnTo>
                <a:lnTo>
                  <a:pt x="7622" y="114503"/>
                </a:lnTo>
                <a:lnTo>
                  <a:pt x="6034" y="120116"/>
                </a:lnTo>
                <a:lnTo>
                  <a:pt x="4022" y="125762"/>
                </a:lnTo>
                <a:lnTo>
                  <a:pt x="2681" y="130479"/>
                </a:lnTo>
                <a:lnTo>
                  <a:pt x="1787" y="134576"/>
                </a:lnTo>
                <a:lnTo>
                  <a:pt x="1192" y="138260"/>
                </a:lnTo>
                <a:lnTo>
                  <a:pt x="795" y="142621"/>
                </a:lnTo>
                <a:lnTo>
                  <a:pt x="530" y="147433"/>
                </a:lnTo>
                <a:lnTo>
                  <a:pt x="236" y="156908"/>
                </a:lnTo>
                <a:lnTo>
                  <a:pt x="70" y="168549"/>
                </a:lnTo>
                <a:lnTo>
                  <a:pt x="0" y="247262"/>
                </a:lnTo>
                <a:lnTo>
                  <a:pt x="953" y="247674"/>
                </a:lnTo>
                <a:lnTo>
                  <a:pt x="2540" y="247949"/>
                </a:lnTo>
                <a:lnTo>
                  <a:pt x="8572" y="2484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93"/>
          <p:cNvSpPr/>
          <p:nvPr/>
        </p:nvSpPr>
        <p:spPr bwMode="auto">
          <a:xfrm>
            <a:off x="6655117" y="2366114"/>
            <a:ext cx="162878" cy="8469"/>
          </a:xfrm>
          <a:custGeom>
            <a:avLst/>
            <a:gdLst/>
            <a:ahLst/>
            <a:cxnLst/>
            <a:rect l="0" t="0" r="0" b="0"/>
            <a:pathLst>
              <a:path w="162878" h="8469">
                <a:moveTo>
                  <a:pt x="0" y="8468"/>
                </a:moveTo>
                <a:lnTo>
                  <a:pt x="121574" y="8468"/>
                </a:lnTo>
                <a:lnTo>
                  <a:pt x="125817" y="7515"/>
                </a:lnTo>
                <a:lnTo>
                  <a:pt x="130550" y="5928"/>
                </a:lnTo>
                <a:lnTo>
                  <a:pt x="142734" y="1087"/>
                </a:lnTo>
                <a:lnTo>
                  <a:pt x="144686" y="690"/>
                </a:lnTo>
                <a:lnTo>
                  <a:pt x="146939" y="425"/>
                </a:lnTo>
                <a:lnTo>
                  <a:pt x="149395" y="248"/>
                </a:lnTo>
                <a:lnTo>
                  <a:pt x="151984" y="131"/>
                </a:lnTo>
                <a:lnTo>
                  <a:pt x="157401" y="0"/>
                </a:lnTo>
                <a:lnTo>
                  <a:pt x="159226" y="918"/>
                </a:lnTo>
                <a:lnTo>
                  <a:pt x="160443" y="2482"/>
                </a:lnTo>
                <a:lnTo>
                  <a:pt x="162877" y="84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94"/>
          <p:cNvSpPr/>
          <p:nvPr/>
        </p:nvSpPr>
        <p:spPr bwMode="auto">
          <a:xfrm>
            <a:off x="6663690" y="2434589"/>
            <a:ext cx="171451" cy="22079"/>
          </a:xfrm>
          <a:custGeom>
            <a:avLst/>
            <a:gdLst/>
            <a:ahLst/>
            <a:cxnLst/>
            <a:rect l="0" t="0" r="0" b="0"/>
            <a:pathLst>
              <a:path w="171451" h="22079">
                <a:moveTo>
                  <a:pt x="0" y="8573"/>
                </a:moveTo>
                <a:lnTo>
                  <a:pt x="0" y="17041"/>
                </a:lnTo>
                <a:lnTo>
                  <a:pt x="4551" y="17115"/>
                </a:lnTo>
                <a:lnTo>
                  <a:pt x="6843" y="18077"/>
                </a:lnTo>
                <a:lnTo>
                  <a:pt x="9325" y="19672"/>
                </a:lnTo>
                <a:lnTo>
                  <a:pt x="11931" y="21687"/>
                </a:lnTo>
                <a:lnTo>
                  <a:pt x="14621" y="22078"/>
                </a:lnTo>
                <a:lnTo>
                  <a:pt x="17368" y="21387"/>
                </a:lnTo>
                <a:lnTo>
                  <a:pt x="20151" y="19973"/>
                </a:lnTo>
                <a:lnTo>
                  <a:pt x="22959" y="19031"/>
                </a:lnTo>
                <a:lnTo>
                  <a:pt x="25783" y="18402"/>
                </a:lnTo>
                <a:lnTo>
                  <a:pt x="28619" y="17983"/>
                </a:lnTo>
                <a:lnTo>
                  <a:pt x="32414" y="17704"/>
                </a:lnTo>
                <a:lnTo>
                  <a:pt x="36849" y="17518"/>
                </a:lnTo>
                <a:lnTo>
                  <a:pt x="49653" y="17256"/>
                </a:lnTo>
                <a:lnTo>
                  <a:pt x="62513" y="17167"/>
                </a:lnTo>
                <a:lnTo>
                  <a:pt x="66440" y="16208"/>
                </a:lnTo>
                <a:lnTo>
                  <a:pt x="70964" y="14615"/>
                </a:lnTo>
                <a:lnTo>
                  <a:pt x="75883" y="12601"/>
                </a:lnTo>
                <a:lnTo>
                  <a:pt x="80116" y="11258"/>
                </a:lnTo>
                <a:lnTo>
                  <a:pt x="83891" y="10363"/>
                </a:lnTo>
                <a:lnTo>
                  <a:pt x="87359" y="9767"/>
                </a:lnTo>
                <a:lnTo>
                  <a:pt x="91577" y="9369"/>
                </a:lnTo>
                <a:lnTo>
                  <a:pt x="96294" y="9104"/>
                </a:lnTo>
                <a:lnTo>
                  <a:pt x="106614" y="8809"/>
                </a:lnTo>
                <a:lnTo>
                  <a:pt x="117551" y="8678"/>
                </a:lnTo>
                <a:lnTo>
                  <a:pt x="122183" y="7690"/>
                </a:lnTo>
                <a:lnTo>
                  <a:pt x="126222" y="6080"/>
                </a:lnTo>
                <a:lnTo>
                  <a:pt x="129868" y="4054"/>
                </a:lnTo>
                <a:lnTo>
                  <a:pt x="134204" y="2702"/>
                </a:lnTo>
                <a:lnTo>
                  <a:pt x="138999" y="1802"/>
                </a:lnTo>
                <a:lnTo>
                  <a:pt x="144101" y="1201"/>
                </a:lnTo>
                <a:lnTo>
                  <a:pt x="148454" y="801"/>
                </a:lnTo>
                <a:lnTo>
                  <a:pt x="152310" y="534"/>
                </a:lnTo>
                <a:lnTo>
                  <a:pt x="160790" y="106"/>
                </a:lnTo>
                <a:lnTo>
                  <a:pt x="164490" y="47"/>
                </a:lnTo>
                <a:lnTo>
                  <a:pt x="17145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95"/>
          <p:cNvSpPr/>
          <p:nvPr/>
        </p:nvSpPr>
        <p:spPr bwMode="auto">
          <a:xfrm>
            <a:off x="7006590" y="2271744"/>
            <a:ext cx="197017" cy="222844"/>
          </a:xfrm>
          <a:custGeom>
            <a:avLst/>
            <a:gdLst/>
            <a:ahLst/>
            <a:cxnLst/>
            <a:rect l="0" t="0" r="0" b="0"/>
            <a:pathLst>
              <a:path w="197017" h="222844">
                <a:moveTo>
                  <a:pt x="51435" y="34258"/>
                </a:moveTo>
                <a:lnTo>
                  <a:pt x="51435" y="26877"/>
                </a:lnTo>
                <a:lnTo>
                  <a:pt x="50483" y="26480"/>
                </a:lnTo>
                <a:lnTo>
                  <a:pt x="46884" y="26039"/>
                </a:lnTo>
                <a:lnTo>
                  <a:pt x="46496" y="24968"/>
                </a:lnTo>
                <a:lnTo>
                  <a:pt x="47190" y="23302"/>
                </a:lnTo>
                <a:lnTo>
                  <a:pt x="48604" y="21239"/>
                </a:lnTo>
                <a:lnTo>
                  <a:pt x="50176" y="16407"/>
                </a:lnTo>
                <a:lnTo>
                  <a:pt x="50597" y="13785"/>
                </a:lnTo>
                <a:lnTo>
                  <a:pt x="51828" y="12037"/>
                </a:lnTo>
                <a:lnTo>
                  <a:pt x="53603" y="10872"/>
                </a:lnTo>
                <a:lnTo>
                  <a:pt x="58113" y="9577"/>
                </a:lnTo>
                <a:lnTo>
                  <a:pt x="63293" y="9001"/>
                </a:lnTo>
                <a:lnTo>
                  <a:pt x="66007" y="7895"/>
                </a:lnTo>
                <a:lnTo>
                  <a:pt x="71564" y="4126"/>
                </a:lnTo>
                <a:lnTo>
                  <a:pt x="75331" y="2740"/>
                </a:lnTo>
                <a:lnTo>
                  <a:pt x="79749" y="1816"/>
                </a:lnTo>
                <a:lnTo>
                  <a:pt x="84598" y="1200"/>
                </a:lnTo>
                <a:lnTo>
                  <a:pt x="88783" y="789"/>
                </a:lnTo>
                <a:lnTo>
                  <a:pt x="92527" y="516"/>
                </a:lnTo>
                <a:lnTo>
                  <a:pt x="95974" y="333"/>
                </a:lnTo>
                <a:lnTo>
                  <a:pt x="102345" y="130"/>
                </a:lnTo>
                <a:lnTo>
                  <a:pt x="113827" y="16"/>
                </a:lnTo>
                <a:lnTo>
                  <a:pt x="118747" y="0"/>
                </a:lnTo>
                <a:lnTo>
                  <a:pt x="122980" y="942"/>
                </a:lnTo>
                <a:lnTo>
                  <a:pt x="126754" y="2522"/>
                </a:lnTo>
                <a:lnTo>
                  <a:pt x="130222" y="4528"/>
                </a:lnTo>
                <a:lnTo>
                  <a:pt x="133487" y="6818"/>
                </a:lnTo>
                <a:lnTo>
                  <a:pt x="136616" y="9297"/>
                </a:lnTo>
                <a:lnTo>
                  <a:pt x="139655" y="11903"/>
                </a:lnTo>
                <a:lnTo>
                  <a:pt x="141681" y="14592"/>
                </a:lnTo>
                <a:lnTo>
                  <a:pt x="143931" y="20120"/>
                </a:lnTo>
                <a:lnTo>
                  <a:pt x="144932" y="25752"/>
                </a:lnTo>
                <a:lnTo>
                  <a:pt x="145377" y="31430"/>
                </a:lnTo>
                <a:lnTo>
                  <a:pt x="145574" y="37129"/>
                </a:lnTo>
                <a:lnTo>
                  <a:pt x="145685" y="45692"/>
                </a:lnTo>
                <a:lnTo>
                  <a:pt x="144748" y="49501"/>
                </a:lnTo>
                <a:lnTo>
                  <a:pt x="143172" y="53945"/>
                </a:lnTo>
                <a:lnTo>
                  <a:pt x="141168" y="58812"/>
                </a:lnTo>
                <a:lnTo>
                  <a:pt x="138879" y="63010"/>
                </a:lnTo>
                <a:lnTo>
                  <a:pt x="136401" y="66761"/>
                </a:lnTo>
                <a:lnTo>
                  <a:pt x="131107" y="73469"/>
                </a:lnTo>
                <a:lnTo>
                  <a:pt x="125580" y="79625"/>
                </a:lnTo>
                <a:lnTo>
                  <a:pt x="122772" y="81648"/>
                </a:lnTo>
                <a:lnTo>
                  <a:pt x="117112" y="83895"/>
                </a:lnTo>
                <a:lnTo>
                  <a:pt x="113318" y="85447"/>
                </a:lnTo>
                <a:lnTo>
                  <a:pt x="108882" y="87434"/>
                </a:lnTo>
                <a:lnTo>
                  <a:pt x="104020" y="89711"/>
                </a:lnTo>
                <a:lnTo>
                  <a:pt x="99827" y="92182"/>
                </a:lnTo>
                <a:lnTo>
                  <a:pt x="96078" y="94781"/>
                </a:lnTo>
                <a:lnTo>
                  <a:pt x="87769" y="101247"/>
                </a:lnTo>
                <a:lnTo>
                  <a:pt x="84094" y="102131"/>
                </a:lnTo>
                <a:lnTo>
                  <a:pt x="77558" y="102797"/>
                </a:lnTo>
                <a:lnTo>
                  <a:pt x="72294" y="102830"/>
                </a:lnTo>
                <a:lnTo>
                  <a:pt x="76324" y="102837"/>
                </a:lnTo>
                <a:lnTo>
                  <a:pt x="81457" y="98287"/>
                </a:lnTo>
                <a:lnTo>
                  <a:pt x="83833" y="96947"/>
                </a:lnTo>
                <a:lnTo>
                  <a:pt x="89011" y="95457"/>
                </a:lnTo>
                <a:lnTo>
                  <a:pt x="92678" y="95060"/>
                </a:lnTo>
                <a:lnTo>
                  <a:pt x="97028" y="94795"/>
                </a:lnTo>
                <a:lnTo>
                  <a:pt x="106940" y="94501"/>
                </a:lnTo>
                <a:lnTo>
                  <a:pt x="117696" y="94370"/>
                </a:lnTo>
                <a:lnTo>
                  <a:pt x="123232" y="95288"/>
                </a:lnTo>
                <a:lnTo>
                  <a:pt x="128827" y="96852"/>
                </a:lnTo>
                <a:lnTo>
                  <a:pt x="134462" y="98847"/>
                </a:lnTo>
                <a:lnTo>
                  <a:pt x="139171" y="100178"/>
                </a:lnTo>
                <a:lnTo>
                  <a:pt x="143264" y="101065"/>
                </a:lnTo>
                <a:lnTo>
                  <a:pt x="146944" y="101656"/>
                </a:lnTo>
                <a:lnTo>
                  <a:pt x="151302" y="103002"/>
                </a:lnTo>
                <a:lnTo>
                  <a:pt x="156113" y="104852"/>
                </a:lnTo>
                <a:lnTo>
                  <a:pt x="161225" y="107038"/>
                </a:lnTo>
                <a:lnTo>
                  <a:pt x="165586" y="109449"/>
                </a:lnTo>
                <a:lnTo>
                  <a:pt x="169446" y="112007"/>
                </a:lnTo>
                <a:lnTo>
                  <a:pt x="172970" y="114666"/>
                </a:lnTo>
                <a:lnTo>
                  <a:pt x="176273" y="117391"/>
                </a:lnTo>
                <a:lnTo>
                  <a:pt x="179428" y="120160"/>
                </a:lnTo>
                <a:lnTo>
                  <a:pt x="185474" y="125777"/>
                </a:lnTo>
                <a:lnTo>
                  <a:pt x="191334" y="131448"/>
                </a:lnTo>
                <a:lnTo>
                  <a:pt x="193279" y="134294"/>
                </a:lnTo>
                <a:lnTo>
                  <a:pt x="195439" y="139996"/>
                </a:lnTo>
                <a:lnTo>
                  <a:pt x="196399" y="145705"/>
                </a:lnTo>
                <a:lnTo>
                  <a:pt x="196826" y="151417"/>
                </a:lnTo>
                <a:lnTo>
                  <a:pt x="197016" y="157131"/>
                </a:lnTo>
                <a:lnTo>
                  <a:pt x="196113" y="159989"/>
                </a:lnTo>
                <a:lnTo>
                  <a:pt x="192572" y="165703"/>
                </a:lnTo>
                <a:lnTo>
                  <a:pt x="187822" y="171418"/>
                </a:lnTo>
                <a:lnTo>
                  <a:pt x="182537" y="178086"/>
                </a:lnTo>
                <a:lnTo>
                  <a:pt x="179793" y="182531"/>
                </a:lnTo>
                <a:lnTo>
                  <a:pt x="177012" y="187399"/>
                </a:lnTo>
                <a:lnTo>
                  <a:pt x="174205" y="190644"/>
                </a:lnTo>
                <a:lnTo>
                  <a:pt x="171382" y="192808"/>
                </a:lnTo>
                <a:lnTo>
                  <a:pt x="139512" y="208814"/>
                </a:lnTo>
                <a:lnTo>
                  <a:pt x="133965" y="210636"/>
                </a:lnTo>
                <a:lnTo>
                  <a:pt x="128362" y="211851"/>
                </a:lnTo>
                <a:lnTo>
                  <a:pt x="122722" y="212661"/>
                </a:lnTo>
                <a:lnTo>
                  <a:pt x="117058" y="214153"/>
                </a:lnTo>
                <a:lnTo>
                  <a:pt x="111376" y="216101"/>
                </a:lnTo>
                <a:lnTo>
                  <a:pt x="105683" y="218352"/>
                </a:lnTo>
                <a:lnTo>
                  <a:pt x="99983" y="219852"/>
                </a:lnTo>
                <a:lnTo>
                  <a:pt x="94278" y="220853"/>
                </a:lnTo>
                <a:lnTo>
                  <a:pt x="88569" y="221519"/>
                </a:lnTo>
                <a:lnTo>
                  <a:pt x="82858" y="221964"/>
                </a:lnTo>
                <a:lnTo>
                  <a:pt x="77146" y="222260"/>
                </a:lnTo>
                <a:lnTo>
                  <a:pt x="62545" y="222677"/>
                </a:lnTo>
                <a:lnTo>
                  <a:pt x="36300" y="222838"/>
                </a:lnTo>
                <a:lnTo>
                  <a:pt x="32772" y="222843"/>
                </a:lnTo>
                <a:lnTo>
                  <a:pt x="29468" y="221894"/>
                </a:lnTo>
                <a:lnTo>
                  <a:pt x="26313" y="220309"/>
                </a:lnTo>
                <a:lnTo>
                  <a:pt x="23256" y="218299"/>
                </a:lnTo>
                <a:lnTo>
                  <a:pt x="17321" y="216067"/>
                </a:lnTo>
                <a:lnTo>
                  <a:pt x="11508" y="215074"/>
                </a:lnTo>
                <a:lnTo>
                  <a:pt x="5749" y="214633"/>
                </a:lnTo>
                <a:lnTo>
                  <a:pt x="3833" y="213563"/>
                </a:lnTo>
                <a:lnTo>
                  <a:pt x="2555" y="211898"/>
                </a:lnTo>
                <a:lnTo>
                  <a:pt x="0" y="20570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496"/>
          <p:cNvSpPr/>
          <p:nvPr/>
        </p:nvSpPr>
        <p:spPr bwMode="auto">
          <a:xfrm>
            <a:off x="7315200" y="2460421"/>
            <a:ext cx="33929" cy="34177"/>
          </a:xfrm>
          <a:custGeom>
            <a:avLst/>
            <a:gdLst/>
            <a:ahLst/>
            <a:cxnLst/>
            <a:rect l="0" t="0" r="0" b="0"/>
            <a:pathLst>
              <a:path w="33929" h="34177">
                <a:moveTo>
                  <a:pt x="17144" y="34176"/>
                </a:moveTo>
                <a:lnTo>
                  <a:pt x="17144" y="17387"/>
                </a:lnTo>
                <a:lnTo>
                  <a:pt x="18098" y="16316"/>
                </a:lnTo>
                <a:lnTo>
                  <a:pt x="24526" y="9681"/>
                </a:lnTo>
                <a:lnTo>
                  <a:pt x="24923" y="8321"/>
                </a:lnTo>
                <a:lnTo>
                  <a:pt x="25188" y="6462"/>
                </a:lnTo>
                <a:lnTo>
                  <a:pt x="25365" y="4270"/>
                </a:lnTo>
                <a:lnTo>
                  <a:pt x="26434" y="2809"/>
                </a:lnTo>
                <a:lnTo>
                  <a:pt x="28100" y="1835"/>
                </a:lnTo>
                <a:lnTo>
                  <a:pt x="33928" y="0"/>
                </a:lnTo>
                <a:lnTo>
                  <a:pt x="33095" y="915"/>
                </a:lnTo>
                <a:lnTo>
                  <a:pt x="29631" y="4471"/>
                </a:lnTo>
                <a:lnTo>
                  <a:pt x="27374" y="5800"/>
                </a:lnTo>
                <a:lnTo>
                  <a:pt x="24917" y="6686"/>
                </a:lnTo>
                <a:lnTo>
                  <a:pt x="18681" y="8108"/>
                </a:lnTo>
                <a:lnTo>
                  <a:pt x="17216" y="9178"/>
                </a:lnTo>
                <a:lnTo>
                  <a:pt x="15287" y="10843"/>
                </a:lnTo>
                <a:lnTo>
                  <a:pt x="13049" y="12906"/>
                </a:lnTo>
                <a:lnTo>
                  <a:pt x="10604" y="14281"/>
                </a:lnTo>
                <a:lnTo>
                  <a:pt x="8021" y="15198"/>
                </a:lnTo>
                <a:lnTo>
                  <a:pt x="5347" y="15809"/>
                </a:lnTo>
                <a:lnTo>
                  <a:pt x="3564" y="17169"/>
                </a:lnTo>
                <a:lnTo>
                  <a:pt x="2377" y="19028"/>
                </a:lnTo>
                <a:lnTo>
                  <a:pt x="0" y="2560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497"/>
          <p:cNvSpPr/>
          <p:nvPr/>
        </p:nvSpPr>
        <p:spPr bwMode="auto">
          <a:xfrm>
            <a:off x="7358459" y="2288860"/>
            <a:ext cx="171044" cy="222883"/>
          </a:xfrm>
          <a:custGeom>
            <a:avLst/>
            <a:gdLst/>
            <a:ahLst/>
            <a:cxnLst/>
            <a:rect l="0" t="0" r="0" b="0"/>
            <a:pathLst>
              <a:path w="171044" h="222883">
                <a:moveTo>
                  <a:pt x="136763" y="51432"/>
                </a:moveTo>
                <a:lnTo>
                  <a:pt x="136763" y="43212"/>
                </a:lnTo>
                <a:lnTo>
                  <a:pt x="132212" y="38414"/>
                </a:lnTo>
                <a:lnTo>
                  <a:pt x="130872" y="36085"/>
                </a:lnTo>
                <a:lnTo>
                  <a:pt x="129383" y="30959"/>
                </a:lnTo>
                <a:lnTo>
                  <a:pt x="128721" y="25506"/>
                </a:lnTo>
                <a:lnTo>
                  <a:pt x="128544" y="22718"/>
                </a:lnTo>
                <a:lnTo>
                  <a:pt x="127473" y="19907"/>
                </a:lnTo>
                <a:lnTo>
                  <a:pt x="123744" y="14243"/>
                </a:lnTo>
                <a:lnTo>
                  <a:pt x="121416" y="12352"/>
                </a:lnTo>
                <a:lnTo>
                  <a:pt x="118912" y="11091"/>
                </a:lnTo>
                <a:lnTo>
                  <a:pt x="116290" y="10251"/>
                </a:lnTo>
                <a:lnTo>
                  <a:pt x="113589" y="8738"/>
                </a:lnTo>
                <a:lnTo>
                  <a:pt x="110837" y="6777"/>
                </a:lnTo>
                <a:lnTo>
                  <a:pt x="108048" y="4517"/>
                </a:lnTo>
                <a:lnTo>
                  <a:pt x="104285" y="3010"/>
                </a:lnTo>
                <a:lnTo>
                  <a:pt x="99871" y="2006"/>
                </a:lnTo>
                <a:lnTo>
                  <a:pt x="95024" y="1336"/>
                </a:lnTo>
                <a:lnTo>
                  <a:pt x="90839" y="890"/>
                </a:lnTo>
                <a:lnTo>
                  <a:pt x="87097" y="592"/>
                </a:lnTo>
                <a:lnTo>
                  <a:pt x="83650" y="394"/>
                </a:lnTo>
                <a:lnTo>
                  <a:pt x="77280" y="173"/>
                </a:lnTo>
                <a:lnTo>
                  <a:pt x="65429" y="32"/>
                </a:lnTo>
                <a:lnTo>
                  <a:pt x="45359" y="0"/>
                </a:lnTo>
                <a:lnTo>
                  <a:pt x="43442" y="952"/>
                </a:lnTo>
                <a:lnTo>
                  <a:pt x="38772" y="4549"/>
                </a:lnTo>
                <a:lnTo>
                  <a:pt x="33522" y="9323"/>
                </a:lnTo>
                <a:lnTo>
                  <a:pt x="25211" y="17365"/>
                </a:lnTo>
                <a:lnTo>
                  <a:pt x="13869" y="28616"/>
                </a:lnTo>
                <a:lnTo>
                  <a:pt x="11971" y="32411"/>
                </a:lnTo>
                <a:lnTo>
                  <a:pt x="10706" y="36847"/>
                </a:lnTo>
                <a:lnTo>
                  <a:pt x="9862" y="41708"/>
                </a:lnTo>
                <a:lnTo>
                  <a:pt x="8347" y="45902"/>
                </a:lnTo>
                <a:lnTo>
                  <a:pt x="6385" y="49650"/>
                </a:lnTo>
                <a:lnTo>
                  <a:pt x="2618" y="56355"/>
                </a:lnTo>
                <a:lnTo>
                  <a:pt x="942" y="62510"/>
                </a:lnTo>
                <a:lnTo>
                  <a:pt x="198" y="68421"/>
                </a:lnTo>
                <a:lnTo>
                  <a:pt x="0" y="71330"/>
                </a:lnTo>
                <a:lnTo>
                  <a:pt x="820" y="73270"/>
                </a:lnTo>
                <a:lnTo>
                  <a:pt x="2320" y="74563"/>
                </a:lnTo>
                <a:lnTo>
                  <a:pt x="4271" y="75425"/>
                </a:lnTo>
                <a:lnTo>
                  <a:pt x="8980" y="78923"/>
                </a:lnTo>
                <a:lnTo>
                  <a:pt x="11570" y="81189"/>
                </a:lnTo>
                <a:lnTo>
                  <a:pt x="14248" y="82700"/>
                </a:lnTo>
                <a:lnTo>
                  <a:pt x="16986" y="83708"/>
                </a:lnTo>
                <a:lnTo>
                  <a:pt x="19765" y="84379"/>
                </a:lnTo>
                <a:lnTo>
                  <a:pt x="22569" y="85779"/>
                </a:lnTo>
                <a:lnTo>
                  <a:pt x="25391" y="87665"/>
                </a:lnTo>
                <a:lnTo>
                  <a:pt x="28225" y="89875"/>
                </a:lnTo>
                <a:lnTo>
                  <a:pt x="31067" y="91348"/>
                </a:lnTo>
                <a:lnTo>
                  <a:pt x="33914" y="92330"/>
                </a:lnTo>
                <a:lnTo>
                  <a:pt x="36765" y="92985"/>
                </a:lnTo>
                <a:lnTo>
                  <a:pt x="40570" y="93422"/>
                </a:lnTo>
                <a:lnTo>
                  <a:pt x="45012" y="93712"/>
                </a:lnTo>
                <a:lnTo>
                  <a:pt x="49878" y="93907"/>
                </a:lnTo>
                <a:lnTo>
                  <a:pt x="54075" y="93083"/>
                </a:lnTo>
                <a:lnTo>
                  <a:pt x="57825" y="91582"/>
                </a:lnTo>
                <a:lnTo>
                  <a:pt x="61278" y="89629"/>
                </a:lnTo>
                <a:lnTo>
                  <a:pt x="64532" y="88327"/>
                </a:lnTo>
                <a:lnTo>
                  <a:pt x="67654" y="87458"/>
                </a:lnTo>
                <a:lnTo>
                  <a:pt x="70688" y="86880"/>
                </a:lnTo>
                <a:lnTo>
                  <a:pt x="74615" y="85541"/>
                </a:lnTo>
                <a:lnTo>
                  <a:pt x="79138" y="83697"/>
                </a:lnTo>
                <a:lnTo>
                  <a:pt x="84059" y="81514"/>
                </a:lnTo>
                <a:lnTo>
                  <a:pt x="88292" y="79107"/>
                </a:lnTo>
                <a:lnTo>
                  <a:pt x="92066" y="76549"/>
                </a:lnTo>
                <a:lnTo>
                  <a:pt x="95536" y="73892"/>
                </a:lnTo>
                <a:lnTo>
                  <a:pt x="98801" y="71168"/>
                </a:lnTo>
                <a:lnTo>
                  <a:pt x="101930" y="68399"/>
                </a:lnTo>
                <a:lnTo>
                  <a:pt x="107947" y="62783"/>
                </a:lnTo>
                <a:lnTo>
                  <a:pt x="119570" y="51416"/>
                </a:lnTo>
                <a:lnTo>
                  <a:pt x="122444" y="48564"/>
                </a:lnTo>
                <a:lnTo>
                  <a:pt x="125312" y="46663"/>
                </a:lnTo>
                <a:lnTo>
                  <a:pt x="128177" y="45395"/>
                </a:lnTo>
                <a:lnTo>
                  <a:pt x="131039" y="44550"/>
                </a:lnTo>
                <a:lnTo>
                  <a:pt x="132947" y="43034"/>
                </a:lnTo>
                <a:lnTo>
                  <a:pt x="134219" y="41071"/>
                </a:lnTo>
                <a:lnTo>
                  <a:pt x="135068" y="38809"/>
                </a:lnTo>
                <a:lnTo>
                  <a:pt x="138550" y="33757"/>
                </a:lnTo>
                <a:lnTo>
                  <a:pt x="143995" y="27303"/>
                </a:lnTo>
                <a:lnTo>
                  <a:pt x="144740" y="23881"/>
                </a:lnTo>
                <a:lnTo>
                  <a:pt x="144938" y="21635"/>
                </a:lnTo>
                <a:lnTo>
                  <a:pt x="144118" y="20137"/>
                </a:lnTo>
                <a:lnTo>
                  <a:pt x="142619" y="19139"/>
                </a:lnTo>
                <a:lnTo>
                  <a:pt x="137919" y="17537"/>
                </a:lnTo>
                <a:lnTo>
                  <a:pt x="134737" y="17317"/>
                </a:lnTo>
                <a:lnTo>
                  <a:pt x="129483" y="17177"/>
                </a:lnTo>
                <a:lnTo>
                  <a:pt x="129052" y="18118"/>
                </a:lnTo>
                <a:lnTo>
                  <a:pt x="128304" y="24526"/>
                </a:lnTo>
                <a:lnTo>
                  <a:pt x="130781" y="30266"/>
                </a:lnTo>
                <a:lnTo>
                  <a:pt x="132775" y="34464"/>
                </a:lnTo>
                <a:lnTo>
                  <a:pt x="134105" y="38215"/>
                </a:lnTo>
                <a:lnTo>
                  <a:pt x="135582" y="44923"/>
                </a:lnTo>
                <a:lnTo>
                  <a:pt x="135975" y="48998"/>
                </a:lnTo>
                <a:lnTo>
                  <a:pt x="136238" y="53619"/>
                </a:lnTo>
                <a:lnTo>
                  <a:pt x="136530" y="62881"/>
                </a:lnTo>
                <a:lnTo>
                  <a:pt x="136660" y="70173"/>
                </a:lnTo>
                <a:lnTo>
                  <a:pt x="137647" y="74404"/>
                </a:lnTo>
                <a:lnTo>
                  <a:pt x="139257" y="79129"/>
                </a:lnTo>
                <a:lnTo>
                  <a:pt x="141283" y="84184"/>
                </a:lnTo>
                <a:lnTo>
                  <a:pt x="142634" y="89459"/>
                </a:lnTo>
                <a:lnTo>
                  <a:pt x="143535" y="94881"/>
                </a:lnTo>
                <a:lnTo>
                  <a:pt x="144135" y="100401"/>
                </a:lnTo>
                <a:lnTo>
                  <a:pt x="144535" y="105985"/>
                </a:lnTo>
                <a:lnTo>
                  <a:pt x="144802" y="111613"/>
                </a:lnTo>
                <a:lnTo>
                  <a:pt x="145099" y="122947"/>
                </a:lnTo>
                <a:lnTo>
                  <a:pt x="145231" y="134334"/>
                </a:lnTo>
                <a:lnTo>
                  <a:pt x="146217" y="140037"/>
                </a:lnTo>
                <a:lnTo>
                  <a:pt x="147829" y="145745"/>
                </a:lnTo>
                <a:lnTo>
                  <a:pt x="149855" y="151455"/>
                </a:lnTo>
                <a:lnTo>
                  <a:pt x="151206" y="156214"/>
                </a:lnTo>
                <a:lnTo>
                  <a:pt x="152107" y="160339"/>
                </a:lnTo>
                <a:lnTo>
                  <a:pt x="152707" y="164042"/>
                </a:lnTo>
                <a:lnTo>
                  <a:pt x="153108" y="168415"/>
                </a:lnTo>
                <a:lnTo>
                  <a:pt x="153374" y="173236"/>
                </a:lnTo>
                <a:lnTo>
                  <a:pt x="153671" y="182720"/>
                </a:lnTo>
                <a:lnTo>
                  <a:pt x="153862" y="196569"/>
                </a:lnTo>
                <a:lnTo>
                  <a:pt x="153877" y="199625"/>
                </a:lnTo>
                <a:lnTo>
                  <a:pt x="154840" y="202615"/>
                </a:lnTo>
                <a:lnTo>
                  <a:pt x="158450" y="208477"/>
                </a:lnTo>
                <a:lnTo>
                  <a:pt x="162637" y="214110"/>
                </a:lnTo>
                <a:lnTo>
                  <a:pt x="170882" y="222705"/>
                </a:lnTo>
                <a:lnTo>
                  <a:pt x="171043" y="222872"/>
                </a:lnTo>
                <a:lnTo>
                  <a:pt x="162481" y="22288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498"/>
          <p:cNvSpPr/>
          <p:nvPr/>
        </p:nvSpPr>
        <p:spPr bwMode="auto">
          <a:xfrm>
            <a:off x="7975282" y="1705927"/>
            <a:ext cx="13513" cy="265631"/>
          </a:xfrm>
          <a:custGeom>
            <a:avLst/>
            <a:gdLst/>
            <a:ahLst/>
            <a:cxnLst/>
            <a:rect l="0" t="0" r="0" b="0"/>
            <a:pathLst>
              <a:path w="13513" h="265631">
                <a:moveTo>
                  <a:pt x="8573" y="0"/>
                </a:moveTo>
                <a:lnTo>
                  <a:pt x="13512" y="0"/>
                </a:lnTo>
                <a:lnTo>
                  <a:pt x="9411" y="0"/>
                </a:lnTo>
                <a:lnTo>
                  <a:pt x="9132" y="953"/>
                </a:lnTo>
                <a:lnTo>
                  <a:pt x="8738" y="5891"/>
                </a:lnTo>
                <a:lnTo>
                  <a:pt x="8595" y="12770"/>
                </a:lnTo>
                <a:lnTo>
                  <a:pt x="8573" y="58847"/>
                </a:lnTo>
                <a:lnTo>
                  <a:pt x="9525" y="63044"/>
                </a:lnTo>
                <a:lnTo>
                  <a:pt x="11112" y="66794"/>
                </a:lnTo>
                <a:lnTo>
                  <a:pt x="13124" y="70247"/>
                </a:lnTo>
                <a:lnTo>
                  <a:pt x="13512" y="74454"/>
                </a:lnTo>
                <a:lnTo>
                  <a:pt x="12818" y="79163"/>
                </a:lnTo>
                <a:lnTo>
                  <a:pt x="11403" y="84208"/>
                </a:lnTo>
                <a:lnTo>
                  <a:pt x="10460" y="89476"/>
                </a:lnTo>
                <a:lnTo>
                  <a:pt x="9830" y="94893"/>
                </a:lnTo>
                <a:lnTo>
                  <a:pt x="9411" y="100410"/>
                </a:lnTo>
                <a:lnTo>
                  <a:pt x="9132" y="105992"/>
                </a:lnTo>
                <a:lnTo>
                  <a:pt x="8822" y="117275"/>
                </a:lnTo>
                <a:lnTo>
                  <a:pt x="8582" y="162882"/>
                </a:lnTo>
                <a:lnTo>
                  <a:pt x="8579" y="168596"/>
                </a:lnTo>
                <a:lnTo>
                  <a:pt x="7625" y="174310"/>
                </a:lnTo>
                <a:lnTo>
                  <a:pt x="6036" y="180024"/>
                </a:lnTo>
                <a:lnTo>
                  <a:pt x="4023" y="185738"/>
                </a:lnTo>
                <a:lnTo>
                  <a:pt x="2682" y="190501"/>
                </a:lnTo>
                <a:lnTo>
                  <a:pt x="1789" y="194628"/>
                </a:lnTo>
                <a:lnTo>
                  <a:pt x="1192" y="198332"/>
                </a:lnTo>
                <a:lnTo>
                  <a:pt x="794" y="202706"/>
                </a:lnTo>
                <a:lnTo>
                  <a:pt x="530" y="207528"/>
                </a:lnTo>
                <a:lnTo>
                  <a:pt x="157" y="220875"/>
                </a:lnTo>
                <a:lnTo>
                  <a:pt x="4" y="248550"/>
                </a:lnTo>
                <a:lnTo>
                  <a:pt x="1" y="255471"/>
                </a:lnTo>
                <a:lnTo>
                  <a:pt x="953" y="256992"/>
                </a:lnTo>
                <a:lnTo>
                  <a:pt x="2541" y="258958"/>
                </a:lnTo>
                <a:lnTo>
                  <a:pt x="8468" y="265630"/>
                </a:lnTo>
                <a:lnTo>
                  <a:pt x="0" y="257175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499"/>
          <p:cNvSpPr/>
          <p:nvPr/>
        </p:nvSpPr>
        <p:spPr bwMode="auto">
          <a:xfrm>
            <a:off x="8069580" y="1748792"/>
            <a:ext cx="162878" cy="197166"/>
          </a:xfrm>
          <a:custGeom>
            <a:avLst/>
            <a:gdLst/>
            <a:ahLst/>
            <a:cxnLst/>
            <a:rect l="0" t="0" r="0" b="0"/>
            <a:pathLst>
              <a:path w="162878" h="197166">
                <a:moveTo>
                  <a:pt x="0" y="25715"/>
                </a:moveTo>
                <a:lnTo>
                  <a:pt x="0" y="17247"/>
                </a:lnTo>
                <a:lnTo>
                  <a:pt x="4551" y="12623"/>
                </a:lnTo>
                <a:lnTo>
                  <a:pt x="7382" y="9771"/>
                </a:lnTo>
                <a:lnTo>
                  <a:pt x="10582" y="9104"/>
                </a:lnTo>
                <a:lnTo>
                  <a:pt x="12770" y="8926"/>
                </a:lnTo>
                <a:lnTo>
                  <a:pt x="14228" y="7855"/>
                </a:lnTo>
                <a:lnTo>
                  <a:pt x="15200" y="6188"/>
                </a:lnTo>
                <a:lnTo>
                  <a:pt x="15849" y="4125"/>
                </a:lnTo>
                <a:lnTo>
                  <a:pt x="17234" y="2749"/>
                </a:lnTo>
                <a:lnTo>
                  <a:pt x="19109" y="1832"/>
                </a:lnTo>
                <a:lnTo>
                  <a:pt x="23732" y="813"/>
                </a:lnTo>
                <a:lnTo>
                  <a:pt x="26299" y="541"/>
                </a:lnTo>
                <a:lnTo>
                  <a:pt x="28963" y="360"/>
                </a:lnTo>
                <a:lnTo>
                  <a:pt x="32644" y="239"/>
                </a:lnTo>
                <a:lnTo>
                  <a:pt x="53134" y="29"/>
                </a:lnTo>
                <a:lnTo>
                  <a:pt x="75887" y="0"/>
                </a:lnTo>
                <a:lnTo>
                  <a:pt x="80119" y="952"/>
                </a:lnTo>
                <a:lnTo>
                  <a:pt x="83892" y="2539"/>
                </a:lnTo>
                <a:lnTo>
                  <a:pt x="87360" y="4549"/>
                </a:lnTo>
                <a:lnTo>
                  <a:pt x="90625" y="5889"/>
                </a:lnTo>
                <a:lnTo>
                  <a:pt x="93754" y="6783"/>
                </a:lnTo>
                <a:lnTo>
                  <a:pt x="96793" y="7379"/>
                </a:lnTo>
                <a:lnTo>
                  <a:pt x="100723" y="8728"/>
                </a:lnTo>
                <a:lnTo>
                  <a:pt x="105249" y="10581"/>
                </a:lnTo>
                <a:lnTo>
                  <a:pt x="110171" y="12768"/>
                </a:lnTo>
                <a:lnTo>
                  <a:pt x="114404" y="15179"/>
                </a:lnTo>
                <a:lnTo>
                  <a:pt x="118180" y="17738"/>
                </a:lnTo>
                <a:lnTo>
                  <a:pt x="121649" y="20397"/>
                </a:lnTo>
                <a:lnTo>
                  <a:pt x="124914" y="23122"/>
                </a:lnTo>
                <a:lnTo>
                  <a:pt x="128043" y="25892"/>
                </a:lnTo>
                <a:lnTo>
                  <a:pt x="134060" y="31509"/>
                </a:lnTo>
                <a:lnTo>
                  <a:pt x="139910" y="37180"/>
                </a:lnTo>
                <a:lnTo>
                  <a:pt x="141851" y="40026"/>
                </a:lnTo>
                <a:lnTo>
                  <a:pt x="144007" y="45728"/>
                </a:lnTo>
                <a:lnTo>
                  <a:pt x="144965" y="51437"/>
                </a:lnTo>
                <a:lnTo>
                  <a:pt x="145221" y="54293"/>
                </a:lnTo>
                <a:lnTo>
                  <a:pt x="146344" y="57150"/>
                </a:lnTo>
                <a:lnTo>
                  <a:pt x="150133" y="62864"/>
                </a:lnTo>
                <a:lnTo>
                  <a:pt x="151523" y="66673"/>
                </a:lnTo>
                <a:lnTo>
                  <a:pt x="152450" y="71118"/>
                </a:lnTo>
                <a:lnTo>
                  <a:pt x="153068" y="75986"/>
                </a:lnTo>
                <a:lnTo>
                  <a:pt x="152528" y="80184"/>
                </a:lnTo>
                <a:lnTo>
                  <a:pt x="151215" y="83935"/>
                </a:lnTo>
                <a:lnTo>
                  <a:pt x="149388" y="87389"/>
                </a:lnTo>
                <a:lnTo>
                  <a:pt x="148169" y="91596"/>
                </a:lnTo>
                <a:lnTo>
                  <a:pt x="147357" y="96306"/>
                </a:lnTo>
                <a:lnTo>
                  <a:pt x="146815" y="101350"/>
                </a:lnTo>
                <a:lnTo>
                  <a:pt x="146454" y="105666"/>
                </a:lnTo>
                <a:lnTo>
                  <a:pt x="146213" y="109496"/>
                </a:lnTo>
                <a:lnTo>
                  <a:pt x="146053" y="113001"/>
                </a:lnTo>
                <a:lnTo>
                  <a:pt x="144993" y="117243"/>
                </a:lnTo>
                <a:lnTo>
                  <a:pt x="143334" y="121976"/>
                </a:lnTo>
                <a:lnTo>
                  <a:pt x="141276" y="127037"/>
                </a:lnTo>
                <a:lnTo>
                  <a:pt x="138952" y="131363"/>
                </a:lnTo>
                <a:lnTo>
                  <a:pt x="136449" y="135199"/>
                </a:lnTo>
                <a:lnTo>
                  <a:pt x="133829" y="138710"/>
                </a:lnTo>
                <a:lnTo>
                  <a:pt x="130176" y="142955"/>
                </a:lnTo>
                <a:lnTo>
                  <a:pt x="125837" y="147690"/>
                </a:lnTo>
                <a:lnTo>
                  <a:pt x="113167" y="160916"/>
                </a:lnTo>
                <a:lnTo>
                  <a:pt x="100353" y="173918"/>
                </a:lnTo>
                <a:lnTo>
                  <a:pt x="96430" y="175952"/>
                </a:lnTo>
                <a:lnTo>
                  <a:pt x="91909" y="177308"/>
                </a:lnTo>
                <a:lnTo>
                  <a:pt x="86990" y="178212"/>
                </a:lnTo>
                <a:lnTo>
                  <a:pt x="82758" y="179767"/>
                </a:lnTo>
                <a:lnTo>
                  <a:pt x="78984" y="181757"/>
                </a:lnTo>
                <a:lnTo>
                  <a:pt x="75516" y="184035"/>
                </a:lnTo>
                <a:lnTo>
                  <a:pt x="72251" y="185554"/>
                </a:lnTo>
                <a:lnTo>
                  <a:pt x="69123" y="186567"/>
                </a:lnTo>
                <a:lnTo>
                  <a:pt x="66083" y="187242"/>
                </a:lnTo>
                <a:lnTo>
                  <a:pt x="64059" y="188645"/>
                </a:lnTo>
                <a:lnTo>
                  <a:pt x="62708" y="190532"/>
                </a:lnTo>
                <a:lnTo>
                  <a:pt x="61808" y="192743"/>
                </a:lnTo>
                <a:lnTo>
                  <a:pt x="60255" y="194217"/>
                </a:lnTo>
                <a:lnTo>
                  <a:pt x="58268" y="195200"/>
                </a:lnTo>
                <a:lnTo>
                  <a:pt x="52784" y="196777"/>
                </a:lnTo>
                <a:lnTo>
                  <a:pt x="49494" y="196992"/>
                </a:lnTo>
                <a:lnTo>
                  <a:pt x="47283" y="197050"/>
                </a:lnTo>
                <a:lnTo>
                  <a:pt x="45810" y="196136"/>
                </a:lnTo>
                <a:lnTo>
                  <a:pt x="44827" y="194574"/>
                </a:lnTo>
                <a:lnTo>
                  <a:pt x="44172" y="192580"/>
                </a:lnTo>
                <a:lnTo>
                  <a:pt x="42783" y="191251"/>
                </a:lnTo>
                <a:lnTo>
                  <a:pt x="40904" y="190365"/>
                </a:lnTo>
                <a:lnTo>
                  <a:pt x="35597" y="188943"/>
                </a:lnTo>
                <a:lnTo>
                  <a:pt x="32330" y="186208"/>
                </a:lnTo>
                <a:lnTo>
                  <a:pt x="26104" y="180382"/>
                </a:lnTo>
                <a:lnTo>
                  <a:pt x="25832" y="175576"/>
                </a:lnTo>
                <a:lnTo>
                  <a:pt x="25728" y="164429"/>
                </a:lnTo>
                <a:lnTo>
                  <a:pt x="28262" y="161026"/>
                </a:lnTo>
                <a:lnTo>
                  <a:pt x="32563" y="156338"/>
                </a:lnTo>
                <a:lnTo>
                  <a:pt x="37649" y="151080"/>
                </a:lnTo>
                <a:lnTo>
                  <a:pt x="40339" y="149297"/>
                </a:lnTo>
                <a:lnTo>
                  <a:pt x="43085" y="148108"/>
                </a:lnTo>
                <a:lnTo>
                  <a:pt x="45868" y="147315"/>
                </a:lnTo>
                <a:lnTo>
                  <a:pt x="48676" y="145834"/>
                </a:lnTo>
                <a:lnTo>
                  <a:pt x="51501" y="143894"/>
                </a:lnTo>
                <a:lnTo>
                  <a:pt x="54336" y="141649"/>
                </a:lnTo>
                <a:lnTo>
                  <a:pt x="57178" y="140152"/>
                </a:lnTo>
                <a:lnTo>
                  <a:pt x="60027" y="139154"/>
                </a:lnTo>
                <a:lnTo>
                  <a:pt x="62877" y="138488"/>
                </a:lnTo>
                <a:lnTo>
                  <a:pt x="65731" y="138045"/>
                </a:lnTo>
                <a:lnTo>
                  <a:pt x="68586" y="137749"/>
                </a:lnTo>
                <a:lnTo>
                  <a:pt x="71440" y="137552"/>
                </a:lnTo>
                <a:lnTo>
                  <a:pt x="74298" y="137420"/>
                </a:lnTo>
                <a:lnTo>
                  <a:pt x="80011" y="137274"/>
                </a:lnTo>
                <a:lnTo>
                  <a:pt x="97155" y="137168"/>
                </a:lnTo>
                <a:lnTo>
                  <a:pt x="100012" y="138117"/>
                </a:lnTo>
                <a:lnTo>
                  <a:pt x="102870" y="139702"/>
                </a:lnTo>
                <a:lnTo>
                  <a:pt x="105727" y="141711"/>
                </a:lnTo>
                <a:lnTo>
                  <a:pt x="108584" y="143051"/>
                </a:lnTo>
                <a:lnTo>
                  <a:pt x="111442" y="143944"/>
                </a:lnTo>
                <a:lnTo>
                  <a:pt x="114300" y="144539"/>
                </a:lnTo>
                <a:lnTo>
                  <a:pt x="117157" y="145889"/>
                </a:lnTo>
                <a:lnTo>
                  <a:pt x="120014" y="147741"/>
                </a:lnTo>
                <a:lnTo>
                  <a:pt x="122872" y="149928"/>
                </a:lnTo>
                <a:lnTo>
                  <a:pt x="125729" y="152339"/>
                </a:lnTo>
                <a:lnTo>
                  <a:pt x="128587" y="154898"/>
                </a:lnTo>
                <a:lnTo>
                  <a:pt x="134302" y="160282"/>
                </a:lnTo>
                <a:lnTo>
                  <a:pt x="144039" y="169789"/>
                </a:lnTo>
                <a:lnTo>
                  <a:pt x="144603" y="171295"/>
                </a:lnTo>
                <a:lnTo>
                  <a:pt x="145230" y="175507"/>
                </a:lnTo>
                <a:lnTo>
                  <a:pt x="146351" y="177011"/>
                </a:lnTo>
                <a:lnTo>
                  <a:pt x="148049" y="178014"/>
                </a:lnTo>
                <a:lnTo>
                  <a:pt x="150134" y="178683"/>
                </a:lnTo>
                <a:lnTo>
                  <a:pt x="151524" y="180081"/>
                </a:lnTo>
                <a:lnTo>
                  <a:pt x="152451" y="181966"/>
                </a:lnTo>
                <a:lnTo>
                  <a:pt x="153481" y="186600"/>
                </a:lnTo>
                <a:lnTo>
                  <a:pt x="153938" y="191834"/>
                </a:lnTo>
                <a:lnTo>
                  <a:pt x="154196" y="195586"/>
                </a:lnTo>
                <a:lnTo>
                  <a:pt x="155185" y="196112"/>
                </a:lnTo>
                <a:lnTo>
                  <a:pt x="156796" y="196463"/>
                </a:lnTo>
                <a:lnTo>
                  <a:pt x="162877" y="197165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500"/>
          <p:cNvSpPr/>
          <p:nvPr/>
        </p:nvSpPr>
        <p:spPr bwMode="auto">
          <a:xfrm>
            <a:off x="8335327" y="1920242"/>
            <a:ext cx="8574" cy="8571"/>
          </a:xfrm>
          <a:custGeom>
            <a:avLst/>
            <a:gdLst/>
            <a:ahLst/>
            <a:cxnLst/>
            <a:rect l="0" t="0" r="0" b="0"/>
            <a:pathLst>
              <a:path w="8574" h="8571">
                <a:moveTo>
                  <a:pt x="0" y="8570"/>
                </a:moveTo>
                <a:lnTo>
                  <a:pt x="8503" y="67"/>
                </a:lnTo>
                <a:lnTo>
                  <a:pt x="8569" y="2"/>
                </a:lnTo>
                <a:lnTo>
                  <a:pt x="8570" y="0"/>
                </a:lnTo>
                <a:lnTo>
                  <a:pt x="8573" y="857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501"/>
          <p:cNvSpPr/>
          <p:nvPr/>
        </p:nvSpPr>
        <p:spPr bwMode="auto">
          <a:xfrm>
            <a:off x="8369661" y="1765969"/>
            <a:ext cx="154220" cy="214245"/>
          </a:xfrm>
          <a:custGeom>
            <a:avLst/>
            <a:gdLst/>
            <a:ahLst/>
            <a:cxnLst/>
            <a:rect l="0" t="0" r="0" b="0"/>
            <a:pathLst>
              <a:path w="154220" h="214245">
                <a:moveTo>
                  <a:pt x="102826" y="34256"/>
                </a:moveTo>
                <a:lnTo>
                  <a:pt x="102826" y="4454"/>
                </a:lnTo>
                <a:lnTo>
                  <a:pt x="101874" y="2958"/>
                </a:lnTo>
                <a:lnTo>
                  <a:pt x="100287" y="1960"/>
                </a:lnTo>
                <a:lnTo>
                  <a:pt x="95982" y="852"/>
                </a:lnTo>
                <a:lnTo>
                  <a:pt x="93501" y="557"/>
                </a:lnTo>
                <a:lnTo>
                  <a:pt x="87225" y="82"/>
                </a:lnTo>
                <a:lnTo>
                  <a:pt x="83828" y="17"/>
                </a:lnTo>
                <a:lnTo>
                  <a:pt x="81587" y="0"/>
                </a:lnTo>
                <a:lnTo>
                  <a:pt x="78190" y="941"/>
                </a:lnTo>
                <a:lnTo>
                  <a:pt x="74019" y="2521"/>
                </a:lnTo>
                <a:lnTo>
                  <a:pt x="69334" y="4527"/>
                </a:lnTo>
                <a:lnTo>
                  <a:pt x="65259" y="6816"/>
                </a:lnTo>
                <a:lnTo>
                  <a:pt x="61589" y="9295"/>
                </a:lnTo>
                <a:lnTo>
                  <a:pt x="58190" y="11900"/>
                </a:lnTo>
                <a:lnTo>
                  <a:pt x="54019" y="14589"/>
                </a:lnTo>
                <a:lnTo>
                  <a:pt x="49332" y="17335"/>
                </a:lnTo>
                <a:lnTo>
                  <a:pt x="44303" y="20118"/>
                </a:lnTo>
                <a:lnTo>
                  <a:pt x="39998" y="21973"/>
                </a:lnTo>
                <a:lnTo>
                  <a:pt x="36177" y="23209"/>
                </a:lnTo>
                <a:lnTo>
                  <a:pt x="32675" y="24034"/>
                </a:lnTo>
                <a:lnTo>
                  <a:pt x="29389" y="25536"/>
                </a:lnTo>
                <a:lnTo>
                  <a:pt x="26246" y="27490"/>
                </a:lnTo>
                <a:lnTo>
                  <a:pt x="23198" y="29745"/>
                </a:lnTo>
                <a:lnTo>
                  <a:pt x="20213" y="32201"/>
                </a:lnTo>
                <a:lnTo>
                  <a:pt x="17271" y="34791"/>
                </a:lnTo>
                <a:lnTo>
                  <a:pt x="14356" y="37470"/>
                </a:lnTo>
                <a:lnTo>
                  <a:pt x="8579" y="42987"/>
                </a:lnTo>
                <a:lnTo>
                  <a:pt x="5704" y="45791"/>
                </a:lnTo>
                <a:lnTo>
                  <a:pt x="3788" y="48614"/>
                </a:lnTo>
                <a:lnTo>
                  <a:pt x="1659" y="54289"/>
                </a:lnTo>
                <a:lnTo>
                  <a:pt x="460" y="58289"/>
                </a:lnTo>
                <a:lnTo>
                  <a:pt x="106" y="64025"/>
                </a:lnTo>
                <a:lnTo>
                  <a:pt x="0" y="71757"/>
                </a:lnTo>
                <a:lnTo>
                  <a:pt x="938" y="73544"/>
                </a:lnTo>
                <a:lnTo>
                  <a:pt x="2516" y="74735"/>
                </a:lnTo>
                <a:lnTo>
                  <a:pt x="4520" y="75530"/>
                </a:lnTo>
                <a:lnTo>
                  <a:pt x="9288" y="76412"/>
                </a:lnTo>
                <a:lnTo>
                  <a:pt x="15558" y="76979"/>
                </a:lnTo>
                <a:lnTo>
                  <a:pt x="17977" y="77978"/>
                </a:lnTo>
                <a:lnTo>
                  <a:pt x="21495" y="79596"/>
                </a:lnTo>
                <a:lnTo>
                  <a:pt x="25745" y="81628"/>
                </a:lnTo>
                <a:lnTo>
                  <a:pt x="30484" y="82982"/>
                </a:lnTo>
                <a:lnTo>
                  <a:pt x="35548" y="83885"/>
                </a:lnTo>
                <a:lnTo>
                  <a:pt x="40829" y="84487"/>
                </a:lnTo>
                <a:lnTo>
                  <a:pt x="45303" y="85841"/>
                </a:lnTo>
                <a:lnTo>
                  <a:pt x="49238" y="87695"/>
                </a:lnTo>
                <a:lnTo>
                  <a:pt x="52812" y="89885"/>
                </a:lnTo>
                <a:lnTo>
                  <a:pt x="57102" y="91344"/>
                </a:lnTo>
                <a:lnTo>
                  <a:pt x="61865" y="92317"/>
                </a:lnTo>
                <a:lnTo>
                  <a:pt x="66947" y="92966"/>
                </a:lnTo>
                <a:lnTo>
                  <a:pt x="72239" y="94351"/>
                </a:lnTo>
                <a:lnTo>
                  <a:pt x="77672" y="96227"/>
                </a:lnTo>
                <a:lnTo>
                  <a:pt x="83200" y="98430"/>
                </a:lnTo>
                <a:lnTo>
                  <a:pt x="87837" y="99898"/>
                </a:lnTo>
                <a:lnTo>
                  <a:pt x="91880" y="100877"/>
                </a:lnTo>
                <a:lnTo>
                  <a:pt x="95530" y="101530"/>
                </a:lnTo>
                <a:lnTo>
                  <a:pt x="98915" y="102918"/>
                </a:lnTo>
                <a:lnTo>
                  <a:pt x="102123" y="104795"/>
                </a:lnTo>
                <a:lnTo>
                  <a:pt x="105215" y="107000"/>
                </a:lnTo>
                <a:lnTo>
                  <a:pt x="109181" y="109422"/>
                </a:lnTo>
                <a:lnTo>
                  <a:pt x="113730" y="111989"/>
                </a:lnTo>
                <a:lnTo>
                  <a:pt x="118668" y="114653"/>
                </a:lnTo>
                <a:lnTo>
                  <a:pt x="122912" y="117381"/>
                </a:lnTo>
                <a:lnTo>
                  <a:pt x="126694" y="120153"/>
                </a:lnTo>
                <a:lnTo>
                  <a:pt x="130169" y="122953"/>
                </a:lnTo>
                <a:lnTo>
                  <a:pt x="132485" y="125772"/>
                </a:lnTo>
                <a:lnTo>
                  <a:pt x="134028" y="128604"/>
                </a:lnTo>
                <a:lnTo>
                  <a:pt x="136697" y="135243"/>
                </a:lnTo>
                <a:lnTo>
                  <a:pt x="141057" y="144544"/>
                </a:lnTo>
                <a:lnTo>
                  <a:pt x="143554" y="147786"/>
                </a:lnTo>
                <a:lnTo>
                  <a:pt x="146170" y="149948"/>
                </a:lnTo>
                <a:lnTo>
                  <a:pt x="148867" y="151389"/>
                </a:lnTo>
                <a:lnTo>
                  <a:pt x="150666" y="153302"/>
                </a:lnTo>
                <a:lnTo>
                  <a:pt x="151863" y="155530"/>
                </a:lnTo>
                <a:lnTo>
                  <a:pt x="153196" y="160545"/>
                </a:lnTo>
                <a:lnTo>
                  <a:pt x="153788" y="165949"/>
                </a:lnTo>
                <a:lnTo>
                  <a:pt x="154051" y="171526"/>
                </a:lnTo>
                <a:lnTo>
                  <a:pt x="154200" y="180021"/>
                </a:lnTo>
                <a:lnTo>
                  <a:pt x="154219" y="182868"/>
                </a:lnTo>
                <a:lnTo>
                  <a:pt x="153280" y="185718"/>
                </a:lnTo>
                <a:lnTo>
                  <a:pt x="149698" y="191425"/>
                </a:lnTo>
                <a:lnTo>
                  <a:pt x="145529" y="196958"/>
                </a:lnTo>
                <a:lnTo>
                  <a:pt x="141490" y="201183"/>
                </a:lnTo>
                <a:lnTo>
                  <a:pt x="139079" y="202690"/>
                </a:lnTo>
                <a:lnTo>
                  <a:pt x="136519" y="203695"/>
                </a:lnTo>
                <a:lnTo>
                  <a:pt x="133861" y="204365"/>
                </a:lnTo>
                <a:lnTo>
                  <a:pt x="130183" y="205765"/>
                </a:lnTo>
                <a:lnTo>
                  <a:pt x="125827" y="207650"/>
                </a:lnTo>
                <a:lnTo>
                  <a:pt x="121017" y="209859"/>
                </a:lnTo>
                <a:lnTo>
                  <a:pt x="116859" y="211332"/>
                </a:lnTo>
                <a:lnTo>
                  <a:pt x="113134" y="212314"/>
                </a:lnTo>
                <a:lnTo>
                  <a:pt x="109698" y="212969"/>
                </a:lnTo>
                <a:lnTo>
                  <a:pt x="106455" y="213405"/>
                </a:lnTo>
                <a:lnTo>
                  <a:pt x="103340" y="213696"/>
                </a:lnTo>
                <a:lnTo>
                  <a:pt x="100311" y="213890"/>
                </a:lnTo>
                <a:lnTo>
                  <a:pt x="94406" y="214106"/>
                </a:lnTo>
                <a:lnTo>
                  <a:pt x="87404" y="214244"/>
                </a:lnTo>
                <a:lnTo>
                  <a:pt x="83907" y="211723"/>
                </a:lnTo>
                <a:lnTo>
                  <a:pt x="79177" y="207427"/>
                </a:lnTo>
                <a:lnTo>
                  <a:pt x="73901" y="202343"/>
                </a:lnTo>
                <a:lnTo>
                  <a:pt x="71160" y="200607"/>
                </a:lnTo>
                <a:lnTo>
                  <a:pt x="68380" y="199449"/>
                </a:lnTo>
                <a:lnTo>
                  <a:pt x="65575" y="198677"/>
                </a:lnTo>
                <a:lnTo>
                  <a:pt x="63704" y="197210"/>
                </a:lnTo>
                <a:lnTo>
                  <a:pt x="62457" y="195279"/>
                </a:lnTo>
                <a:lnTo>
                  <a:pt x="61072" y="190594"/>
                </a:lnTo>
                <a:lnTo>
                  <a:pt x="60456" y="185337"/>
                </a:lnTo>
                <a:lnTo>
                  <a:pt x="60292" y="181649"/>
                </a:lnTo>
                <a:lnTo>
                  <a:pt x="60061" y="168309"/>
                </a:lnTo>
                <a:lnTo>
                  <a:pt x="60008" y="161145"/>
                </a:lnTo>
                <a:lnTo>
                  <a:pt x="60945" y="157901"/>
                </a:lnTo>
                <a:lnTo>
                  <a:pt x="64527" y="151757"/>
                </a:lnTo>
                <a:lnTo>
                  <a:pt x="69295" y="145851"/>
                </a:lnTo>
                <a:lnTo>
                  <a:pt x="71899" y="142942"/>
                </a:lnTo>
                <a:lnTo>
                  <a:pt x="73636" y="139098"/>
                </a:lnTo>
                <a:lnTo>
                  <a:pt x="74794" y="134631"/>
                </a:lnTo>
                <a:lnTo>
                  <a:pt x="75565" y="129747"/>
                </a:lnTo>
                <a:lnTo>
                  <a:pt x="77032" y="125539"/>
                </a:lnTo>
                <a:lnTo>
                  <a:pt x="78963" y="121781"/>
                </a:lnTo>
                <a:lnTo>
                  <a:pt x="81203" y="118324"/>
                </a:lnTo>
                <a:lnTo>
                  <a:pt x="83691" y="111942"/>
                </a:lnTo>
                <a:lnTo>
                  <a:pt x="84354" y="108906"/>
                </a:lnTo>
                <a:lnTo>
                  <a:pt x="85749" y="104978"/>
                </a:lnTo>
                <a:lnTo>
                  <a:pt x="87632" y="100454"/>
                </a:lnTo>
                <a:lnTo>
                  <a:pt x="92945" y="88607"/>
                </a:lnTo>
                <a:lnTo>
                  <a:pt x="98418" y="77453"/>
                </a:lnTo>
                <a:lnTo>
                  <a:pt x="99887" y="73531"/>
                </a:lnTo>
                <a:lnTo>
                  <a:pt x="100867" y="69964"/>
                </a:lnTo>
                <a:lnTo>
                  <a:pt x="101956" y="63461"/>
                </a:lnTo>
                <a:lnTo>
                  <a:pt x="102439" y="57396"/>
                </a:lnTo>
                <a:lnTo>
                  <a:pt x="102750" y="51632"/>
                </a:lnTo>
                <a:lnTo>
                  <a:pt x="102792" y="47376"/>
                </a:lnTo>
                <a:lnTo>
                  <a:pt x="103756" y="44908"/>
                </a:lnTo>
                <a:lnTo>
                  <a:pt x="107367" y="39625"/>
                </a:lnTo>
                <a:lnTo>
                  <a:pt x="111045" y="34727"/>
                </a:lnTo>
                <a:lnTo>
                  <a:pt x="106743" y="29844"/>
                </a:lnTo>
                <a:lnTo>
                  <a:pt x="103986" y="26916"/>
                </a:lnTo>
                <a:lnTo>
                  <a:pt x="102647" y="27457"/>
                </a:lnTo>
                <a:lnTo>
                  <a:pt x="98619" y="30599"/>
                </a:lnTo>
                <a:lnTo>
                  <a:pt x="94254" y="34256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502"/>
          <p:cNvSpPr/>
          <p:nvPr/>
        </p:nvSpPr>
        <p:spPr bwMode="auto">
          <a:xfrm>
            <a:off x="8026717" y="2160270"/>
            <a:ext cx="187404" cy="205741"/>
          </a:xfrm>
          <a:custGeom>
            <a:avLst/>
            <a:gdLst/>
            <a:ahLst/>
            <a:cxnLst/>
            <a:rect l="0" t="0" r="0" b="0"/>
            <a:pathLst>
              <a:path w="187404" h="205741">
                <a:moveTo>
                  <a:pt x="0" y="17144"/>
                </a:moveTo>
                <a:lnTo>
                  <a:pt x="62866" y="17144"/>
                </a:lnTo>
                <a:lnTo>
                  <a:pt x="65723" y="16192"/>
                </a:lnTo>
                <a:lnTo>
                  <a:pt x="71438" y="12594"/>
                </a:lnTo>
                <a:lnTo>
                  <a:pt x="75248" y="11253"/>
                </a:lnTo>
                <a:lnTo>
                  <a:pt x="79693" y="10359"/>
                </a:lnTo>
                <a:lnTo>
                  <a:pt x="84561" y="9764"/>
                </a:lnTo>
                <a:lnTo>
                  <a:pt x="88758" y="9366"/>
                </a:lnTo>
                <a:lnTo>
                  <a:pt x="92510" y="9102"/>
                </a:lnTo>
                <a:lnTo>
                  <a:pt x="95963" y="8925"/>
                </a:lnTo>
                <a:lnTo>
                  <a:pt x="102341" y="8729"/>
                </a:lnTo>
                <a:lnTo>
                  <a:pt x="114196" y="8603"/>
                </a:lnTo>
                <a:lnTo>
                  <a:pt x="117088" y="7640"/>
                </a:lnTo>
                <a:lnTo>
                  <a:pt x="122842" y="4031"/>
                </a:lnTo>
                <a:lnTo>
                  <a:pt x="128574" y="1791"/>
                </a:lnTo>
                <a:lnTo>
                  <a:pt x="134296" y="796"/>
                </a:lnTo>
                <a:lnTo>
                  <a:pt x="140015" y="353"/>
                </a:lnTo>
                <a:lnTo>
                  <a:pt x="145732" y="157"/>
                </a:lnTo>
                <a:lnTo>
                  <a:pt x="161184" y="9"/>
                </a:lnTo>
                <a:lnTo>
                  <a:pt x="178713" y="0"/>
                </a:lnTo>
                <a:lnTo>
                  <a:pt x="179150" y="952"/>
                </a:lnTo>
                <a:lnTo>
                  <a:pt x="179907" y="7381"/>
                </a:lnTo>
                <a:lnTo>
                  <a:pt x="180013" y="13018"/>
                </a:lnTo>
                <a:lnTo>
                  <a:pt x="180021" y="21333"/>
                </a:lnTo>
                <a:lnTo>
                  <a:pt x="180975" y="23747"/>
                </a:lnTo>
                <a:lnTo>
                  <a:pt x="184574" y="28969"/>
                </a:lnTo>
                <a:lnTo>
                  <a:pt x="186808" y="34465"/>
                </a:lnTo>
                <a:lnTo>
                  <a:pt x="187403" y="37264"/>
                </a:lnTo>
                <a:lnTo>
                  <a:pt x="186849" y="40082"/>
                </a:lnTo>
                <a:lnTo>
                  <a:pt x="183691" y="45754"/>
                </a:lnTo>
                <a:lnTo>
                  <a:pt x="181653" y="51450"/>
                </a:lnTo>
                <a:lnTo>
                  <a:pt x="180747" y="57156"/>
                </a:lnTo>
                <a:lnTo>
                  <a:pt x="180345" y="62868"/>
                </a:lnTo>
                <a:lnTo>
                  <a:pt x="179285" y="65724"/>
                </a:lnTo>
                <a:lnTo>
                  <a:pt x="175567" y="71438"/>
                </a:lnTo>
                <a:lnTo>
                  <a:pt x="174195" y="75248"/>
                </a:lnTo>
                <a:lnTo>
                  <a:pt x="173280" y="79693"/>
                </a:lnTo>
                <a:lnTo>
                  <a:pt x="172670" y="84561"/>
                </a:lnTo>
                <a:lnTo>
                  <a:pt x="172263" y="88759"/>
                </a:lnTo>
                <a:lnTo>
                  <a:pt x="171992" y="92510"/>
                </a:lnTo>
                <a:lnTo>
                  <a:pt x="171812" y="95963"/>
                </a:lnTo>
                <a:lnTo>
                  <a:pt x="170739" y="99218"/>
                </a:lnTo>
                <a:lnTo>
                  <a:pt x="167007" y="105374"/>
                </a:lnTo>
                <a:lnTo>
                  <a:pt x="165630" y="109302"/>
                </a:lnTo>
                <a:lnTo>
                  <a:pt x="164713" y="113825"/>
                </a:lnTo>
                <a:lnTo>
                  <a:pt x="164101" y="118746"/>
                </a:lnTo>
                <a:lnTo>
                  <a:pt x="163693" y="122979"/>
                </a:lnTo>
                <a:lnTo>
                  <a:pt x="163421" y="126753"/>
                </a:lnTo>
                <a:lnTo>
                  <a:pt x="163241" y="130222"/>
                </a:lnTo>
                <a:lnTo>
                  <a:pt x="163038" y="136616"/>
                </a:lnTo>
                <a:lnTo>
                  <a:pt x="162898" y="151376"/>
                </a:lnTo>
                <a:lnTo>
                  <a:pt x="162880" y="165725"/>
                </a:lnTo>
                <a:lnTo>
                  <a:pt x="161928" y="168586"/>
                </a:lnTo>
                <a:lnTo>
                  <a:pt x="158328" y="174304"/>
                </a:lnTo>
                <a:lnTo>
                  <a:pt x="156093" y="180021"/>
                </a:lnTo>
                <a:lnTo>
                  <a:pt x="154659" y="186901"/>
                </a:lnTo>
                <a:lnTo>
                  <a:pt x="154409" y="192643"/>
                </a:lnTo>
                <a:lnTo>
                  <a:pt x="154326" y="197226"/>
                </a:lnTo>
                <a:lnTo>
                  <a:pt x="154306" y="205625"/>
                </a:lnTo>
                <a:lnTo>
                  <a:pt x="154305" y="20574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503"/>
          <p:cNvSpPr/>
          <p:nvPr/>
        </p:nvSpPr>
        <p:spPr bwMode="auto">
          <a:xfrm>
            <a:off x="8313242" y="2348864"/>
            <a:ext cx="30265" cy="8574"/>
          </a:xfrm>
          <a:custGeom>
            <a:avLst/>
            <a:gdLst/>
            <a:ahLst/>
            <a:cxnLst/>
            <a:rect l="0" t="0" r="0" b="0"/>
            <a:pathLst>
              <a:path w="30265" h="8574">
                <a:moveTo>
                  <a:pt x="4940" y="0"/>
                </a:moveTo>
                <a:lnTo>
                  <a:pt x="4940" y="8220"/>
                </a:lnTo>
                <a:lnTo>
                  <a:pt x="3988" y="8338"/>
                </a:lnTo>
                <a:lnTo>
                  <a:pt x="2400" y="8416"/>
                </a:lnTo>
                <a:lnTo>
                  <a:pt x="389" y="8468"/>
                </a:lnTo>
                <a:lnTo>
                  <a:pt x="0" y="8503"/>
                </a:lnTo>
                <a:lnTo>
                  <a:pt x="694" y="8526"/>
                </a:lnTo>
                <a:lnTo>
                  <a:pt x="4691" y="8570"/>
                </a:lnTo>
                <a:lnTo>
                  <a:pt x="4775" y="7619"/>
                </a:lnTo>
                <a:lnTo>
                  <a:pt x="4830" y="6032"/>
                </a:lnTo>
                <a:lnTo>
                  <a:pt x="4867" y="4022"/>
                </a:lnTo>
                <a:lnTo>
                  <a:pt x="5843" y="2681"/>
                </a:lnTo>
                <a:lnTo>
                  <a:pt x="7447" y="1788"/>
                </a:lnTo>
                <a:lnTo>
                  <a:pt x="9469" y="1192"/>
                </a:lnTo>
                <a:lnTo>
                  <a:pt x="11770" y="795"/>
                </a:lnTo>
                <a:lnTo>
                  <a:pt x="14255" y="530"/>
                </a:lnTo>
                <a:lnTo>
                  <a:pt x="20539" y="105"/>
                </a:lnTo>
                <a:lnTo>
                  <a:pt x="23939" y="47"/>
                </a:lnTo>
                <a:lnTo>
                  <a:pt x="30264" y="3"/>
                </a:lnTo>
                <a:lnTo>
                  <a:pt x="23242" y="1"/>
                </a:lnTo>
                <a:lnTo>
                  <a:pt x="21904" y="953"/>
                </a:lnTo>
                <a:lnTo>
                  <a:pt x="20059" y="2541"/>
                </a:lnTo>
                <a:lnTo>
                  <a:pt x="13546" y="8542"/>
                </a:lnTo>
                <a:lnTo>
                  <a:pt x="13513" y="857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504"/>
          <p:cNvSpPr/>
          <p:nvPr/>
        </p:nvSpPr>
        <p:spPr bwMode="auto">
          <a:xfrm>
            <a:off x="8403908" y="2160270"/>
            <a:ext cx="180020" cy="205740"/>
          </a:xfrm>
          <a:custGeom>
            <a:avLst/>
            <a:gdLst/>
            <a:ahLst/>
            <a:cxnLst/>
            <a:rect l="0" t="0" r="0" b="0"/>
            <a:pathLst>
              <a:path w="180020" h="205740">
                <a:moveTo>
                  <a:pt x="111442" y="17144"/>
                </a:moveTo>
                <a:lnTo>
                  <a:pt x="111442" y="8575"/>
                </a:lnTo>
                <a:lnTo>
                  <a:pt x="106891" y="8573"/>
                </a:lnTo>
                <a:lnTo>
                  <a:pt x="105550" y="7620"/>
                </a:lnTo>
                <a:lnTo>
                  <a:pt x="104657" y="6032"/>
                </a:lnTo>
                <a:lnTo>
                  <a:pt x="102974" y="353"/>
                </a:lnTo>
                <a:lnTo>
                  <a:pt x="98349" y="104"/>
                </a:lnTo>
                <a:lnTo>
                  <a:pt x="79912" y="6"/>
                </a:lnTo>
                <a:lnTo>
                  <a:pt x="40004" y="0"/>
                </a:lnTo>
                <a:lnTo>
                  <a:pt x="37146" y="952"/>
                </a:lnTo>
                <a:lnTo>
                  <a:pt x="34289" y="2540"/>
                </a:lnTo>
                <a:lnTo>
                  <a:pt x="31431" y="4550"/>
                </a:lnTo>
                <a:lnTo>
                  <a:pt x="28574" y="5891"/>
                </a:lnTo>
                <a:lnTo>
                  <a:pt x="25717" y="6785"/>
                </a:lnTo>
                <a:lnTo>
                  <a:pt x="18837" y="8219"/>
                </a:lnTo>
                <a:lnTo>
                  <a:pt x="15357" y="8415"/>
                </a:lnTo>
                <a:lnTo>
                  <a:pt x="13096" y="8467"/>
                </a:lnTo>
                <a:lnTo>
                  <a:pt x="11587" y="9455"/>
                </a:lnTo>
                <a:lnTo>
                  <a:pt x="10582" y="11066"/>
                </a:lnTo>
                <a:lnTo>
                  <a:pt x="8969" y="15944"/>
                </a:lnTo>
                <a:lnTo>
                  <a:pt x="4139" y="21340"/>
                </a:lnTo>
                <a:lnTo>
                  <a:pt x="1226" y="24420"/>
                </a:lnTo>
                <a:lnTo>
                  <a:pt x="544" y="27681"/>
                </a:lnTo>
                <a:lnTo>
                  <a:pt x="107" y="32984"/>
                </a:lnTo>
                <a:lnTo>
                  <a:pt x="31" y="38454"/>
                </a:lnTo>
                <a:lnTo>
                  <a:pt x="0" y="58677"/>
                </a:lnTo>
                <a:lnTo>
                  <a:pt x="4550" y="64164"/>
                </a:lnTo>
                <a:lnTo>
                  <a:pt x="6842" y="65636"/>
                </a:lnTo>
                <a:lnTo>
                  <a:pt x="11931" y="67271"/>
                </a:lnTo>
                <a:lnTo>
                  <a:pt x="13669" y="68660"/>
                </a:lnTo>
                <a:lnTo>
                  <a:pt x="14827" y="70538"/>
                </a:lnTo>
                <a:lnTo>
                  <a:pt x="15599" y="72743"/>
                </a:lnTo>
                <a:lnTo>
                  <a:pt x="17067" y="74212"/>
                </a:lnTo>
                <a:lnTo>
                  <a:pt x="18998" y="75192"/>
                </a:lnTo>
                <a:lnTo>
                  <a:pt x="24389" y="76765"/>
                </a:lnTo>
                <a:lnTo>
                  <a:pt x="29874" y="77038"/>
                </a:lnTo>
                <a:lnTo>
                  <a:pt x="32299" y="78028"/>
                </a:lnTo>
                <a:lnTo>
                  <a:pt x="37532" y="81669"/>
                </a:lnTo>
                <a:lnTo>
                  <a:pt x="41213" y="83021"/>
                </a:lnTo>
                <a:lnTo>
                  <a:pt x="45573" y="83922"/>
                </a:lnTo>
                <a:lnTo>
                  <a:pt x="50385" y="84523"/>
                </a:lnTo>
                <a:lnTo>
                  <a:pt x="54544" y="84923"/>
                </a:lnTo>
                <a:lnTo>
                  <a:pt x="58270" y="85191"/>
                </a:lnTo>
                <a:lnTo>
                  <a:pt x="61706" y="85368"/>
                </a:lnTo>
                <a:lnTo>
                  <a:pt x="64950" y="86439"/>
                </a:lnTo>
                <a:lnTo>
                  <a:pt x="68064" y="88106"/>
                </a:lnTo>
                <a:lnTo>
                  <a:pt x="71094" y="90170"/>
                </a:lnTo>
                <a:lnTo>
                  <a:pt x="75018" y="91546"/>
                </a:lnTo>
                <a:lnTo>
                  <a:pt x="79540" y="92463"/>
                </a:lnTo>
                <a:lnTo>
                  <a:pt x="84459" y="93074"/>
                </a:lnTo>
                <a:lnTo>
                  <a:pt x="89643" y="94434"/>
                </a:lnTo>
                <a:lnTo>
                  <a:pt x="95004" y="96294"/>
                </a:lnTo>
                <a:lnTo>
                  <a:pt x="100483" y="98486"/>
                </a:lnTo>
                <a:lnTo>
                  <a:pt x="105088" y="99947"/>
                </a:lnTo>
                <a:lnTo>
                  <a:pt x="109111" y="100921"/>
                </a:lnTo>
                <a:lnTo>
                  <a:pt x="112745" y="101571"/>
                </a:lnTo>
                <a:lnTo>
                  <a:pt x="117074" y="102956"/>
                </a:lnTo>
                <a:lnTo>
                  <a:pt x="121864" y="104832"/>
                </a:lnTo>
                <a:lnTo>
                  <a:pt x="126962" y="107035"/>
                </a:lnTo>
                <a:lnTo>
                  <a:pt x="131314" y="108504"/>
                </a:lnTo>
                <a:lnTo>
                  <a:pt x="135168" y="109484"/>
                </a:lnTo>
                <a:lnTo>
                  <a:pt x="138689" y="110136"/>
                </a:lnTo>
                <a:lnTo>
                  <a:pt x="141989" y="111524"/>
                </a:lnTo>
                <a:lnTo>
                  <a:pt x="145141" y="113402"/>
                </a:lnTo>
                <a:lnTo>
                  <a:pt x="152495" y="118708"/>
                </a:lnTo>
                <a:lnTo>
                  <a:pt x="156040" y="121974"/>
                </a:lnTo>
                <a:lnTo>
                  <a:pt x="168820" y="134560"/>
                </a:lnTo>
                <a:lnTo>
                  <a:pt x="174408" y="140132"/>
                </a:lnTo>
                <a:lnTo>
                  <a:pt x="176279" y="142951"/>
                </a:lnTo>
                <a:lnTo>
                  <a:pt x="178359" y="148624"/>
                </a:lnTo>
                <a:lnTo>
                  <a:pt x="179283" y="154320"/>
                </a:lnTo>
                <a:lnTo>
                  <a:pt x="179693" y="160026"/>
                </a:lnTo>
                <a:lnTo>
                  <a:pt x="179876" y="165738"/>
                </a:lnTo>
                <a:lnTo>
                  <a:pt x="180002" y="180023"/>
                </a:lnTo>
                <a:lnTo>
                  <a:pt x="180019" y="186901"/>
                </a:lnTo>
                <a:lnTo>
                  <a:pt x="177480" y="190382"/>
                </a:lnTo>
                <a:lnTo>
                  <a:pt x="175469" y="192644"/>
                </a:lnTo>
                <a:lnTo>
                  <a:pt x="173176" y="194151"/>
                </a:lnTo>
                <a:lnTo>
                  <a:pt x="168090" y="195827"/>
                </a:lnTo>
                <a:lnTo>
                  <a:pt x="166352" y="197226"/>
                </a:lnTo>
                <a:lnTo>
                  <a:pt x="165193" y="199111"/>
                </a:lnTo>
                <a:lnTo>
                  <a:pt x="164421" y="201321"/>
                </a:lnTo>
                <a:lnTo>
                  <a:pt x="162954" y="202794"/>
                </a:lnTo>
                <a:lnTo>
                  <a:pt x="161023" y="203776"/>
                </a:lnTo>
                <a:lnTo>
                  <a:pt x="156337" y="204867"/>
                </a:lnTo>
                <a:lnTo>
                  <a:pt x="151081" y="205352"/>
                </a:lnTo>
                <a:lnTo>
                  <a:pt x="145570" y="205567"/>
                </a:lnTo>
                <a:lnTo>
                  <a:pt x="137314" y="205717"/>
                </a:lnTo>
                <a:lnTo>
                  <a:pt x="124432" y="205739"/>
                </a:lnTo>
                <a:lnTo>
                  <a:pt x="122008" y="204786"/>
                </a:lnTo>
                <a:lnTo>
                  <a:pt x="116773" y="201188"/>
                </a:lnTo>
                <a:lnTo>
                  <a:pt x="111271" y="198954"/>
                </a:lnTo>
                <a:lnTo>
                  <a:pt x="108470" y="198359"/>
                </a:lnTo>
                <a:lnTo>
                  <a:pt x="105650" y="197009"/>
                </a:lnTo>
                <a:lnTo>
                  <a:pt x="102819" y="195156"/>
                </a:lnTo>
                <a:lnTo>
                  <a:pt x="99978" y="192969"/>
                </a:lnTo>
                <a:lnTo>
                  <a:pt x="98085" y="190558"/>
                </a:lnTo>
                <a:lnTo>
                  <a:pt x="96821" y="187999"/>
                </a:lnTo>
                <a:lnTo>
                  <a:pt x="95980" y="185340"/>
                </a:lnTo>
                <a:lnTo>
                  <a:pt x="94466" y="183567"/>
                </a:lnTo>
                <a:lnTo>
                  <a:pt x="92505" y="182386"/>
                </a:lnTo>
                <a:lnTo>
                  <a:pt x="90244" y="181598"/>
                </a:lnTo>
                <a:lnTo>
                  <a:pt x="88737" y="180120"/>
                </a:lnTo>
                <a:lnTo>
                  <a:pt x="87733" y="178182"/>
                </a:lnTo>
                <a:lnTo>
                  <a:pt x="86617" y="173489"/>
                </a:lnTo>
                <a:lnTo>
                  <a:pt x="86121" y="168229"/>
                </a:lnTo>
                <a:lnTo>
                  <a:pt x="85901" y="162716"/>
                </a:lnTo>
                <a:lnTo>
                  <a:pt x="85842" y="159912"/>
                </a:lnTo>
                <a:lnTo>
                  <a:pt x="86755" y="156138"/>
                </a:lnTo>
                <a:lnTo>
                  <a:pt x="88316" y="151717"/>
                </a:lnTo>
                <a:lnTo>
                  <a:pt x="90309" y="146864"/>
                </a:lnTo>
                <a:lnTo>
                  <a:pt x="92591" y="142677"/>
                </a:lnTo>
                <a:lnTo>
                  <a:pt x="95065" y="138933"/>
                </a:lnTo>
                <a:lnTo>
                  <a:pt x="97666" y="135485"/>
                </a:lnTo>
                <a:lnTo>
                  <a:pt x="100556" y="129113"/>
                </a:lnTo>
                <a:lnTo>
                  <a:pt x="101327" y="126080"/>
                </a:lnTo>
                <a:lnTo>
                  <a:pt x="104724" y="120170"/>
                </a:lnTo>
                <a:lnTo>
                  <a:pt x="106963" y="117261"/>
                </a:lnTo>
                <a:lnTo>
                  <a:pt x="109408" y="113416"/>
                </a:lnTo>
                <a:lnTo>
                  <a:pt x="111991" y="108948"/>
                </a:lnTo>
                <a:lnTo>
                  <a:pt x="114665" y="104065"/>
                </a:lnTo>
                <a:lnTo>
                  <a:pt x="116449" y="99856"/>
                </a:lnTo>
                <a:lnTo>
                  <a:pt x="117637" y="96098"/>
                </a:lnTo>
                <a:lnTo>
                  <a:pt x="118429" y="92640"/>
                </a:lnTo>
                <a:lnTo>
                  <a:pt x="119911" y="88430"/>
                </a:lnTo>
                <a:lnTo>
                  <a:pt x="121849" y="83718"/>
                </a:lnTo>
                <a:lnTo>
                  <a:pt x="124097" y="78672"/>
                </a:lnTo>
                <a:lnTo>
                  <a:pt x="126545" y="74356"/>
                </a:lnTo>
                <a:lnTo>
                  <a:pt x="129130" y="70525"/>
                </a:lnTo>
                <a:lnTo>
                  <a:pt x="131806" y="67019"/>
                </a:lnTo>
                <a:lnTo>
                  <a:pt x="133591" y="63729"/>
                </a:lnTo>
                <a:lnTo>
                  <a:pt x="135573" y="57534"/>
                </a:lnTo>
                <a:lnTo>
                  <a:pt x="136455" y="51605"/>
                </a:lnTo>
                <a:lnTo>
                  <a:pt x="136690" y="48691"/>
                </a:lnTo>
                <a:lnTo>
                  <a:pt x="137799" y="45795"/>
                </a:lnTo>
                <a:lnTo>
                  <a:pt x="141571" y="40038"/>
                </a:lnTo>
                <a:lnTo>
                  <a:pt x="142006" y="37170"/>
                </a:lnTo>
                <a:lnTo>
                  <a:pt x="141343" y="34305"/>
                </a:lnTo>
                <a:lnTo>
                  <a:pt x="137986" y="27413"/>
                </a:lnTo>
                <a:lnTo>
                  <a:pt x="132853" y="21669"/>
                </a:lnTo>
                <a:lnTo>
                  <a:pt x="131431" y="19208"/>
                </a:lnTo>
                <a:lnTo>
                  <a:pt x="129850" y="13934"/>
                </a:lnTo>
                <a:lnTo>
                  <a:pt x="127524" y="12147"/>
                </a:lnTo>
                <a:lnTo>
                  <a:pt x="124069" y="10955"/>
                </a:lnTo>
                <a:lnTo>
                  <a:pt x="119860" y="10161"/>
                </a:lnTo>
                <a:lnTo>
                  <a:pt x="117054" y="8679"/>
                </a:lnTo>
                <a:lnTo>
                  <a:pt x="115182" y="6738"/>
                </a:lnTo>
                <a:lnTo>
                  <a:pt x="113935" y="4492"/>
                </a:lnTo>
                <a:lnTo>
                  <a:pt x="112152" y="2995"/>
                </a:lnTo>
                <a:lnTo>
                  <a:pt x="110010" y="1996"/>
                </a:lnTo>
                <a:lnTo>
                  <a:pt x="105091" y="887"/>
                </a:lnTo>
                <a:lnTo>
                  <a:pt x="99729" y="394"/>
                </a:lnTo>
                <a:lnTo>
                  <a:pt x="96966" y="1215"/>
                </a:lnTo>
                <a:lnTo>
                  <a:pt x="91355" y="4667"/>
                </a:lnTo>
                <a:lnTo>
                  <a:pt x="85724" y="857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505"/>
          <p:cNvSpPr/>
          <p:nvPr/>
        </p:nvSpPr>
        <p:spPr bwMode="auto">
          <a:xfrm>
            <a:off x="7863840" y="2271721"/>
            <a:ext cx="42863" cy="42740"/>
          </a:xfrm>
          <a:custGeom>
            <a:avLst/>
            <a:gdLst/>
            <a:ahLst/>
            <a:cxnLst/>
            <a:rect l="0" t="0" r="0" b="0"/>
            <a:pathLst>
              <a:path w="42863" h="42740">
                <a:moveTo>
                  <a:pt x="0" y="8564"/>
                </a:moveTo>
                <a:lnTo>
                  <a:pt x="0" y="344"/>
                </a:lnTo>
                <a:lnTo>
                  <a:pt x="952" y="226"/>
                </a:lnTo>
                <a:lnTo>
                  <a:pt x="2539" y="148"/>
                </a:lnTo>
                <a:lnTo>
                  <a:pt x="7381" y="22"/>
                </a:lnTo>
                <a:lnTo>
                  <a:pt x="12770" y="0"/>
                </a:lnTo>
                <a:lnTo>
                  <a:pt x="15182" y="950"/>
                </a:lnTo>
                <a:lnTo>
                  <a:pt x="17741" y="2535"/>
                </a:lnTo>
                <a:lnTo>
                  <a:pt x="24141" y="7373"/>
                </a:lnTo>
                <a:lnTo>
                  <a:pt x="25619" y="7770"/>
                </a:lnTo>
                <a:lnTo>
                  <a:pt x="27557" y="8034"/>
                </a:lnTo>
                <a:lnTo>
                  <a:pt x="29801" y="8211"/>
                </a:lnTo>
                <a:lnTo>
                  <a:pt x="31298" y="9281"/>
                </a:lnTo>
                <a:lnTo>
                  <a:pt x="32295" y="10947"/>
                </a:lnTo>
                <a:lnTo>
                  <a:pt x="32960" y="13010"/>
                </a:lnTo>
                <a:lnTo>
                  <a:pt x="34356" y="14385"/>
                </a:lnTo>
                <a:lnTo>
                  <a:pt x="36238" y="15302"/>
                </a:lnTo>
                <a:lnTo>
                  <a:pt x="38446" y="15913"/>
                </a:lnTo>
                <a:lnTo>
                  <a:pt x="39918" y="17273"/>
                </a:lnTo>
                <a:lnTo>
                  <a:pt x="40900" y="19133"/>
                </a:lnTo>
                <a:lnTo>
                  <a:pt x="42475" y="24410"/>
                </a:lnTo>
                <a:lnTo>
                  <a:pt x="42603" y="25795"/>
                </a:lnTo>
                <a:lnTo>
                  <a:pt x="42690" y="27671"/>
                </a:lnTo>
                <a:lnTo>
                  <a:pt x="42827" y="32975"/>
                </a:lnTo>
                <a:lnTo>
                  <a:pt x="41887" y="34363"/>
                </a:lnTo>
                <a:lnTo>
                  <a:pt x="40306" y="36241"/>
                </a:lnTo>
                <a:lnTo>
                  <a:pt x="34394" y="42739"/>
                </a:lnTo>
                <a:lnTo>
                  <a:pt x="34359" y="41825"/>
                </a:lnTo>
                <a:lnTo>
                  <a:pt x="34294" y="32266"/>
                </a:lnTo>
                <a:lnTo>
                  <a:pt x="34290" y="17523"/>
                </a:lnTo>
                <a:lnTo>
                  <a:pt x="35242" y="17394"/>
                </a:lnTo>
                <a:lnTo>
                  <a:pt x="36829" y="17308"/>
                </a:lnTo>
                <a:lnTo>
                  <a:pt x="42862" y="17136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506"/>
          <p:cNvSpPr/>
          <p:nvPr/>
        </p:nvSpPr>
        <p:spPr bwMode="auto">
          <a:xfrm>
            <a:off x="7812405" y="2537460"/>
            <a:ext cx="1071563" cy="60008"/>
          </a:xfrm>
          <a:custGeom>
            <a:avLst/>
            <a:gdLst/>
            <a:ahLst/>
            <a:cxnLst/>
            <a:rect l="0" t="0" r="0" b="0"/>
            <a:pathLst>
              <a:path w="1071563" h="60008">
                <a:moveTo>
                  <a:pt x="0" y="60007"/>
                </a:moveTo>
                <a:lnTo>
                  <a:pt x="61331" y="60007"/>
                </a:lnTo>
                <a:lnTo>
                  <a:pt x="65652" y="59054"/>
                </a:lnTo>
                <a:lnTo>
                  <a:pt x="70438" y="57467"/>
                </a:lnTo>
                <a:lnTo>
                  <a:pt x="75533" y="55456"/>
                </a:lnTo>
                <a:lnTo>
                  <a:pt x="80835" y="54116"/>
                </a:lnTo>
                <a:lnTo>
                  <a:pt x="91807" y="52626"/>
                </a:lnTo>
                <a:lnTo>
                  <a:pt x="113244" y="51787"/>
                </a:lnTo>
                <a:lnTo>
                  <a:pt x="120264" y="50717"/>
                </a:lnTo>
                <a:lnTo>
                  <a:pt x="126848" y="49052"/>
                </a:lnTo>
                <a:lnTo>
                  <a:pt x="133142" y="46989"/>
                </a:lnTo>
                <a:lnTo>
                  <a:pt x="140197" y="45613"/>
                </a:lnTo>
                <a:lnTo>
                  <a:pt x="155655" y="44085"/>
                </a:lnTo>
                <a:lnTo>
                  <a:pt x="188861" y="43103"/>
                </a:lnTo>
                <a:lnTo>
                  <a:pt x="215344" y="41981"/>
                </a:lnTo>
                <a:lnTo>
                  <a:pt x="225478" y="40370"/>
                </a:lnTo>
                <a:lnTo>
                  <a:pt x="236043" y="38343"/>
                </a:lnTo>
                <a:lnTo>
                  <a:pt x="245944" y="36992"/>
                </a:lnTo>
                <a:lnTo>
                  <a:pt x="264566" y="35491"/>
                </a:lnTo>
                <a:lnTo>
                  <a:pt x="295665" y="34645"/>
                </a:lnTo>
                <a:lnTo>
                  <a:pt x="363020" y="34321"/>
                </a:lnTo>
                <a:lnTo>
                  <a:pt x="373458" y="33358"/>
                </a:lnTo>
                <a:lnTo>
                  <a:pt x="383275" y="31763"/>
                </a:lnTo>
                <a:lnTo>
                  <a:pt x="392676" y="29748"/>
                </a:lnTo>
                <a:lnTo>
                  <a:pt x="402754" y="28404"/>
                </a:lnTo>
                <a:lnTo>
                  <a:pt x="424111" y="26911"/>
                </a:lnTo>
                <a:lnTo>
                  <a:pt x="448844" y="26248"/>
                </a:lnTo>
                <a:lnTo>
                  <a:pt x="474758" y="25001"/>
                </a:lnTo>
                <a:lnTo>
                  <a:pt x="487003" y="23334"/>
                </a:lnTo>
                <a:lnTo>
                  <a:pt x="498976" y="21271"/>
                </a:lnTo>
                <a:lnTo>
                  <a:pt x="510769" y="19896"/>
                </a:lnTo>
                <a:lnTo>
                  <a:pt x="534030" y="18367"/>
                </a:lnTo>
                <a:lnTo>
                  <a:pt x="559610" y="17688"/>
                </a:lnTo>
                <a:lnTo>
                  <a:pt x="610285" y="17252"/>
                </a:lnTo>
                <a:lnTo>
                  <a:pt x="623074" y="16264"/>
                </a:lnTo>
                <a:lnTo>
                  <a:pt x="636363" y="14653"/>
                </a:lnTo>
                <a:lnTo>
                  <a:pt x="649984" y="12626"/>
                </a:lnTo>
                <a:lnTo>
                  <a:pt x="663828" y="11274"/>
                </a:lnTo>
                <a:lnTo>
                  <a:pt x="691910" y="9773"/>
                </a:lnTo>
                <a:lnTo>
                  <a:pt x="717726" y="9106"/>
                </a:lnTo>
                <a:lnTo>
                  <a:pt x="741899" y="7857"/>
                </a:lnTo>
                <a:lnTo>
                  <a:pt x="753679" y="6190"/>
                </a:lnTo>
                <a:lnTo>
                  <a:pt x="765343" y="4126"/>
                </a:lnTo>
                <a:lnTo>
                  <a:pt x="777881" y="2751"/>
                </a:lnTo>
                <a:lnTo>
                  <a:pt x="804513" y="1222"/>
                </a:lnTo>
                <a:lnTo>
                  <a:pt x="829683" y="543"/>
                </a:lnTo>
                <a:lnTo>
                  <a:pt x="921947" y="21"/>
                </a:lnTo>
                <a:lnTo>
                  <a:pt x="1064430" y="0"/>
                </a:lnTo>
                <a:lnTo>
                  <a:pt x="1066808" y="952"/>
                </a:lnTo>
                <a:lnTo>
                  <a:pt x="1068393" y="2540"/>
                </a:lnTo>
                <a:lnTo>
                  <a:pt x="1071562" y="8572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507"/>
          <p:cNvSpPr/>
          <p:nvPr/>
        </p:nvSpPr>
        <p:spPr bwMode="auto">
          <a:xfrm>
            <a:off x="7829938" y="2768917"/>
            <a:ext cx="179635" cy="325756"/>
          </a:xfrm>
          <a:custGeom>
            <a:avLst/>
            <a:gdLst/>
            <a:ahLst/>
            <a:cxnLst/>
            <a:rect l="0" t="0" r="0" b="0"/>
            <a:pathLst>
              <a:path w="179635" h="325756">
                <a:moveTo>
                  <a:pt x="153917" y="42863"/>
                </a:moveTo>
                <a:lnTo>
                  <a:pt x="153917" y="38312"/>
                </a:lnTo>
                <a:lnTo>
                  <a:pt x="152964" y="36971"/>
                </a:lnTo>
                <a:lnTo>
                  <a:pt x="151377" y="36077"/>
                </a:lnTo>
                <a:lnTo>
                  <a:pt x="149365" y="35482"/>
                </a:lnTo>
                <a:lnTo>
                  <a:pt x="148025" y="34132"/>
                </a:lnTo>
                <a:lnTo>
                  <a:pt x="147131" y="32280"/>
                </a:lnTo>
                <a:lnTo>
                  <a:pt x="145698" y="27014"/>
                </a:lnTo>
                <a:lnTo>
                  <a:pt x="140897" y="21551"/>
                </a:lnTo>
                <a:lnTo>
                  <a:pt x="138570" y="20082"/>
                </a:lnTo>
                <a:lnTo>
                  <a:pt x="133444" y="18451"/>
                </a:lnTo>
                <a:lnTo>
                  <a:pt x="131695" y="17063"/>
                </a:lnTo>
                <a:lnTo>
                  <a:pt x="130529" y="15185"/>
                </a:lnTo>
                <a:lnTo>
                  <a:pt x="129753" y="12981"/>
                </a:lnTo>
                <a:lnTo>
                  <a:pt x="126350" y="7992"/>
                </a:lnTo>
                <a:lnTo>
                  <a:pt x="124109" y="5328"/>
                </a:lnTo>
                <a:lnTo>
                  <a:pt x="121662" y="3552"/>
                </a:lnTo>
                <a:lnTo>
                  <a:pt x="116404" y="1579"/>
                </a:lnTo>
                <a:lnTo>
                  <a:pt x="110892" y="702"/>
                </a:lnTo>
                <a:lnTo>
                  <a:pt x="108089" y="468"/>
                </a:lnTo>
                <a:lnTo>
                  <a:pt x="105267" y="312"/>
                </a:lnTo>
                <a:lnTo>
                  <a:pt x="99592" y="139"/>
                </a:lnTo>
                <a:lnTo>
                  <a:pt x="85333" y="18"/>
                </a:lnTo>
                <a:lnTo>
                  <a:pt x="56762" y="0"/>
                </a:lnTo>
                <a:lnTo>
                  <a:pt x="53904" y="953"/>
                </a:lnTo>
                <a:lnTo>
                  <a:pt x="51046" y="2540"/>
                </a:lnTo>
                <a:lnTo>
                  <a:pt x="48188" y="4551"/>
                </a:lnTo>
                <a:lnTo>
                  <a:pt x="45332" y="6844"/>
                </a:lnTo>
                <a:lnTo>
                  <a:pt x="42474" y="9325"/>
                </a:lnTo>
                <a:lnTo>
                  <a:pt x="39616" y="11932"/>
                </a:lnTo>
                <a:lnTo>
                  <a:pt x="36760" y="13670"/>
                </a:lnTo>
                <a:lnTo>
                  <a:pt x="33902" y="14828"/>
                </a:lnTo>
                <a:lnTo>
                  <a:pt x="31044" y="15601"/>
                </a:lnTo>
                <a:lnTo>
                  <a:pt x="28187" y="18020"/>
                </a:lnTo>
                <a:lnTo>
                  <a:pt x="25329" y="21539"/>
                </a:lnTo>
                <a:lnTo>
                  <a:pt x="20567" y="29575"/>
                </a:lnTo>
                <a:lnTo>
                  <a:pt x="16934" y="39455"/>
                </a:lnTo>
                <a:lnTo>
                  <a:pt x="12708" y="45475"/>
                </a:lnTo>
                <a:lnTo>
                  <a:pt x="10195" y="51326"/>
                </a:lnTo>
                <a:lnTo>
                  <a:pt x="9525" y="54220"/>
                </a:lnTo>
                <a:lnTo>
                  <a:pt x="6241" y="59975"/>
                </a:lnTo>
                <a:lnTo>
                  <a:pt x="4031" y="62844"/>
                </a:lnTo>
                <a:lnTo>
                  <a:pt x="1576" y="68571"/>
                </a:lnTo>
                <a:lnTo>
                  <a:pt x="194" y="77150"/>
                </a:lnTo>
                <a:lnTo>
                  <a:pt x="0" y="80008"/>
                </a:lnTo>
                <a:lnTo>
                  <a:pt x="823" y="82866"/>
                </a:lnTo>
                <a:lnTo>
                  <a:pt x="5579" y="91440"/>
                </a:lnTo>
                <a:lnTo>
                  <a:pt x="7841" y="101177"/>
                </a:lnTo>
                <a:lnTo>
                  <a:pt x="12633" y="106919"/>
                </a:lnTo>
                <a:lnTo>
                  <a:pt x="14960" y="108427"/>
                </a:lnTo>
                <a:lnTo>
                  <a:pt x="20085" y="110102"/>
                </a:lnTo>
                <a:lnTo>
                  <a:pt x="25539" y="113387"/>
                </a:lnTo>
                <a:lnTo>
                  <a:pt x="28327" y="115596"/>
                </a:lnTo>
                <a:lnTo>
                  <a:pt x="31137" y="117069"/>
                </a:lnTo>
                <a:lnTo>
                  <a:pt x="33964" y="118051"/>
                </a:lnTo>
                <a:lnTo>
                  <a:pt x="36800" y="118706"/>
                </a:lnTo>
                <a:lnTo>
                  <a:pt x="39645" y="118190"/>
                </a:lnTo>
                <a:lnTo>
                  <a:pt x="42493" y="116893"/>
                </a:lnTo>
                <a:lnTo>
                  <a:pt x="45344" y="115076"/>
                </a:lnTo>
                <a:lnTo>
                  <a:pt x="49150" y="113865"/>
                </a:lnTo>
                <a:lnTo>
                  <a:pt x="53593" y="113058"/>
                </a:lnTo>
                <a:lnTo>
                  <a:pt x="58458" y="112519"/>
                </a:lnTo>
                <a:lnTo>
                  <a:pt x="63608" y="111208"/>
                </a:lnTo>
                <a:lnTo>
                  <a:pt x="68946" y="109381"/>
                </a:lnTo>
                <a:lnTo>
                  <a:pt x="74409" y="107211"/>
                </a:lnTo>
                <a:lnTo>
                  <a:pt x="79004" y="104812"/>
                </a:lnTo>
                <a:lnTo>
                  <a:pt x="83020" y="102259"/>
                </a:lnTo>
                <a:lnTo>
                  <a:pt x="86650" y="99605"/>
                </a:lnTo>
                <a:lnTo>
                  <a:pt x="90022" y="96884"/>
                </a:lnTo>
                <a:lnTo>
                  <a:pt x="93223" y="94116"/>
                </a:lnTo>
                <a:lnTo>
                  <a:pt x="96309" y="91319"/>
                </a:lnTo>
                <a:lnTo>
                  <a:pt x="100271" y="88502"/>
                </a:lnTo>
                <a:lnTo>
                  <a:pt x="104818" y="85671"/>
                </a:lnTo>
                <a:lnTo>
                  <a:pt x="109754" y="82832"/>
                </a:lnTo>
                <a:lnTo>
                  <a:pt x="113998" y="79034"/>
                </a:lnTo>
                <a:lnTo>
                  <a:pt x="117779" y="74597"/>
                </a:lnTo>
                <a:lnTo>
                  <a:pt x="121253" y="69734"/>
                </a:lnTo>
                <a:lnTo>
                  <a:pt x="124521" y="65539"/>
                </a:lnTo>
                <a:lnTo>
                  <a:pt x="127652" y="61790"/>
                </a:lnTo>
                <a:lnTo>
                  <a:pt x="130692" y="58338"/>
                </a:lnTo>
                <a:lnTo>
                  <a:pt x="136609" y="51963"/>
                </a:lnTo>
                <a:lnTo>
                  <a:pt x="145296" y="43019"/>
                </a:lnTo>
                <a:lnTo>
                  <a:pt x="148171" y="40109"/>
                </a:lnTo>
                <a:lnTo>
                  <a:pt x="150085" y="37217"/>
                </a:lnTo>
                <a:lnTo>
                  <a:pt x="153733" y="28595"/>
                </a:lnTo>
                <a:lnTo>
                  <a:pt x="157963" y="22869"/>
                </a:lnTo>
                <a:lnTo>
                  <a:pt x="162092" y="17648"/>
                </a:lnTo>
                <a:lnTo>
                  <a:pt x="162478" y="8939"/>
                </a:lnTo>
                <a:lnTo>
                  <a:pt x="162489" y="37266"/>
                </a:lnTo>
                <a:lnTo>
                  <a:pt x="165029" y="45455"/>
                </a:lnTo>
                <a:lnTo>
                  <a:pt x="168380" y="54492"/>
                </a:lnTo>
                <a:lnTo>
                  <a:pt x="169871" y="61684"/>
                </a:lnTo>
                <a:lnTo>
                  <a:pt x="170532" y="70595"/>
                </a:lnTo>
                <a:lnTo>
                  <a:pt x="170826" y="80906"/>
                </a:lnTo>
                <a:lnTo>
                  <a:pt x="171055" y="137360"/>
                </a:lnTo>
                <a:lnTo>
                  <a:pt x="171062" y="280025"/>
                </a:lnTo>
                <a:lnTo>
                  <a:pt x="172014" y="284791"/>
                </a:lnTo>
                <a:lnTo>
                  <a:pt x="176953" y="296049"/>
                </a:lnTo>
                <a:lnTo>
                  <a:pt x="178840" y="305418"/>
                </a:lnTo>
                <a:lnTo>
                  <a:pt x="179398" y="314226"/>
                </a:lnTo>
                <a:lnTo>
                  <a:pt x="179632" y="325605"/>
                </a:lnTo>
                <a:lnTo>
                  <a:pt x="179634" y="325755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508"/>
          <p:cNvSpPr/>
          <p:nvPr/>
        </p:nvSpPr>
        <p:spPr bwMode="auto">
          <a:xfrm>
            <a:off x="8081886" y="2751782"/>
            <a:ext cx="184862" cy="317174"/>
          </a:xfrm>
          <a:custGeom>
            <a:avLst/>
            <a:gdLst/>
            <a:ahLst/>
            <a:cxnLst/>
            <a:rect l="0" t="0" r="0" b="0"/>
            <a:pathLst>
              <a:path w="184862" h="317174">
                <a:moveTo>
                  <a:pt x="141998" y="17135"/>
                </a:moveTo>
                <a:lnTo>
                  <a:pt x="141998" y="12584"/>
                </a:lnTo>
                <a:lnTo>
                  <a:pt x="141046" y="11244"/>
                </a:lnTo>
                <a:lnTo>
                  <a:pt x="139459" y="10350"/>
                </a:lnTo>
                <a:lnTo>
                  <a:pt x="134618" y="8915"/>
                </a:lnTo>
                <a:lnTo>
                  <a:pt x="134221" y="7846"/>
                </a:lnTo>
                <a:lnTo>
                  <a:pt x="133779" y="4117"/>
                </a:lnTo>
                <a:lnTo>
                  <a:pt x="132709" y="2741"/>
                </a:lnTo>
                <a:lnTo>
                  <a:pt x="131043" y="1824"/>
                </a:lnTo>
                <a:lnTo>
                  <a:pt x="126652" y="805"/>
                </a:lnTo>
                <a:lnTo>
                  <a:pt x="121526" y="352"/>
                </a:lnTo>
                <a:lnTo>
                  <a:pt x="116072" y="151"/>
                </a:lnTo>
                <a:lnTo>
                  <a:pt x="104810" y="22"/>
                </a:lnTo>
                <a:lnTo>
                  <a:pt x="96267" y="0"/>
                </a:lnTo>
                <a:lnTo>
                  <a:pt x="92461" y="949"/>
                </a:lnTo>
                <a:lnTo>
                  <a:pt x="88019" y="2534"/>
                </a:lnTo>
                <a:lnTo>
                  <a:pt x="83152" y="4544"/>
                </a:lnTo>
                <a:lnTo>
                  <a:pt x="78954" y="5883"/>
                </a:lnTo>
                <a:lnTo>
                  <a:pt x="75205" y="6776"/>
                </a:lnTo>
                <a:lnTo>
                  <a:pt x="71751" y="7372"/>
                </a:lnTo>
                <a:lnTo>
                  <a:pt x="68497" y="8721"/>
                </a:lnTo>
                <a:lnTo>
                  <a:pt x="65376" y="10573"/>
                </a:lnTo>
                <a:lnTo>
                  <a:pt x="62342" y="12761"/>
                </a:lnTo>
                <a:lnTo>
                  <a:pt x="58414" y="15171"/>
                </a:lnTo>
                <a:lnTo>
                  <a:pt x="53891" y="17731"/>
                </a:lnTo>
                <a:lnTo>
                  <a:pt x="48971" y="20390"/>
                </a:lnTo>
                <a:lnTo>
                  <a:pt x="44736" y="23115"/>
                </a:lnTo>
                <a:lnTo>
                  <a:pt x="40963" y="25884"/>
                </a:lnTo>
                <a:lnTo>
                  <a:pt x="37494" y="28683"/>
                </a:lnTo>
                <a:lnTo>
                  <a:pt x="34229" y="31501"/>
                </a:lnTo>
                <a:lnTo>
                  <a:pt x="31100" y="34332"/>
                </a:lnTo>
                <a:lnTo>
                  <a:pt x="28060" y="37172"/>
                </a:lnTo>
                <a:lnTo>
                  <a:pt x="25082" y="40971"/>
                </a:lnTo>
                <a:lnTo>
                  <a:pt x="22144" y="45408"/>
                </a:lnTo>
                <a:lnTo>
                  <a:pt x="19234" y="50271"/>
                </a:lnTo>
                <a:lnTo>
                  <a:pt x="13459" y="58215"/>
                </a:lnTo>
                <a:lnTo>
                  <a:pt x="10585" y="61666"/>
                </a:lnTo>
                <a:lnTo>
                  <a:pt x="8669" y="65873"/>
                </a:lnTo>
                <a:lnTo>
                  <a:pt x="6541" y="75626"/>
                </a:lnTo>
                <a:lnTo>
                  <a:pt x="5595" y="83771"/>
                </a:lnTo>
                <a:lnTo>
                  <a:pt x="5343" y="87277"/>
                </a:lnTo>
                <a:lnTo>
                  <a:pt x="2522" y="96252"/>
                </a:lnTo>
                <a:lnTo>
                  <a:pt x="437" y="101312"/>
                </a:lnTo>
                <a:lnTo>
                  <a:pt x="0" y="105638"/>
                </a:lnTo>
                <a:lnTo>
                  <a:pt x="660" y="109475"/>
                </a:lnTo>
                <a:lnTo>
                  <a:pt x="2981" y="116277"/>
                </a:lnTo>
                <a:lnTo>
                  <a:pt x="4288" y="125462"/>
                </a:lnTo>
                <a:lnTo>
                  <a:pt x="4594" y="131321"/>
                </a:lnTo>
                <a:lnTo>
                  <a:pt x="5628" y="134216"/>
                </a:lnTo>
                <a:lnTo>
                  <a:pt x="9317" y="139974"/>
                </a:lnTo>
                <a:lnTo>
                  <a:pt x="14132" y="145707"/>
                </a:lnTo>
                <a:lnTo>
                  <a:pt x="16749" y="148570"/>
                </a:lnTo>
                <a:lnTo>
                  <a:pt x="19447" y="150478"/>
                </a:lnTo>
                <a:lnTo>
                  <a:pt x="24984" y="152599"/>
                </a:lnTo>
                <a:lnTo>
                  <a:pt x="28746" y="153164"/>
                </a:lnTo>
                <a:lnTo>
                  <a:pt x="33159" y="153541"/>
                </a:lnTo>
                <a:lnTo>
                  <a:pt x="42190" y="153960"/>
                </a:lnTo>
                <a:lnTo>
                  <a:pt x="49379" y="154146"/>
                </a:lnTo>
                <a:lnTo>
                  <a:pt x="52630" y="153243"/>
                </a:lnTo>
                <a:lnTo>
                  <a:pt x="55749" y="151689"/>
                </a:lnTo>
                <a:lnTo>
                  <a:pt x="58782" y="149700"/>
                </a:lnTo>
                <a:lnTo>
                  <a:pt x="62708" y="148374"/>
                </a:lnTo>
                <a:lnTo>
                  <a:pt x="67231" y="147491"/>
                </a:lnTo>
                <a:lnTo>
                  <a:pt x="72151" y="146901"/>
                </a:lnTo>
                <a:lnTo>
                  <a:pt x="76383" y="145556"/>
                </a:lnTo>
                <a:lnTo>
                  <a:pt x="80158" y="143706"/>
                </a:lnTo>
                <a:lnTo>
                  <a:pt x="83627" y="141521"/>
                </a:lnTo>
                <a:lnTo>
                  <a:pt x="87844" y="139112"/>
                </a:lnTo>
                <a:lnTo>
                  <a:pt x="97610" y="133894"/>
                </a:lnTo>
                <a:lnTo>
                  <a:pt x="102881" y="130217"/>
                </a:lnTo>
                <a:lnTo>
                  <a:pt x="108301" y="125861"/>
                </a:lnTo>
                <a:lnTo>
                  <a:pt x="113818" y="121051"/>
                </a:lnTo>
                <a:lnTo>
                  <a:pt x="122489" y="113168"/>
                </a:lnTo>
                <a:lnTo>
                  <a:pt x="129518" y="106489"/>
                </a:lnTo>
                <a:lnTo>
                  <a:pt x="144718" y="91532"/>
                </a:lnTo>
                <a:lnTo>
                  <a:pt x="147621" y="87688"/>
                </a:lnTo>
                <a:lnTo>
                  <a:pt x="153388" y="78337"/>
                </a:lnTo>
                <a:lnTo>
                  <a:pt x="156585" y="70371"/>
                </a:lnTo>
                <a:lnTo>
                  <a:pt x="158386" y="60531"/>
                </a:lnTo>
                <a:lnTo>
                  <a:pt x="158638" y="57496"/>
                </a:lnTo>
                <a:lnTo>
                  <a:pt x="159759" y="55472"/>
                </a:lnTo>
                <a:lnTo>
                  <a:pt x="161459" y="54123"/>
                </a:lnTo>
                <a:lnTo>
                  <a:pt x="163545" y="53224"/>
                </a:lnTo>
                <a:lnTo>
                  <a:pt x="164935" y="51672"/>
                </a:lnTo>
                <a:lnTo>
                  <a:pt x="165862" y="49684"/>
                </a:lnTo>
                <a:lnTo>
                  <a:pt x="166892" y="44937"/>
                </a:lnTo>
                <a:lnTo>
                  <a:pt x="167644" y="35341"/>
                </a:lnTo>
                <a:lnTo>
                  <a:pt x="167714" y="34321"/>
                </a:lnTo>
                <a:lnTo>
                  <a:pt x="167716" y="160020"/>
                </a:lnTo>
                <a:lnTo>
                  <a:pt x="168668" y="165732"/>
                </a:lnTo>
                <a:lnTo>
                  <a:pt x="170256" y="171445"/>
                </a:lnTo>
                <a:lnTo>
                  <a:pt x="172267" y="177158"/>
                </a:lnTo>
                <a:lnTo>
                  <a:pt x="172655" y="182872"/>
                </a:lnTo>
                <a:lnTo>
                  <a:pt x="171962" y="188586"/>
                </a:lnTo>
                <a:lnTo>
                  <a:pt x="170547" y="194301"/>
                </a:lnTo>
                <a:lnTo>
                  <a:pt x="170555" y="200016"/>
                </a:lnTo>
                <a:lnTo>
                  <a:pt x="171514" y="205731"/>
                </a:lnTo>
                <a:lnTo>
                  <a:pt x="173105" y="211446"/>
                </a:lnTo>
                <a:lnTo>
                  <a:pt x="174166" y="217160"/>
                </a:lnTo>
                <a:lnTo>
                  <a:pt x="174874" y="222875"/>
                </a:lnTo>
                <a:lnTo>
                  <a:pt x="175346" y="228590"/>
                </a:lnTo>
                <a:lnTo>
                  <a:pt x="175660" y="234305"/>
                </a:lnTo>
                <a:lnTo>
                  <a:pt x="176009" y="245735"/>
                </a:lnTo>
                <a:lnTo>
                  <a:pt x="176271" y="278896"/>
                </a:lnTo>
                <a:lnTo>
                  <a:pt x="176282" y="285238"/>
                </a:lnTo>
                <a:lnTo>
                  <a:pt x="177237" y="288263"/>
                </a:lnTo>
                <a:lnTo>
                  <a:pt x="182179" y="297071"/>
                </a:lnTo>
                <a:lnTo>
                  <a:pt x="183669" y="302841"/>
                </a:lnTo>
                <a:lnTo>
                  <a:pt x="184507" y="311444"/>
                </a:lnTo>
                <a:lnTo>
                  <a:pt x="184861" y="317173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509"/>
          <p:cNvSpPr/>
          <p:nvPr/>
        </p:nvSpPr>
        <p:spPr bwMode="auto">
          <a:xfrm>
            <a:off x="8378190" y="3008947"/>
            <a:ext cx="17114" cy="34250"/>
          </a:xfrm>
          <a:custGeom>
            <a:avLst/>
            <a:gdLst/>
            <a:ahLst/>
            <a:cxnLst/>
            <a:rect l="0" t="0" r="0" b="0"/>
            <a:pathLst>
              <a:path w="17114" h="34250">
                <a:moveTo>
                  <a:pt x="0" y="8573"/>
                </a:moveTo>
                <a:lnTo>
                  <a:pt x="15922" y="8573"/>
                </a:lnTo>
                <a:lnTo>
                  <a:pt x="16330" y="9525"/>
                </a:lnTo>
                <a:lnTo>
                  <a:pt x="16602" y="11113"/>
                </a:lnTo>
                <a:lnTo>
                  <a:pt x="17038" y="15953"/>
                </a:lnTo>
                <a:lnTo>
                  <a:pt x="17098" y="19155"/>
                </a:lnTo>
                <a:lnTo>
                  <a:pt x="17113" y="21343"/>
                </a:lnTo>
                <a:lnTo>
                  <a:pt x="16172" y="23754"/>
                </a:lnTo>
                <a:lnTo>
                  <a:pt x="14590" y="26313"/>
                </a:lnTo>
                <a:lnTo>
                  <a:pt x="8618" y="34229"/>
                </a:lnTo>
                <a:lnTo>
                  <a:pt x="8604" y="34249"/>
                </a:lnTo>
                <a:lnTo>
                  <a:pt x="8572" y="0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510"/>
          <p:cNvSpPr/>
          <p:nvPr/>
        </p:nvSpPr>
        <p:spPr bwMode="auto">
          <a:xfrm>
            <a:off x="8482413" y="2743200"/>
            <a:ext cx="169914" cy="308459"/>
          </a:xfrm>
          <a:custGeom>
            <a:avLst/>
            <a:gdLst/>
            <a:ahLst/>
            <a:cxnLst/>
            <a:rect l="0" t="0" r="0" b="0"/>
            <a:pathLst>
              <a:path w="169914" h="308459">
                <a:moveTo>
                  <a:pt x="161524" y="0"/>
                </a:moveTo>
                <a:lnTo>
                  <a:pt x="111564" y="0"/>
                </a:lnTo>
                <a:lnTo>
                  <a:pt x="107263" y="952"/>
                </a:lnTo>
                <a:lnTo>
                  <a:pt x="103443" y="2539"/>
                </a:lnTo>
                <a:lnTo>
                  <a:pt x="99944" y="4551"/>
                </a:lnTo>
                <a:lnTo>
                  <a:pt x="95706" y="5891"/>
                </a:lnTo>
                <a:lnTo>
                  <a:pt x="90975" y="6785"/>
                </a:lnTo>
                <a:lnTo>
                  <a:pt x="85916" y="7380"/>
                </a:lnTo>
                <a:lnTo>
                  <a:pt x="80639" y="8730"/>
                </a:lnTo>
                <a:lnTo>
                  <a:pt x="75216" y="10583"/>
                </a:lnTo>
                <a:lnTo>
                  <a:pt x="69695" y="12770"/>
                </a:lnTo>
                <a:lnTo>
                  <a:pt x="64111" y="15181"/>
                </a:lnTo>
                <a:lnTo>
                  <a:pt x="52824" y="20399"/>
                </a:lnTo>
                <a:lnTo>
                  <a:pt x="35760" y="28692"/>
                </a:lnTo>
                <a:lnTo>
                  <a:pt x="31009" y="31510"/>
                </a:lnTo>
                <a:lnTo>
                  <a:pt x="26889" y="34342"/>
                </a:lnTo>
                <a:lnTo>
                  <a:pt x="23190" y="37182"/>
                </a:lnTo>
                <a:lnTo>
                  <a:pt x="19771" y="40028"/>
                </a:lnTo>
                <a:lnTo>
                  <a:pt x="16540" y="42878"/>
                </a:lnTo>
                <a:lnTo>
                  <a:pt x="13433" y="45730"/>
                </a:lnTo>
                <a:lnTo>
                  <a:pt x="11362" y="48584"/>
                </a:lnTo>
                <a:lnTo>
                  <a:pt x="7495" y="57152"/>
                </a:lnTo>
                <a:lnTo>
                  <a:pt x="3214" y="62865"/>
                </a:lnTo>
                <a:lnTo>
                  <a:pt x="1692" y="65723"/>
                </a:lnTo>
                <a:lnTo>
                  <a:pt x="0" y="71437"/>
                </a:lnTo>
                <a:lnTo>
                  <a:pt x="500" y="74295"/>
                </a:lnTo>
                <a:lnTo>
                  <a:pt x="3598" y="80010"/>
                </a:lnTo>
                <a:lnTo>
                  <a:pt x="8150" y="85725"/>
                </a:lnTo>
                <a:lnTo>
                  <a:pt x="13348" y="91439"/>
                </a:lnTo>
                <a:lnTo>
                  <a:pt x="18833" y="97155"/>
                </a:lnTo>
                <a:lnTo>
                  <a:pt x="21629" y="99060"/>
                </a:lnTo>
                <a:lnTo>
                  <a:pt x="24446" y="100330"/>
                </a:lnTo>
                <a:lnTo>
                  <a:pt x="27276" y="101176"/>
                </a:lnTo>
                <a:lnTo>
                  <a:pt x="31068" y="102693"/>
                </a:lnTo>
                <a:lnTo>
                  <a:pt x="35501" y="104657"/>
                </a:lnTo>
                <a:lnTo>
                  <a:pt x="45506" y="109379"/>
                </a:lnTo>
                <a:lnTo>
                  <a:pt x="73092" y="122977"/>
                </a:lnTo>
                <a:lnTo>
                  <a:pt x="78756" y="124847"/>
                </a:lnTo>
                <a:lnTo>
                  <a:pt x="84439" y="126094"/>
                </a:lnTo>
                <a:lnTo>
                  <a:pt x="90131" y="126925"/>
                </a:lnTo>
                <a:lnTo>
                  <a:pt x="95831" y="129384"/>
                </a:lnTo>
                <a:lnTo>
                  <a:pt x="101536" y="132928"/>
                </a:lnTo>
                <a:lnTo>
                  <a:pt x="107245" y="137196"/>
                </a:lnTo>
                <a:lnTo>
                  <a:pt x="112956" y="140994"/>
                </a:lnTo>
                <a:lnTo>
                  <a:pt x="118668" y="144478"/>
                </a:lnTo>
                <a:lnTo>
                  <a:pt x="124381" y="147754"/>
                </a:lnTo>
                <a:lnTo>
                  <a:pt x="129141" y="150890"/>
                </a:lnTo>
                <a:lnTo>
                  <a:pt x="133268" y="153933"/>
                </a:lnTo>
                <a:lnTo>
                  <a:pt x="136972" y="156914"/>
                </a:lnTo>
                <a:lnTo>
                  <a:pt x="141346" y="160807"/>
                </a:lnTo>
                <a:lnTo>
                  <a:pt x="151286" y="170212"/>
                </a:lnTo>
                <a:lnTo>
                  <a:pt x="163042" y="181666"/>
                </a:lnTo>
                <a:lnTo>
                  <a:pt x="165393" y="185881"/>
                </a:lnTo>
                <a:lnTo>
                  <a:pt x="166962" y="190595"/>
                </a:lnTo>
                <a:lnTo>
                  <a:pt x="168006" y="195643"/>
                </a:lnTo>
                <a:lnTo>
                  <a:pt x="168703" y="200914"/>
                </a:lnTo>
                <a:lnTo>
                  <a:pt x="169167" y="206332"/>
                </a:lnTo>
                <a:lnTo>
                  <a:pt x="169477" y="211850"/>
                </a:lnTo>
                <a:lnTo>
                  <a:pt x="169821" y="223060"/>
                </a:lnTo>
                <a:lnTo>
                  <a:pt x="169913" y="228717"/>
                </a:lnTo>
                <a:lnTo>
                  <a:pt x="169022" y="234393"/>
                </a:lnTo>
                <a:lnTo>
                  <a:pt x="167476" y="240082"/>
                </a:lnTo>
                <a:lnTo>
                  <a:pt x="165491" y="245779"/>
                </a:lnTo>
                <a:lnTo>
                  <a:pt x="160747" y="254650"/>
                </a:lnTo>
                <a:lnTo>
                  <a:pt x="155464" y="262720"/>
                </a:lnTo>
                <a:lnTo>
                  <a:pt x="152721" y="267539"/>
                </a:lnTo>
                <a:lnTo>
                  <a:pt x="149941" y="272657"/>
                </a:lnTo>
                <a:lnTo>
                  <a:pt x="147134" y="277021"/>
                </a:lnTo>
                <a:lnTo>
                  <a:pt x="144311" y="280883"/>
                </a:lnTo>
                <a:lnTo>
                  <a:pt x="141476" y="284410"/>
                </a:lnTo>
                <a:lnTo>
                  <a:pt x="137682" y="287714"/>
                </a:lnTo>
                <a:lnTo>
                  <a:pt x="133247" y="290869"/>
                </a:lnTo>
                <a:lnTo>
                  <a:pt x="128385" y="293925"/>
                </a:lnTo>
                <a:lnTo>
                  <a:pt x="124191" y="296915"/>
                </a:lnTo>
                <a:lnTo>
                  <a:pt x="120444" y="299861"/>
                </a:lnTo>
                <a:lnTo>
                  <a:pt x="116991" y="302777"/>
                </a:lnTo>
                <a:lnTo>
                  <a:pt x="113738" y="304721"/>
                </a:lnTo>
                <a:lnTo>
                  <a:pt x="110616" y="306017"/>
                </a:lnTo>
                <a:lnTo>
                  <a:pt x="107583" y="306881"/>
                </a:lnTo>
                <a:lnTo>
                  <a:pt x="103656" y="307457"/>
                </a:lnTo>
                <a:lnTo>
                  <a:pt x="99132" y="307841"/>
                </a:lnTo>
                <a:lnTo>
                  <a:pt x="89980" y="308268"/>
                </a:lnTo>
                <a:lnTo>
                  <a:pt x="82736" y="308458"/>
                </a:lnTo>
                <a:lnTo>
                  <a:pt x="79471" y="307556"/>
                </a:lnTo>
                <a:lnTo>
                  <a:pt x="76342" y="306002"/>
                </a:lnTo>
                <a:lnTo>
                  <a:pt x="73303" y="304014"/>
                </a:lnTo>
                <a:lnTo>
                  <a:pt x="70325" y="301736"/>
                </a:lnTo>
                <a:lnTo>
                  <a:pt x="67388" y="299265"/>
                </a:lnTo>
                <a:lnTo>
                  <a:pt x="64476" y="296665"/>
                </a:lnTo>
                <a:lnTo>
                  <a:pt x="61583" y="293026"/>
                </a:lnTo>
                <a:lnTo>
                  <a:pt x="58702" y="288696"/>
                </a:lnTo>
                <a:lnTo>
                  <a:pt x="55829" y="283904"/>
                </a:lnTo>
                <a:lnTo>
                  <a:pt x="52960" y="278804"/>
                </a:lnTo>
                <a:lnTo>
                  <a:pt x="47233" y="268058"/>
                </a:lnTo>
                <a:lnTo>
                  <a:pt x="45326" y="262525"/>
                </a:lnTo>
                <a:lnTo>
                  <a:pt x="44053" y="256931"/>
                </a:lnTo>
                <a:lnTo>
                  <a:pt x="43206" y="251298"/>
                </a:lnTo>
                <a:lnTo>
                  <a:pt x="43592" y="244684"/>
                </a:lnTo>
                <a:lnTo>
                  <a:pt x="44803" y="237418"/>
                </a:lnTo>
                <a:lnTo>
                  <a:pt x="46562" y="229716"/>
                </a:lnTo>
                <a:lnTo>
                  <a:pt x="48687" y="222676"/>
                </a:lnTo>
                <a:lnTo>
                  <a:pt x="51058" y="216078"/>
                </a:lnTo>
                <a:lnTo>
                  <a:pt x="53590" y="209774"/>
                </a:lnTo>
                <a:lnTo>
                  <a:pt x="58943" y="195150"/>
                </a:lnTo>
                <a:lnTo>
                  <a:pt x="78674" y="137042"/>
                </a:lnTo>
                <a:lnTo>
                  <a:pt x="82478" y="129461"/>
                </a:lnTo>
                <a:lnTo>
                  <a:pt x="86920" y="122502"/>
                </a:lnTo>
                <a:lnTo>
                  <a:pt x="91786" y="115958"/>
                </a:lnTo>
                <a:lnTo>
                  <a:pt x="95982" y="109690"/>
                </a:lnTo>
                <a:lnTo>
                  <a:pt x="99732" y="103607"/>
                </a:lnTo>
                <a:lnTo>
                  <a:pt x="103185" y="97646"/>
                </a:lnTo>
                <a:lnTo>
                  <a:pt x="109561" y="85943"/>
                </a:lnTo>
                <a:lnTo>
                  <a:pt x="121415" y="62907"/>
                </a:lnTo>
                <a:lnTo>
                  <a:pt x="124647" y="53994"/>
                </a:lnTo>
                <a:lnTo>
                  <a:pt x="125509" y="50283"/>
                </a:lnTo>
                <a:lnTo>
                  <a:pt x="129008" y="43620"/>
                </a:lnTo>
                <a:lnTo>
                  <a:pt x="134464" y="36133"/>
                </a:lnTo>
                <a:lnTo>
                  <a:pt x="135210" y="32569"/>
                </a:lnTo>
                <a:lnTo>
                  <a:pt x="135806" y="2571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511"/>
          <p:cNvSpPr/>
          <p:nvPr/>
        </p:nvSpPr>
        <p:spPr bwMode="auto">
          <a:xfrm>
            <a:off x="8746807" y="2743200"/>
            <a:ext cx="145734" cy="118811"/>
          </a:xfrm>
          <a:custGeom>
            <a:avLst/>
            <a:gdLst/>
            <a:ahLst/>
            <a:cxnLst/>
            <a:rect l="0" t="0" r="0" b="0"/>
            <a:pathLst>
              <a:path w="145734" h="11881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0"/>
                </a:lnTo>
                <a:lnTo>
                  <a:pt x="12771" y="20399"/>
                </a:lnTo>
                <a:lnTo>
                  <a:pt x="14228" y="23124"/>
                </a:lnTo>
                <a:lnTo>
                  <a:pt x="15201" y="25894"/>
                </a:lnTo>
                <a:lnTo>
                  <a:pt x="15850" y="28692"/>
                </a:lnTo>
                <a:lnTo>
                  <a:pt x="16281" y="31510"/>
                </a:lnTo>
                <a:lnTo>
                  <a:pt x="16569" y="34342"/>
                </a:lnTo>
                <a:lnTo>
                  <a:pt x="16761" y="37182"/>
                </a:lnTo>
                <a:lnTo>
                  <a:pt x="15937" y="40980"/>
                </a:lnTo>
                <a:lnTo>
                  <a:pt x="14434" y="45417"/>
                </a:lnTo>
                <a:lnTo>
                  <a:pt x="12481" y="50281"/>
                </a:lnTo>
                <a:lnTo>
                  <a:pt x="11178" y="54475"/>
                </a:lnTo>
                <a:lnTo>
                  <a:pt x="10310" y="58224"/>
                </a:lnTo>
                <a:lnTo>
                  <a:pt x="9730" y="61676"/>
                </a:lnTo>
                <a:lnTo>
                  <a:pt x="9345" y="64929"/>
                </a:lnTo>
                <a:lnTo>
                  <a:pt x="9088" y="68051"/>
                </a:lnTo>
                <a:lnTo>
                  <a:pt x="8915" y="71085"/>
                </a:lnTo>
                <a:lnTo>
                  <a:pt x="8726" y="76996"/>
                </a:lnTo>
                <a:lnTo>
                  <a:pt x="8603" y="84000"/>
                </a:lnTo>
                <a:lnTo>
                  <a:pt x="6047" y="87498"/>
                </a:lnTo>
                <a:lnTo>
                  <a:pt x="4031" y="89764"/>
                </a:lnTo>
                <a:lnTo>
                  <a:pt x="2687" y="92228"/>
                </a:lnTo>
                <a:lnTo>
                  <a:pt x="1792" y="94823"/>
                </a:lnTo>
                <a:lnTo>
                  <a:pt x="1194" y="97505"/>
                </a:lnTo>
                <a:lnTo>
                  <a:pt x="797" y="100246"/>
                </a:lnTo>
                <a:lnTo>
                  <a:pt x="531" y="103025"/>
                </a:lnTo>
                <a:lnTo>
                  <a:pt x="10" y="111296"/>
                </a:lnTo>
                <a:lnTo>
                  <a:pt x="4" y="115950"/>
                </a:lnTo>
                <a:lnTo>
                  <a:pt x="955" y="117305"/>
                </a:lnTo>
                <a:lnTo>
                  <a:pt x="2542" y="118208"/>
                </a:lnTo>
                <a:lnTo>
                  <a:pt x="4552" y="118810"/>
                </a:lnTo>
                <a:lnTo>
                  <a:pt x="5892" y="118259"/>
                </a:lnTo>
                <a:lnTo>
                  <a:pt x="6785" y="116939"/>
                </a:lnTo>
                <a:lnTo>
                  <a:pt x="7381" y="115107"/>
                </a:lnTo>
                <a:lnTo>
                  <a:pt x="8731" y="113885"/>
                </a:lnTo>
                <a:lnTo>
                  <a:pt x="10583" y="113071"/>
                </a:lnTo>
                <a:lnTo>
                  <a:pt x="12771" y="112528"/>
                </a:lnTo>
                <a:lnTo>
                  <a:pt x="15182" y="112166"/>
                </a:lnTo>
                <a:lnTo>
                  <a:pt x="17741" y="111925"/>
                </a:lnTo>
                <a:lnTo>
                  <a:pt x="20401" y="111764"/>
                </a:lnTo>
                <a:lnTo>
                  <a:pt x="25894" y="111585"/>
                </a:lnTo>
                <a:lnTo>
                  <a:pt x="28693" y="111537"/>
                </a:lnTo>
                <a:lnTo>
                  <a:pt x="32464" y="110553"/>
                </a:lnTo>
                <a:lnTo>
                  <a:pt x="36882" y="108944"/>
                </a:lnTo>
                <a:lnTo>
                  <a:pt x="41734" y="106920"/>
                </a:lnTo>
                <a:lnTo>
                  <a:pt x="45920" y="105570"/>
                </a:lnTo>
                <a:lnTo>
                  <a:pt x="49663" y="104670"/>
                </a:lnTo>
                <a:lnTo>
                  <a:pt x="53111" y="104070"/>
                </a:lnTo>
                <a:lnTo>
                  <a:pt x="56363" y="103670"/>
                </a:lnTo>
                <a:lnTo>
                  <a:pt x="59482" y="103403"/>
                </a:lnTo>
                <a:lnTo>
                  <a:pt x="62516" y="103225"/>
                </a:lnTo>
                <a:lnTo>
                  <a:pt x="66442" y="102154"/>
                </a:lnTo>
                <a:lnTo>
                  <a:pt x="70965" y="100488"/>
                </a:lnTo>
                <a:lnTo>
                  <a:pt x="75885" y="98424"/>
                </a:lnTo>
                <a:lnTo>
                  <a:pt x="80117" y="97048"/>
                </a:lnTo>
                <a:lnTo>
                  <a:pt x="83891" y="96131"/>
                </a:lnTo>
                <a:lnTo>
                  <a:pt x="87361" y="95520"/>
                </a:lnTo>
                <a:lnTo>
                  <a:pt x="90626" y="95112"/>
                </a:lnTo>
                <a:lnTo>
                  <a:pt x="93754" y="94841"/>
                </a:lnTo>
                <a:lnTo>
                  <a:pt x="96793" y="94659"/>
                </a:lnTo>
                <a:lnTo>
                  <a:pt x="102709" y="94458"/>
                </a:lnTo>
                <a:lnTo>
                  <a:pt x="114269" y="94329"/>
                </a:lnTo>
                <a:lnTo>
                  <a:pt x="145733" y="9429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512"/>
          <p:cNvSpPr/>
          <p:nvPr/>
        </p:nvSpPr>
        <p:spPr bwMode="auto">
          <a:xfrm>
            <a:off x="8858261" y="2708910"/>
            <a:ext cx="34175" cy="368618"/>
          </a:xfrm>
          <a:custGeom>
            <a:avLst/>
            <a:gdLst/>
            <a:ahLst/>
            <a:cxnLst/>
            <a:rect l="0" t="0" r="0" b="0"/>
            <a:pathLst>
              <a:path w="34175" h="368618">
                <a:moveTo>
                  <a:pt x="17133" y="0"/>
                </a:moveTo>
                <a:lnTo>
                  <a:pt x="1533" y="0"/>
                </a:lnTo>
                <a:lnTo>
                  <a:pt x="1018" y="952"/>
                </a:lnTo>
                <a:lnTo>
                  <a:pt x="125" y="7380"/>
                </a:lnTo>
                <a:lnTo>
                  <a:pt x="30" y="17321"/>
                </a:lnTo>
                <a:lnTo>
                  <a:pt x="0" y="27780"/>
                </a:lnTo>
                <a:lnTo>
                  <a:pt x="949" y="31855"/>
                </a:lnTo>
                <a:lnTo>
                  <a:pt x="2533" y="36476"/>
                </a:lnTo>
                <a:lnTo>
                  <a:pt x="4542" y="41463"/>
                </a:lnTo>
                <a:lnTo>
                  <a:pt x="5882" y="47644"/>
                </a:lnTo>
                <a:lnTo>
                  <a:pt x="6775" y="54623"/>
                </a:lnTo>
                <a:lnTo>
                  <a:pt x="7370" y="62132"/>
                </a:lnTo>
                <a:lnTo>
                  <a:pt x="7768" y="69044"/>
                </a:lnTo>
                <a:lnTo>
                  <a:pt x="8208" y="81803"/>
                </a:lnTo>
                <a:lnTo>
                  <a:pt x="9279" y="89778"/>
                </a:lnTo>
                <a:lnTo>
                  <a:pt x="10945" y="98904"/>
                </a:lnTo>
                <a:lnTo>
                  <a:pt x="13007" y="108799"/>
                </a:lnTo>
                <a:lnTo>
                  <a:pt x="14382" y="118252"/>
                </a:lnTo>
                <a:lnTo>
                  <a:pt x="15300" y="127412"/>
                </a:lnTo>
                <a:lnTo>
                  <a:pt x="15912" y="136376"/>
                </a:lnTo>
                <a:lnTo>
                  <a:pt x="16319" y="145210"/>
                </a:lnTo>
                <a:lnTo>
                  <a:pt x="16771" y="162645"/>
                </a:lnTo>
                <a:lnTo>
                  <a:pt x="17102" y="214292"/>
                </a:lnTo>
                <a:lnTo>
                  <a:pt x="18065" y="222871"/>
                </a:lnTo>
                <a:lnTo>
                  <a:pt x="19659" y="231448"/>
                </a:lnTo>
                <a:lnTo>
                  <a:pt x="21675" y="240023"/>
                </a:lnTo>
                <a:lnTo>
                  <a:pt x="23019" y="248598"/>
                </a:lnTo>
                <a:lnTo>
                  <a:pt x="23914" y="257172"/>
                </a:lnTo>
                <a:lnTo>
                  <a:pt x="24512" y="265746"/>
                </a:lnTo>
                <a:lnTo>
                  <a:pt x="25175" y="280351"/>
                </a:lnTo>
                <a:lnTo>
                  <a:pt x="25549" y="299284"/>
                </a:lnTo>
                <a:lnTo>
                  <a:pt x="25675" y="322748"/>
                </a:lnTo>
                <a:lnTo>
                  <a:pt x="26639" y="328513"/>
                </a:lnTo>
                <a:lnTo>
                  <a:pt x="28233" y="334261"/>
                </a:lnTo>
                <a:lnTo>
                  <a:pt x="30248" y="339998"/>
                </a:lnTo>
                <a:lnTo>
                  <a:pt x="31591" y="344775"/>
                </a:lnTo>
                <a:lnTo>
                  <a:pt x="32487" y="348912"/>
                </a:lnTo>
                <a:lnTo>
                  <a:pt x="33925" y="357846"/>
                </a:lnTo>
                <a:lnTo>
                  <a:pt x="34174" y="363944"/>
                </a:lnTo>
                <a:lnTo>
                  <a:pt x="33256" y="365501"/>
                </a:lnTo>
                <a:lnTo>
                  <a:pt x="31692" y="366540"/>
                </a:lnTo>
                <a:lnTo>
                  <a:pt x="25706" y="368617"/>
                </a:lnTo>
              </a:path>
            </a:pathLst>
          </a:custGeom>
          <a:noFill/>
          <a:ln w="38100" cap="sq" cmpd="sng" algn="ctr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513"/>
          <p:cNvSpPr/>
          <p:nvPr/>
        </p:nvSpPr>
        <p:spPr bwMode="auto">
          <a:xfrm>
            <a:off x="6166484" y="3874770"/>
            <a:ext cx="120017" cy="925831"/>
          </a:xfrm>
          <a:custGeom>
            <a:avLst/>
            <a:gdLst/>
            <a:ahLst/>
            <a:cxnLst/>
            <a:rect l="0" t="0" r="0" b="0"/>
            <a:pathLst>
              <a:path w="120017" h="925831">
                <a:moveTo>
                  <a:pt x="0" y="0"/>
                </a:moveTo>
                <a:lnTo>
                  <a:pt x="0" y="7381"/>
                </a:lnTo>
                <a:lnTo>
                  <a:pt x="2541" y="10583"/>
                </a:lnTo>
                <a:lnTo>
                  <a:pt x="4552" y="12770"/>
                </a:lnTo>
                <a:lnTo>
                  <a:pt x="5892" y="15181"/>
                </a:lnTo>
                <a:lnTo>
                  <a:pt x="7382" y="20399"/>
                </a:lnTo>
                <a:lnTo>
                  <a:pt x="9290" y="37402"/>
                </a:lnTo>
                <a:lnTo>
                  <a:pt x="13019" y="44563"/>
                </a:lnTo>
                <a:lnTo>
                  <a:pt x="15311" y="53461"/>
                </a:lnTo>
                <a:lnTo>
                  <a:pt x="17857" y="80276"/>
                </a:lnTo>
                <a:lnTo>
                  <a:pt x="21589" y="91558"/>
                </a:lnTo>
                <a:lnTo>
                  <a:pt x="24495" y="108620"/>
                </a:lnTo>
                <a:lnTo>
                  <a:pt x="25476" y="132404"/>
                </a:lnTo>
                <a:lnTo>
                  <a:pt x="25715" y="207328"/>
                </a:lnTo>
                <a:lnTo>
                  <a:pt x="28257" y="223591"/>
                </a:lnTo>
                <a:lnTo>
                  <a:pt x="31609" y="239391"/>
                </a:lnTo>
                <a:lnTo>
                  <a:pt x="33761" y="267597"/>
                </a:lnTo>
                <a:lnTo>
                  <a:pt x="34186" y="295852"/>
                </a:lnTo>
                <a:lnTo>
                  <a:pt x="34259" y="318482"/>
                </a:lnTo>
                <a:lnTo>
                  <a:pt x="36817" y="334905"/>
                </a:lnTo>
                <a:lnTo>
                  <a:pt x="40176" y="350777"/>
                </a:lnTo>
                <a:lnTo>
                  <a:pt x="43019" y="371375"/>
                </a:lnTo>
                <a:lnTo>
                  <a:pt x="44872" y="379028"/>
                </a:lnTo>
                <a:lnTo>
                  <a:pt x="48519" y="395151"/>
                </a:lnTo>
                <a:lnTo>
                  <a:pt x="51524" y="420294"/>
                </a:lnTo>
                <a:lnTo>
                  <a:pt x="53400" y="428786"/>
                </a:lnTo>
                <a:lnTo>
                  <a:pt x="57071" y="444889"/>
                </a:lnTo>
                <a:lnTo>
                  <a:pt x="59428" y="473289"/>
                </a:lnTo>
                <a:lnTo>
                  <a:pt x="60703" y="489433"/>
                </a:lnTo>
                <a:lnTo>
                  <a:pt x="64444" y="506133"/>
                </a:lnTo>
                <a:lnTo>
                  <a:pt x="68716" y="540137"/>
                </a:lnTo>
                <a:lnTo>
                  <a:pt x="70576" y="548687"/>
                </a:lnTo>
                <a:lnTo>
                  <a:pt x="74230" y="565805"/>
                </a:lnTo>
                <a:lnTo>
                  <a:pt x="76287" y="591508"/>
                </a:lnTo>
                <a:lnTo>
                  <a:pt x="77849" y="616269"/>
                </a:lnTo>
                <a:lnTo>
                  <a:pt x="81590" y="629815"/>
                </a:lnTo>
                <a:lnTo>
                  <a:pt x="84500" y="652702"/>
                </a:lnTo>
                <a:lnTo>
                  <a:pt x="87721" y="669185"/>
                </a:lnTo>
                <a:lnTo>
                  <a:pt x="91375" y="685083"/>
                </a:lnTo>
                <a:lnTo>
                  <a:pt x="93721" y="713351"/>
                </a:lnTo>
                <a:lnTo>
                  <a:pt x="94994" y="729477"/>
                </a:lnTo>
                <a:lnTo>
                  <a:pt x="98735" y="746169"/>
                </a:lnTo>
                <a:lnTo>
                  <a:pt x="102054" y="773325"/>
                </a:lnTo>
                <a:lnTo>
                  <a:pt x="102709" y="799574"/>
                </a:lnTo>
                <a:lnTo>
                  <a:pt x="103751" y="814471"/>
                </a:lnTo>
                <a:lnTo>
                  <a:pt x="107390" y="827442"/>
                </a:lnTo>
                <a:lnTo>
                  <a:pt x="110242" y="840904"/>
                </a:lnTo>
                <a:lnTo>
                  <a:pt x="111338" y="867307"/>
                </a:lnTo>
                <a:lnTo>
                  <a:pt x="111433" y="893085"/>
                </a:lnTo>
                <a:lnTo>
                  <a:pt x="112390" y="896380"/>
                </a:lnTo>
                <a:lnTo>
                  <a:pt x="115991" y="902581"/>
                </a:lnTo>
                <a:lnTo>
                  <a:pt x="118227" y="908512"/>
                </a:lnTo>
                <a:lnTo>
                  <a:pt x="119911" y="916746"/>
                </a:lnTo>
                <a:lnTo>
                  <a:pt x="120016" y="92583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514"/>
          <p:cNvSpPr/>
          <p:nvPr/>
        </p:nvSpPr>
        <p:spPr bwMode="auto">
          <a:xfrm>
            <a:off x="6140767" y="3831907"/>
            <a:ext cx="1174434" cy="951548"/>
          </a:xfrm>
          <a:custGeom>
            <a:avLst/>
            <a:gdLst/>
            <a:ahLst/>
            <a:cxnLst/>
            <a:rect l="0" t="0" r="0" b="0"/>
            <a:pathLst>
              <a:path w="1174434" h="951548">
                <a:moveTo>
                  <a:pt x="0" y="51435"/>
                </a:moveTo>
                <a:lnTo>
                  <a:pt x="15849" y="51435"/>
                </a:lnTo>
                <a:lnTo>
                  <a:pt x="16281" y="50483"/>
                </a:lnTo>
                <a:lnTo>
                  <a:pt x="16761" y="46884"/>
                </a:lnTo>
                <a:lnTo>
                  <a:pt x="17841" y="45543"/>
                </a:lnTo>
                <a:lnTo>
                  <a:pt x="19515" y="44650"/>
                </a:lnTo>
                <a:lnTo>
                  <a:pt x="21582" y="44054"/>
                </a:lnTo>
                <a:lnTo>
                  <a:pt x="58222" y="42872"/>
                </a:lnTo>
                <a:lnTo>
                  <a:pt x="68580" y="42865"/>
                </a:lnTo>
                <a:lnTo>
                  <a:pt x="72390" y="41912"/>
                </a:lnTo>
                <a:lnTo>
                  <a:pt x="83255" y="36972"/>
                </a:lnTo>
                <a:lnTo>
                  <a:pt x="103511" y="34820"/>
                </a:lnTo>
                <a:lnTo>
                  <a:pt x="138362" y="34321"/>
                </a:lnTo>
                <a:lnTo>
                  <a:pt x="152650" y="34299"/>
                </a:lnTo>
                <a:lnTo>
                  <a:pt x="163412" y="31754"/>
                </a:lnTo>
                <a:lnTo>
                  <a:pt x="174545" y="28401"/>
                </a:lnTo>
                <a:lnTo>
                  <a:pt x="207464" y="26071"/>
                </a:lnTo>
                <a:lnTo>
                  <a:pt x="245395" y="25749"/>
                </a:lnTo>
                <a:lnTo>
                  <a:pt x="305391" y="25718"/>
                </a:lnTo>
                <a:lnTo>
                  <a:pt x="341065" y="18933"/>
                </a:lnTo>
                <a:lnTo>
                  <a:pt x="369948" y="17498"/>
                </a:lnTo>
                <a:lnTo>
                  <a:pt x="448474" y="17151"/>
                </a:lnTo>
                <a:lnTo>
                  <a:pt x="514456" y="17145"/>
                </a:lnTo>
                <a:lnTo>
                  <a:pt x="557227" y="10360"/>
                </a:lnTo>
                <a:lnTo>
                  <a:pt x="591505" y="8926"/>
                </a:lnTo>
                <a:lnTo>
                  <a:pt x="729885" y="8573"/>
                </a:lnTo>
                <a:lnTo>
                  <a:pt x="759293" y="4022"/>
                </a:lnTo>
                <a:lnTo>
                  <a:pt x="795568" y="795"/>
                </a:lnTo>
                <a:lnTo>
                  <a:pt x="824604" y="157"/>
                </a:lnTo>
                <a:lnTo>
                  <a:pt x="951508" y="0"/>
                </a:lnTo>
                <a:lnTo>
                  <a:pt x="984421" y="6785"/>
                </a:lnTo>
                <a:lnTo>
                  <a:pt x="1018379" y="8468"/>
                </a:lnTo>
                <a:lnTo>
                  <a:pt x="1029193" y="11066"/>
                </a:lnTo>
                <a:lnTo>
                  <a:pt x="1043451" y="15344"/>
                </a:lnTo>
                <a:lnTo>
                  <a:pt x="1065707" y="17040"/>
                </a:lnTo>
                <a:lnTo>
                  <a:pt x="1074378" y="17114"/>
                </a:lnTo>
                <a:lnTo>
                  <a:pt x="1077250" y="18077"/>
                </a:lnTo>
                <a:lnTo>
                  <a:pt x="1085842" y="23030"/>
                </a:lnTo>
                <a:lnTo>
                  <a:pt x="1091561" y="24523"/>
                </a:lnTo>
                <a:lnTo>
                  <a:pt x="1125855" y="25709"/>
                </a:lnTo>
                <a:lnTo>
                  <a:pt x="1127760" y="26664"/>
                </a:lnTo>
                <a:lnTo>
                  <a:pt x="1129031" y="28254"/>
                </a:lnTo>
                <a:lnTo>
                  <a:pt x="1129876" y="30266"/>
                </a:lnTo>
                <a:lnTo>
                  <a:pt x="1131394" y="31607"/>
                </a:lnTo>
                <a:lnTo>
                  <a:pt x="1133357" y="32502"/>
                </a:lnTo>
                <a:lnTo>
                  <a:pt x="1138080" y="33495"/>
                </a:lnTo>
                <a:lnTo>
                  <a:pt x="1143354" y="33937"/>
                </a:lnTo>
                <a:lnTo>
                  <a:pt x="1146093" y="35007"/>
                </a:lnTo>
                <a:lnTo>
                  <a:pt x="1155625" y="41640"/>
                </a:lnTo>
                <a:lnTo>
                  <a:pt x="1159089" y="42319"/>
                </a:lnTo>
                <a:lnTo>
                  <a:pt x="1161346" y="42501"/>
                </a:lnTo>
                <a:lnTo>
                  <a:pt x="1162850" y="43574"/>
                </a:lnTo>
                <a:lnTo>
                  <a:pt x="1163854" y="45242"/>
                </a:lnTo>
                <a:lnTo>
                  <a:pt x="1165464" y="50212"/>
                </a:lnTo>
                <a:lnTo>
                  <a:pt x="1173206" y="58709"/>
                </a:lnTo>
                <a:lnTo>
                  <a:pt x="1173888" y="61970"/>
                </a:lnTo>
                <a:lnTo>
                  <a:pt x="1174431" y="91517"/>
                </a:lnTo>
                <a:lnTo>
                  <a:pt x="1174433" y="156779"/>
                </a:lnTo>
                <a:lnTo>
                  <a:pt x="1171893" y="165247"/>
                </a:lnTo>
                <a:lnTo>
                  <a:pt x="1168541" y="175361"/>
                </a:lnTo>
                <a:lnTo>
                  <a:pt x="1166214" y="203021"/>
                </a:lnTo>
                <a:lnTo>
                  <a:pt x="1165965" y="215518"/>
                </a:lnTo>
                <a:lnTo>
                  <a:pt x="1163367" y="224691"/>
                </a:lnTo>
                <a:lnTo>
                  <a:pt x="1159989" y="235118"/>
                </a:lnTo>
                <a:lnTo>
                  <a:pt x="1157644" y="262996"/>
                </a:lnTo>
                <a:lnTo>
                  <a:pt x="1157393" y="280066"/>
                </a:lnTo>
                <a:lnTo>
                  <a:pt x="1154794" y="291479"/>
                </a:lnTo>
                <a:lnTo>
                  <a:pt x="1151417" y="302901"/>
                </a:lnTo>
                <a:lnTo>
                  <a:pt x="1149070" y="331471"/>
                </a:lnTo>
                <a:lnTo>
                  <a:pt x="1146333" y="342900"/>
                </a:lnTo>
                <a:lnTo>
                  <a:pt x="1142893" y="354330"/>
                </a:lnTo>
                <a:lnTo>
                  <a:pt x="1140504" y="382905"/>
                </a:lnTo>
                <a:lnTo>
                  <a:pt x="1140190" y="411480"/>
                </a:lnTo>
                <a:lnTo>
                  <a:pt x="1140145" y="451485"/>
                </a:lnTo>
                <a:lnTo>
                  <a:pt x="1137604" y="462915"/>
                </a:lnTo>
                <a:lnTo>
                  <a:pt x="1134252" y="474345"/>
                </a:lnTo>
                <a:lnTo>
                  <a:pt x="1131923" y="502920"/>
                </a:lnTo>
                <a:lnTo>
                  <a:pt x="1131617" y="531495"/>
                </a:lnTo>
                <a:lnTo>
                  <a:pt x="1131570" y="622935"/>
                </a:lnTo>
                <a:lnTo>
                  <a:pt x="1130618" y="627698"/>
                </a:lnTo>
                <a:lnTo>
                  <a:pt x="1125679" y="639904"/>
                </a:lnTo>
                <a:lnTo>
                  <a:pt x="1123528" y="660612"/>
                </a:lnTo>
                <a:lnTo>
                  <a:pt x="1123044" y="687634"/>
                </a:lnTo>
                <a:lnTo>
                  <a:pt x="1122998" y="813162"/>
                </a:lnTo>
                <a:lnTo>
                  <a:pt x="1122045" y="813570"/>
                </a:lnTo>
                <a:lnTo>
                  <a:pt x="1115617" y="814280"/>
                </a:lnTo>
                <a:lnTo>
                  <a:pt x="1115220" y="815268"/>
                </a:lnTo>
                <a:lnTo>
                  <a:pt x="1114779" y="818907"/>
                </a:lnTo>
                <a:lnTo>
                  <a:pt x="1113708" y="820258"/>
                </a:lnTo>
                <a:lnTo>
                  <a:pt x="1112043" y="821158"/>
                </a:lnTo>
                <a:lnTo>
                  <a:pt x="1107075" y="822604"/>
                </a:lnTo>
                <a:lnTo>
                  <a:pt x="1101664" y="822855"/>
                </a:lnTo>
                <a:lnTo>
                  <a:pt x="1100203" y="823842"/>
                </a:lnTo>
                <a:lnTo>
                  <a:pt x="1099229" y="825453"/>
                </a:lnTo>
                <a:lnTo>
                  <a:pt x="1098579" y="827480"/>
                </a:lnTo>
                <a:lnTo>
                  <a:pt x="1097194" y="828830"/>
                </a:lnTo>
                <a:lnTo>
                  <a:pt x="1095317" y="829732"/>
                </a:lnTo>
                <a:lnTo>
                  <a:pt x="1090693" y="830732"/>
                </a:lnTo>
                <a:lnTo>
                  <a:pt x="1077163" y="831427"/>
                </a:lnTo>
                <a:lnTo>
                  <a:pt x="1075296" y="832415"/>
                </a:lnTo>
                <a:lnTo>
                  <a:pt x="1074052" y="834026"/>
                </a:lnTo>
                <a:lnTo>
                  <a:pt x="1073222" y="836052"/>
                </a:lnTo>
                <a:lnTo>
                  <a:pt x="1071716" y="837403"/>
                </a:lnTo>
                <a:lnTo>
                  <a:pt x="1069760" y="838304"/>
                </a:lnTo>
                <a:lnTo>
                  <a:pt x="1064094" y="839305"/>
                </a:lnTo>
                <a:lnTo>
                  <a:pt x="1042117" y="840074"/>
                </a:lnTo>
                <a:lnTo>
                  <a:pt x="1039550" y="841037"/>
                </a:lnTo>
                <a:lnTo>
                  <a:pt x="1034157" y="844647"/>
                </a:lnTo>
                <a:lnTo>
                  <a:pt x="1026045" y="846886"/>
                </a:lnTo>
                <a:lnTo>
                  <a:pt x="991607" y="848608"/>
                </a:lnTo>
                <a:lnTo>
                  <a:pt x="984274" y="848647"/>
                </a:lnTo>
                <a:lnTo>
                  <a:pt x="975300" y="851204"/>
                </a:lnTo>
                <a:lnTo>
                  <a:pt x="965914" y="854563"/>
                </a:lnTo>
                <a:lnTo>
                  <a:pt x="952127" y="856719"/>
                </a:lnTo>
                <a:lnTo>
                  <a:pt x="935681" y="857145"/>
                </a:lnTo>
                <a:lnTo>
                  <a:pt x="931445" y="858133"/>
                </a:lnTo>
                <a:lnTo>
                  <a:pt x="919979" y="863121"/>
                </a:lnTo>
                <a:lnTo>
                  <a:pt x="899521" y="865289"/>
                </a:lnTo>
                <a:lnTo>
                  <a:pt x="894004" y="865467"/>
                </a:lnTo>
                <a:lnTo>
                  <a:pt x="889372" y="866538"/>
                </a:lnTo>
                <a:lnTo>
                  <a:pt x="877351" y="871644"/>
                </a:lnTo>
                <a:lnTo>
                  <a:pt x="856705" y="873851"/>
                </a:lnTo>
                <a:lnTo>
                  <a:pt x="838833" y="874288"/>
                </a:lnTo>
                <a:lnTo>
                  <a:pt x="829698" y="876888"/>
                </a:lnTo>
                <a:lnTo>
                  <a:pt x="819287" y="880265"/>
                </a:lnTo>
                <a:lnTo>
                  <a:pt x="782591" y="882810"/>
                </a:lnTo>
                <a:lnTo>
                  <a:pt x="760059" y="882936"/>
                </a:lnTo>
                <a:lnTo>
                  <a:pt x="754355" y="883900"/>
                </a:lnTo>
                <a:lnTo>
                  <a:pt x="735819" y="889748"/>
                </a:lnTo>
                <a:lnTo>
                  <a:pt x="702821" y="891383"/>
                </a:lnTo>
                <a:lnTo>
                  <a:pt x="680061" y="891509"/>
                </a:lnTo>
                <a:lnTo>
                  <a:pt x="668644" y="894066"/>
                </a:lnTo>
                <a:lnTo>
                  <a:pt x="657221" y="897425"/>
                </a:lnTo>
                <a:lnTo>
                  <a:pt x="622934" y="900830"/>
                </a:lnTo>
                <a:lnTo>
                  <a:pt x="600075" y="906851"/>
                </a:lnTo>
                <a:lnTo>
                  <a:pt x="570030" y="908524"/>
                </a:lnTo>
                <a:lnTo>
                  <a:pt x="562901" y="908578"/>
                </a:lnTo>
                <a:lnTo>
                  <a:pt x="557194" y="909566"/>
                </a:lnTo>
                <a:lnTo>
                  <a:pt x="543660" y="914555"/>
                </a:lnTo>
                <a:lnTo>
                  <a:pt x="516928" y="916902"/>
                </a:lnTo>
                <a:lnTo>
                  <a:pt x="483078" y="917237"/>
                </a:lnTo>
                <a:lnTo>
                  <a:pt x="456845" y="917255"/>
                </a:lnTo>
                <a:lnTo>
                  <a:pt x="445612" y="919796"/>
                </a:lnTo>
                <a:lnTo>
                  <a:pt x="431118" y="924042"/>
                </a:lnTo>
                <a:lnTo>
                  <a:pt x="402374" y="925673"/>
                </a:lnTo>
                <a:lnTo>
                  <a:pt x="370252" y="925821"/>
                </a:lnTo>
                <a:lnTo>
                  <a:pt x="359501" y="928366"/>
                </a:lnTo>
                <a:lnTo>
                  <a:pt x="345279" y="932614"/>
                </a:lnTo>
                <a:lnTo>
                  <a:pt x="315656" y="934298"/>
                </a:lnTo>
                <a:lnTo>
                  <a:pt x="306147" y="934372"/>
                </a:lnTo>
                <a:lnTo>
                  <a:pt x="297673" y="936929"/>
                </a:lnTo>
                <a:lnTo>
                  <a:pt x="288509" y="940288"/>
                </a:lnTo>
                <a:lnTo>
                  <a:pt x="277995" y="942179"/>
                </a:lnTo>
                <a:lnTo>
                  <a:pt x="254350" y="942944"/>
                </a:lnTo>
                <a:lnTo>
                  <a:pt x="251481" y="943907"/>
                </a:lnTo>
                <a:lnTo>
                  <a:pt x="242894" y="948860"/>
                </a:lnTo>
                <a:lnTo>
                  <a:pt x="237175" y="950353"/>
                </a:lnTo>
                <a:lnTo>
                  <a:pt x="202044" y="951538"/>
                </a:lnTo>
                <a:lnTo>
                  <a:pt x="162878" y="9515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515"/>
          <p:cNvSpPr/>
          <p:nvPr/>
        </p:nvSpPr>
        <p:spPr bwMode="auto">
          <a:xfrm>
            <a:off x="6526530" y="4852035"/>
            <a:ext cx="222886" cy="239881"/>
          </a:xfrm>
          <a:custGeom>
            <a:avLst/>
            <a:gdLst/>
            <a:ahLst/>
            <a:cxnLst/>
            <a:rect l="0" t="0" r="0" b="0"/>
            <a:pathLst>
              <a:path w="222886" h="239881">
                <a:moveTo>
                  <a:pt x="0" y="68580"/>
                </a:moveTo>
                <a:lnTo>
                  <a:pt x="0" y="73131"/>
                </a:lnTo>
                <a:lnTo>
                  <a:pt x="952" y="74471"/>
                </a:lnTo>
                <a:lnTo>
                  <a:pt x="2540" y="75365"/>
                </a:lnTo>
                <a:lnTo>
                  <a:pt x="4551" y="75961"/>
                </a:lnTo>
                <a:lnTo>
                  <a:pt x="6844" y="78263"/>
                </a:lnTo>
                <a:lnTo>
                  <a:pt x="9325" y="81702"/>
                </a:lnTo>
                <a:lnTo>
                  <a:pt x="11931" y="85901"/>
                </a:lnTo>
                <a:lnTo>
                  <a:pt x="14828" y="93105"/>
                </a:lnTo>
                <a:lnTo>
                  <a:pt x="17067" y="100435"/>
                </a:lnTo>
                <a:lnTo>
                  <a:pt x="18999" y="105056"/>
                </a:lnTo>
                <a:lnTo>
                  <a:pt x="21238" y="110043"/>
                </a:lnTo>
                <a:lnTo>
                  <a:pt x="26266" y="120663"/>
                </a:lnTo>
                <a:lnTo>
                  <a:pt x="28941" y="126161"/>
                </a:lnTo>
                <a:lnTo>
                  <a:pt x="30724" y="131733"/>
                </a:lnTo>
                <a:lnTo>
                  <a:pt x="31913" y="137351"/>
                </a:lnTo>
                <a:lnTo>
                  <a:pt x="32705" y="143002"/>
                </a:lnTo>
                <a:lnTo>
                  <a:pt x="34185" y="148675"/>
                </a:lnTo>
                <a:lnTo>
                  <a:pt x="36126" y="154362"/>
                </a:lnTo>
                <a:lnTo>
                  <a:pt x="38370" y="160057"/>
                </a:lnTo>
                <a:lnTo>
                  <a:pt x="40821" y="165760"/>
                </a:lnTo>
                <a:lnTo>
                  <a:pt x="46082" y="177176"/>
                </a:lnTo>
                <a:lnTo>
                  <a:pt x="54400" y="194313"/>
                </a:lnTo>
                <a:lnTo>
                  <a:pt x="56268" y="199074"/>
                </a:lnTo>
                <a:lnTo>
                  <a:pt x="57515" y="203201"/>
                </a:lnTo>
                <a:lnTo>
                  <a:pt x="58899" y="210326"/>
                </a:lnTo>
                <a:lnTo>
                  <a:pt x="59516" y="216668"/>
                </a:lnTo>
                <a:lnTo>
                  <a:pt x="60632" y="219693"/>
                </a:lnTo>
                <a:lnTo>
                  <a:pt x="64412" y="225594"/>
                </a:lnTo>
                <a:lnTo>
                  <a:pt x="66728" y="231391"/>
                </a:lnTo>
                <a:lnTo>
                  <a:pt x="67345" y="234270"/>
                </a:lnTo>
                <a:lnTo>
                  <a:pt x="68709" y="236190"/>
                </a:lnTo>
                <a:lnTo>
                  <a:pt x="70571" y="237470"/>
                </a:lnTo>
                <a:lnTo>
                  <a:pt x="76767" y="239880"/>
                </a:lnTo>
                <a:lnTo>
                  <a:pt x="77077" y="233156"/>
                </a:lnTo>
                <a:lnTo>
                  <a:pt x="77152" y="140326"/>
                </a:lnTo>
                <a:lnTo>
                  <a:pt x="78105" y="133556"/>
                </a:lnTo>
                <a:lnTo>
                  <a:pt x="79693" y="126184"/>
                </a:lnTo>
                <a:lnTo>
                  <a:pt x="81703" y="118413"/>
                </a:lnTo>
                <a:lnTo>
                  <a:pt x="83044" y="112279"/>
                </a:lnTo>
                <a:lnTo>
                  <a:pt x="83937" y="107238"/>
                </a:lnTo>
                <a:lnTo>
                  <a:pt x="84533" y="102924"/>
                </a:lnTo>
                <a:lnTo>
                  <a:pt x="85882" y="98143"/>
                </a:lnTo>
                <a:lnTo>
                  <a:pt x="87736" y="93051"/>
                </a:lnTo>
                <a:lnTo>
                  <a:pt x="93001" y="80293"/>
                </a:lnTo>
                <a:lnTo>
                  <a:pt x="93913" y="73532"/>
                </a:lnTo>
                <a:lnTo>
                  <a:pt x="94183" y="70047"/>
                </a:lnTo>
                <a:lnTo>
                  <a:pt x="94264" y="73565"/>
                </a:lnTo>
                <a:lnTo>
                  <a:pt x="95227" y="74761"/>
                </a:lnTo>
                <a:lnTo>
                  <a:pt x="96822" y="75558"/>
                </a:lnTo>
                <a:lnTo>
                  <a:pt x="98838" y="76089"/>
                </a:lnTo>
                <a:lnTo>
                  <a:pt x="100182" y="77397"/>
                </a:lnTo>
                <a:lnTo>
                  <a:pt x="101078" y="79220"/>
                </a:lnTo>
                <a:lnTo>
                  <a:pt x="103025" y="84739"/>
                </a:lnTo>
                <a:lnTo>
                  <a:pt x="104879" y="88878"/>
                </a:lnTo>
                <a:lnTo>
                  <a:pt x="107066" y="93542"/>
                </a:lnTo>
                <a:lnTo>
                  <a:pt x="108525" y="98556"/>
                </a:lnTo>
                <a:lnTo>
                  <a:pt x="109497" y="103804"/>
                </a:lnTo>
                <a:lnTo>
                  <a:pt x="110146" y="109207"/>
                </a:lnTo>
                <a:lnTo>
                  <a:pt x="111530" y="114715"/>
                </a:lnTo>
                <a:lnTo>
                  <a:pt x="113406" y="120291"/>
                </a:lnTo>
                <a:lnTo>
                  <a:pt x="115609" y="125914"/>
                </a:lnTo>
                <a:lnTo>
                  <a:pt x="118030" y="131567"/>
                </a:lnTo>
                <a:lnTo>
                  <a:pt x="123260" y="142929"/>
                </a:lnTo>
                <a:lnTo>
                  <a:pt x="137211" y="171457"/>
                </a:lnTo>
                <a:lnTo>
                  <a:pt x="148600" y="194312"/>
                </a:lnTo>
                <a:lnTo>
                  <a:pt x="151454" y="199073"/>
                </a:lnTo>
                <a:lnTo>
                  <a:pt x="154309" y="203201"/>
                </a:lnTo>
                <a:lnTo>
                  <a:pt x="161185" y="212117"/>
                </a:lnTo>
                <a:lnTo>
                  <a:pt x="166926" y="218213"/>
                </a:lnTo>
                <a:lnTo>
                  <a:pt x="169386" y="219770"/>
                </a:lnTo>
                <a:lnTo>
                  <a:pt x="174660" y="221500"/>
                </a:lnTo>
                <a:lnTo>
                  <a:pt x="180179" y="222269"/>
                </a:lnTo>
                <a:lnTo>
                  <a:pt x="185807" y="222611"/>
                </a:lnTo>
                <a:lnTo>
                  <a:pt x="191483" y="222763"/>
                </a:lnTo>
                <a:lnTo>
                  <a:pt x="193378" y="221851"/>
                </a:lnTo>
                <a:lnTo>
                  <a:pt x="194641" y="220291"/>
                </a:lnTo>
                <a:lnTo>
                  <a:pt x="195482" y="218298"/>
                </a:lnTo>
                <a:lnTo>
                  <a:pt x="196997" y="216969"/>
                </a:lnTo>
                <a:lnTo>
                  <a:pt x="198958" y="216084"/>
                </a:lnTo>
                <a:lnTo>
                  <a:pt x="201219" y="215493"/>
                </a:lnTo>
                <a:lnTo>
                  <a:pt x="202725" y="214147"/>
                </a:lnTo>
                <a:lnTo>
                  <a:pt x="203730" y="212297"/>
                </a:lnTo>
                <a:lnTo>
                  <a:pt x="204400" y="210111"/>
                </a:lnTo>
                <a:lnTo>
                  <a:pt x="207684" y="205143"/>
                </a:lnTo>
                <a:lnTo>
                  <a:pt x="209893" y="202484"/>
                </a:lnTo>
                <a:lnTo>
                  <a:pt x="211366" y="199759"/>
                </a:lnTo>
                <a:lnTo>
                  <a:pt x="213003" y="194192"/>
                </a:lnTo>
                <a:lnTo>
                  <a:pt x="216270" y="188542"/>
                </a:lnTo>
                <a:lnTo>
                  <a:pt x="218475" y="185702"/>
                </a:lnTo>
                <a:lnTo>
                  <a:pt x="219945" y="181904"/>
                </a:lnTo>
                <a:lnTo>
                  <a:pt x="220925" y="177467"/>
                </a:lnTo>
                <a:lnTo>
                  <a:pt x="221578" y="172603"/>
                </a:lnTo>
                <a:lnTo>
                  <a:pt x="222013" y="167456"/>
                </a:lnTo>
                <a:lnTo>
                  <a:pt x="222304" y="162120"/>
                </a:lnTo>
                <a:lnTo>
                  <a:pt x="222627" y="151111"/>
                </a:lnTo>
                <a:lnTo>
                  <a:pt x="222862" y="111236"/>
                </a:lnTo>
                <a:lnTo>
                  <a:pt x="222883" y="58417"/>
                </a:lnTo>
                <a:lnTo>
                  <a:pt x="221931" y="51327"/>
                </a:lnTo>
                <a:lnTo>
                  <a:pt x="220345" y="44695"/>
                </a:lnTo>
                <a:lnTo>
                  <a:pt x="218334" y="38369"/>
                </a:lnTo>
                <a:lnTo>
                  <a:pt x="216993" y="33200"/>
                </a:lnTo>
                <a:lnTo>
                  <a:pt x="216099" y="28800"/>
                </a:lnTo>
                <a:lnTo>
                  <a:pt x="215106" y="21372"/>
                </a:lnTo>
                <a:lnTo>
                  <a:pt x="214665" y="14896"/>
                </a:lnTo>
                <a:lnTo>
                  <a:pt x="214469" y="8843"/>
                </a:lnTo>
                <a:lnTo>
                  <a:pt x="214417" y="5895"/>
                </a:lnTo>
                <a:lnTo>
                  <a:pt x="215335" y="3930"/>
                </a:lnTo>
                <a:lnTo>
                  <a:pt x="216899" y="2620"/>
                </a:lnTo>
                <a:lnTo>
                  <a:pt x="22288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516"/>
          <p:cNvSpPr/>
          <p:nvPr/>
        </p:nvSpPr>
        <p:spPr bwMode="auto">
          <a:xfrm>
            <a:off x="7443787" y="4063753"/>
            <a:ext cx="162879" cy="265251"/>
          </a:xfrm>
          <a:custGeom>
            <a:avLst/>
            <a:gdLst/>
            <a:ahLst/>
            <a:cxnLst/>
            <a:rect l="0" t="0" r="0" b="0"/>
            <a:pathLst>
              <a:path w="162879" h="265251">
                <a:moveTo>
                  <a:pt x="0" y="188207"/>
                </a:moveTo>
                <a:lnTo>
                  <a:pt x="7381" y="188207"/>
                </a:lnTo>
                <a:lnTo>
                  <a:pt x="10583" y="185667"/>
                </a:lnTo>
                <a:lnTo>
                  <a:pt x="12771" y="183656"/>
                </a:lnTo>
                <a:lnTo>
                  <a:pt x="15181" y="182315"/>
                </a:lnTo>
                <a:lnTo>
                  <a:pt x="17741" y="181421"/>
                </a:lnTo>
                <a:lnTo>
                  <a:pt x="20400" y="180826"/>
                </a:lnTo>
                <a:lnTo>
                  <a:pt x="23125" y="180429"/>
                </a:lnTo>
                <a:lnTo>
                  <a:pt x="25895" y="180164"/>
                </a:lnTo>
                <a:lnTo>
                  <a:pt x="28693" y="179987"/>
                </a:lnTo>
                <a:lnTo>
                  <a:pt x="31511" y="178917"/>
                </a:lnTo>
                <a:lnTo>
                  <a:pt x="34342" y="177251"/>
                </a:lnTo>
                <a:lnTo>
                  <a:pt x="37182" y="175188"/>
                </a:lnTo>
                <a:lnTo>
                  <a:pt x="40029" y="172860"/>
                </a:lnTo>
                <a:lnTo>
                  <a:pt x="42878" y="170355"/>
                </a:lnTo>
                <a:lnTo>
                  <a:pt x="45731" y="167733"/>
                </a:lnTo>
                <a:lnTo>
                  <a:pt x="49537" y="165033"/>
                </a:lnTo>
                <a:lnTo>
                  <a:pt x="53980" y="162280"/>
                </a:lnTo>
                <a:lnTo>
                  <a:pt x="58847" y="159492"/>
                </a:lnTo>
                <a:lnTo>
                  <a:pt x="63043" y="156681"/>
                </a:lnTo>
                <a:lnTo>
                  <a:pt x="66794" y="153855"/>
                </a:lnTo>
                <a:lnTo>
                  <a:pt x="70247" y="151018"/>
                </a:lnTo>
                <a:lnTo>
                  <a:pt x="73502" y="148174"/>
                </a:lnTo>
                <a:lnTo>
                  <a:pt x="76623" y="145326"/>
                </a:lnTo>
                <a:lnTo>
                  <a:pt x="82632" y="139621"/>
                </a:lnTo>
                <a:lnTo>
                  <a:pt x="97124" y="125341"/>
                </a:lnTo>
                <a:lnTo>
                  <a:pt x="99040" y="122483"/>
                </a:lnTo>
                <a:lnTo>
                  <a:pt x="101168" y="116769"/>
                </a:lnTo>
                <a:lnTo>
                  <a:pt x="104654" y="108514"/>
                </a:lnTo>
                <a:lnTo>
                  <a:pt x="106916" y="103646"/>
                </a:lnTo>
                <a:lnTo>
                  <a:pt x="111971" y="95696"/>
                </a:lnTo>
                <a:lnTo>
                  <a:pt x="114653" y="92243"/>
                </a:lnTo>
                <a:lnTo>
                  <a:pt x="117632" y="85866"/>
                </a:lnTo>
                <a:lnTo>
                  <a:pt x="119908" y="78904"/>
                </a:lnTo>
                <a:lnTo>
                  <a:pt x="121849" y="74381"/>
                </a:lnTo>
                <a:lnTo>
                  <a:pt x="124096" y="69460"/>
                </a:lnTo>
                <a:lnTo>
                  <a:pt x="126591" y="61453"/>
                </a:lnTo>
                <a:lnTo>
                  <a:pt x="127701" y="54719"/>
                </a:lnTo>
                <a:lnTo>
                  <a:pt x="128193" y="48551"/>
                </a:lnTo>
                <a:lnTo>
                  <a:pt x="128412" y="42635"/>
                </a:lnTo>
                <a:lnTo>
                  <a:pt x="128553" y="31076"/>
                </a:lnTo>
                <a:lnTo>
                  <a:pt x="128577" y="22481"/>
                </a:lnTo>
                <a:lnTo>
                  <a:pt x="127628" y="20573"/>
                </a:lnTo>
                <a:lnTo>
                  <a:pt x="126043" y="19301"/>
                </a:lnTo>
                <a:lnTo>
                  <a:pt x="124034" y="18453"/>
                </a:lnTo>
                <a:lnTo>
                  <a:pt x="122694" y="16935"/>
                </a:lnTo>
                <a:lnTo>
                  <a:pt x="121801" y="14970"/>
                </a:lnTo>
                <a:lnTo>
                  <a:pt x="120368" y="9525"/>
                </a:lnTo>
                <a:lnTo>
                  <a:pt x="115569" y="4030"/>
                </a:lnTo>
                <a:lnTo>
                  <a:pt x="112665" y="921"/>
                </a:lnTo>
                <a:lnTo>
                  <a:pt x="111306" y="484"/>
                </a:lnTo>
                <a:lnTo>
                  <a:pt x="107254" y="0"/>
                </a:lnTo>
                <a:lnTo>
                  <a:pt x="105793" y="822"/>
                </a:lnTo>
                <a:lnTo>
                  <a:pt x="104818" y="2324"/>
                </a:lnTo>
                <a:lnTo>
                  <a:pt x="104169" y="4277"/>
                </a:lnTo>
                <a:lnTo>
                  <a:pt x="102784" y="5580"/>
                </a:lnTo>
                <a:lnTo>
                  <a:pt x="100908" y="6448"/>
                </a:lnTo>
                <a:lnTo>
                  <a:pt x="98704" y="7027"/>
                </a:lnTo>
                <a:lnTo>
                  <a:pt x="97235" y="8365"/>
                </a:lnTo>
                <a:lnTo>
                  <a:pt x="96256" y="10210"/>
                </a:lnTo>
                <a:lnTo>
                  <a:pt x="95603" y="12392"/>
                </a:lnTo>
                <a:lnTo>
                  <a:pt x="92338" y="17357"/>
                </a:lnTo>
                <a:lnTo>
                  <a:pt x="90134" y="20014"/>
                </a:lnTo>
                <a:lnTo>
                  <a:pt x="88664" y="22738"/>
                </a:lnTo>
                <a:lnTo>
                  <a:pt x="87031" y="28305"/>
                </a:lnTo>
                <a:lnTo>
                  <a:pt x="83765" y="33954"/>
                </a:lnTo>
                <a:lnTo>
                  <a:pt x="79139" y="40592"/>
                </a:lnTo>
                <a:lnTo>
                  <a:pt x="76572" y="45030"/>
                </a:lnTo>
                <a:lnTo>
                  <a:pt x="73908" y="49893"/>
                </a:lnTo>
                <a:lnTo>
                  <a:pt x="70948" y="57836"/>
                </a:lnTo>
                <a:lnTo>
                  <a:pt x="68680" y="65494"/>
                </a:lnTo>
                <a:lnTo>
                  <a:pt x="66742" y="70203"/>
                </a:lnTo>
                <a:lnTo>
                  <a:pt x="64498" y="75248"/>
                </a:lnTo>
                <a:lnTo>
                  <a:pt x="63001" y="80516"/>
                </a:lnTo>
                <a:lnTo>
                  <a:pt x="62003" y="85933"/>
                </a:lnTo>
                <a:lnTo>
                  <a:pt x="61337" y="91449"/>
                </a:lnTo>
                <a:lnTo>
                  <a:pt x="59941" y="97032"/>
                </a:lnTo>
                <a:lnTo>
                  <a:pt x="58059" y="102658"/>
                </a:lnTo>
                <a:lnTo>
                  <a:pt x="55851" y="108314"/>
                </a:lnTo>
                <a:lnTo>
                  <a:pt x="54379" y="113038"/>
                </a:lnTo>
                <a:lnTo>
                  <a:pt x="52743" y="120826"/>
                </a:lnTo>
                <a:lnTo>
                  <a:pt x="52307" y="125188"/>
                </a:lnTo>
                <a:lnTo>
                  <a:pt x="52017" y="130002"/>
                </a:lnTo>
                <a:lnTo>
                  <a:pt x="51694" y="140431"/>
                </a:lnTo>
                <a:lnTo>
                  <a:pt x="51458" y="168098"/>
                </a:lnTo>
                <a:lnTo>
                  <a:pt x="51436" y="203793"/>
                </a:lnTo>
                <a:lnTo>
                  <a:pt x="52388" y="208123"/>
                </a:lnTo>
                <a:lnTo>
                  <a:pt x="55986" y="215473"/>
                </a:lnTo>
                <a:lnTo>
                  <a:pt x="60761" y="224455"/>
                </a:lnTo>
                <a:lnTo>
                  <a:pt x="63367" y="229517"/>
                </a:lnTo>
                <a:lnTo>
                  <a:pt x="66057" y="233845"/>
                </a:lnTo>
                <a:lnTo>
                  <a:pt x="68803" y="237682"/>
                </a:lnTo>
                <a:lnTo>
                  <a:pt x="71586" y="241192"/>
                </a:lnTo>
                <a:lnTo>
                  <a:pt x="74678" y="247634"/>
                </a:lnTo>
                <a:lnTo>
                  <a:pt x="75504" y="250684"/>
                </a:lnTo>
                <a:lnTo>
                  <a:pt x="77006" y="252719"/>
                </a:lnTo>
                <a:lnTo>
                  <a:pt x="78960" y="254074"/>
                </a:lnTo>
                <a:lnTo>
                  <a:pt x="83671" y="255581"/>
                </a:lnTo>
                <a:lnTo>
                  <a:pt x="86261" y="255983"/>
                </a:lnTo>
                <a:lnTo>
                  <a:pt x="88940" y="256251"/>
                </a:lnTo>
                <a:lnTo>
                  <a:pt x="91678" y="257382"/>
                </a:lnTo>
                <a:lnTo>
                  <a:pt x="94456" y="259088"/>
                </a:lnTo>
                <a:lnTo>
                  <a:pt x="97261" y="261179"/>
                </a:lnTo>
                <a:lnTo>
                  <a:pt x="100083" y="262572"/>
                </a:lnTo>
                <a:lnTo>
                  <a:pt x="102917" y="263501"/>
                </a:lnTo>
                <a:lnTo>
                  <a:pt x="105759" y="264120"/>
                </a:lnTo>
                <a:lnTo>
                  <a:pt x="108606" y="264533"/>
                </a:lnTo>
                <a:lnTo>
                  <a:pt x="111457" y="264809"/>
                </a:lnTo>
                <a:lnTo>
                  <a:pt x="114309" y="264992"/>
                </a:lnTo>
                <a:lnTo>
                  <a:pt x="117164" y="265114"/>
                </a:lnTo>
                <a:lnTo>
                  <a:pt x="122875" y="265250"/>
                </a:lnTo>
                <a:lnTo>
                  <a:pt x="124779" y="264334"/>
                </a:lnTo>
                <a:lnTo>
                  <a:pt x="126049" y="262771"/>
                </a:lnTo>
                <a:lnTo>
                  <a:pt x="126895" y="260776"/>
                </a:lnTo>
                <a:lnTo>
                  <a:pt x="129364" y="259447"/>
                </a:lnTo>
                <a:lnTo>
                  <a:pt x="132916" y="258560"/>
                </a:lnTo>
                <a:lnTo>
                  <a:pt x="137188" y="257969"/>
                </a:lnTo>
                <a:lnTo>
                  <a:pt x="140988" y="256622"/>
                </a:lnTo>
                <a:lnTo>
                  <a:pt x="144475" y="254772"/>
                </a:lnTo>
                <a:lnTo>
                  <a:pt x="147751" y="252586"/>
                </a:lnTo>
                <a:lnTo>
                  <a:pt x="149936" y="250177"/>
                </a:lnTo>
                <a:lnTo>
                  <a:pt x="151393" y="247617"/>
                </a:lnTo>
                <a:lnTo>
                  <a:pt x="152364" y="244959"/>
                </a:lnTo>
                <a:lnTo>
                  <a:pt x="153963" y="243186"/>
                </a:lnTo>
                <a:lnTo>
                  <a:pt x="155983" y="242005"/>
                </a:lnTo>
                <a:lnTo>
                  <a:pt x="162878" y="23964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517"/>
          <p:cNvSpPr/>
          <p:nvPr/>
        </p:nvSpPr>
        <p:spPr bwMode="auto">
          <a:xfrm>
            <a:off x="7700962" y="4183379"/>
            <a:ext cx="145733" cy="17147"/>
          </a:xfrm>
          <a:custGeom>
            <a:avLst/>
            <a:gdLst/>
            <a:ahLst/>
            <a:cxnLst/>
            <a:rect l="0" t="0" r="0" b="0"/>
            <a:pathLst>
              <a:path w="145733" h="17147">
                <a:moveTo>
                  <a:pt x="0" y="17146"/>
                </a:moveTo>
                <a:lnTo>
                  <a:pt x="4551" y="17146"/>
                </a:lnTo>
                <a:lnTo>
                  <a:pt x="5892" y="16193"/>
                </a:lnTo>
                <a:lnTo>
                  <a:pt x="6785" y="14606"/>
                </a:lnTo>
                <a:lnTo>
                  <a:pt x="7381" y="12595"/>
                </a:lnTo>
                <a:lnTo>
                  <a:pt x="8731" y="11254"/>
                </a:lnTo>
                <a:lnTo>
                  <a:pt x="10583" y="10361"/>
                </a:lnTo>
                <a:lnTo>
                  <a:pt x="12771" y="9765"/>
                </a:lnTo>
                <a:lnTo>
                  <a:pt x="16134" y="9368"/>
                </a:lnTo>
                <a:lnTo>
                  <a:pt x="20281" y="9103"/>
                </a:lnTo>
                <a:lnTo>
                  <a:pt x="24950" y="8926"/>
                </a:lnTo>
                <a:lnTo>
                  <a:pt x="29017" y="7856"/>
                </a:lnTo>
                <a:lnTo>
                  <a:pt x="32679" y="6190"/>
                </a:lnTo>
                <a:lnTo>
                  <a:pt x="36074" y="4127"/>
                </a:lnTo>
                <a:lnTo>
                  <a:pt x="39289" y="2751"/>
                </a:lnTo>
                <a:lnTo>
                  <a:pt x="42385" y="1834"/>
                </a:lnTo>
                <a:lnTo>
                  <a:pt x="45402" y="1223"/>
                </a:lnTo>
                <a:lnTo>
                  <a:pt x="49318" y="816"/>
                </a:lnTo>
                <a:lnTo>
                  <a:pt x="53834" y="544"/>
                </a:lnTo>
                <a:lnTo>
                  <a:pt x="62979" y="242"/>
                </a:lnTo>
                <a:lnTo>
                  <a:pt x="76611" y="48"/>
                </a:lnTo>
                <a:lnTo>
                  <a:pt x="14573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518"/>
          <p:cNvSpPr/>
          <p:nvPr/>
        </p:nvSpPr>
        <p:spPr bwMode="auto">
          <a:xfrm>
            <a:off x="7709534" y="4243387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8732" y="5892"/>
                </a:lnTo>
                <a:lnTo>
                  <a:pt x="10583" y="6785"/>
                </a:lnTo>
                <a:lnTo>
                  <a:pt x="12772" y="7381"/>
                </a:lnTo>
                <a:lnTo>
                  <a:pt x="15182" y="7778"/>
                </a:lnTo>
                <a:lnTo>
                  <a:pt x="17741" y="8043"/>
                </a:lnTo>
                <a:lnTo>
                  <a:pt x="20401" y="8219"/>
                </a:lnTo>
                <a:lnTo>
                  <a:pt x="23125" y="8337"/>
                </a:lnTo>
                <a:lnTo>
                  <a:pt x="32632" y="8542"/>
                </a:lnTo>
                <a:lnTo>
                  <a:pt x="79915" y="8573"/>
                </a:lnTo>
                <a:lnTo>
                  <a:pt x="82805" y="7620"/>
                </a:lnTo>
                <a:lnTo>
                  <a:pt x="85683" y="6033"/>
                </a:lnTo>
                <a:lnTo>
                  <a:pt x="88555" y="4022"/>
                </a:lnTo>
                <a:lnTo>
                  <a:pt x="91421" y="2681"/>
                </a:lnTo>
                <a:lnTo>
                  <a:pt x="94285" y="1787"/>
                </a:lnTo>
                <a:lnTo>
                  <a:pt x="97147" y="1192"/>
                </a:lnTo>
                <a:lnTo>
                  <a:pt x="100007" y="795"/>
                </a:lnTo>
                <a:lnTo>
                  <a:pt x="102867" y="530"/>
                </a:lnTo>
                <a:lnTo>
                  <a:pt x="105726" y="353"/>
                </a:lnTo>
                <a:lnTo>
                  <a:pt x="111442" y="157"/>
                </a:lnTo>
                <a:lnTo>
                  <a:pt x="122555" y="47"/>
                </a:lnTo>
                <a:lnTo>
                  <a:pt x="16287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519"/>
          <p:cNvSpPr/>
          <p:nvPr/>
        </p:nvSpPr>
        <p:spPr bwMode="auto">
          <a:xfrm>
            <a:off x="8018147" y="4131945"/>
            <a:ext cx="244959" cy="179979"/>
          </a:xfrm>
          <a:custGeom>
            <a:avLst/>
            <a:gdLst/>
            <a:ahLst/>
            <a:cxnLst/>
            <a:rect l="0" t="0" r="0" b="0"/>
            <a:pathLst>
              <a:path w="244959" h="179979">
                <a:moveTo>
                  <a:pt x="8570" y="17145"/>
                </a:moveTo>
                <a:lnTo>
                  <a:pt x="8570" y="37295"/>
                </a:lnTo>
                <a:lnTo>
                  <a:pt x="7618" y="41056"/>
                </a:lnTo>
                <a:lnTo>
                  <a:pt x="6030" y="45468"/>
                </a:lnTo>
                <a:lnTo>
                  <a:pt x="4019" y="50314"/>
                </a:lnTo>
                <a:lnTo>
                  <a:pt x="2678" y="54498"/>
                </a:lnTo>
                <a:lnTo>
                  <a:pt x="1785" y="58239"/>
                </a:lnTo>
                <a:lnTo>
                  <a:pt x="1189" y="61686"/>
                </a:lnTo>
                <a:lnTo>
                  <a:pt x="792" y="64936"/>
                </a:lnTo>
                <a:lnTo>
                  <a:pt x="527" y="68056"/>
                </a:lnTo>
                <a:lnTo>
                  <a:pt x="351" y="71088"/>
                </a:lnTo>
                <a:lnTo>
                  <a:pt x="155" y="79537"/>
                </a:lnTo>
                <a:lnTo>
                  <a:pt x="0" y="134343"/>
                </a:lnTo>
                <a:lnTo>
                  <a:pt x="952" y="139092"/>
                </a:lnTo>
                <a:lnTo>
                  <a:pt x="2540" y="143210"/>
                </a:lnTo>
                <a:lnTo>
                  <a:pt x="4550" y="146908"/>
                </a:lnTo>
                <a:lnTo>
                  <a:pt x="5889" y="150326"/>
                </a:lnTo>
                <a:lnTo>
                  <a:pt x="6783" y="153557"/>
                </a:lnTo>
                <a:lnTo>
                  <a:pt x="7379" y="156664"/>
                </a:lnTo>
                <a:lnTo>
                  <a:pt x="7776" y="159688"/>
                </a:lnTo>
                <a:lnTo>
                  <a:pt x="8041" y="162656"/>
                </a:lnTo>
                <a:lnTo>
                  <a:pt x="8218" y="165587"/>
                </a:lnTo>
                <a:lnTo>
                  <a:pt x="9287" y="168494"/>
                </a:lnTo>
                <a:lnTo>
                  <a:pt x="10954" y="171384"/>
                </a:lnTo>
                <a:lnTo>
                  <a:pt x="13017" y="174263"/>
                </a:lnTo>
                <a:lnTo>
                  <a:pt x="15345" y="176183"/>
                </a:lnTo>
                <a:lnTo>
                  <a:pt x="17849" y="177463"/>
                </a:lnTo>
                <a:lnTo>
                  <a:pt x="24161" y="179517"/>
                </a:lnTo>
                <a:lnTo>
                  <a:pt x="29805" y="179872"/>
                </a:lnTo>
                <a:lnTo>
                  <a:pt x="37510" y="179978"/>
                </a:lnTo>
                <a:lnTo>
                  <a:pt x="40246" y="179040"/>
                </a:lnTo>
                <a:lnTo>
                  <a:pt x="45825" y="175458"/>
                </a:lnTo>
                <a:lnTo>
                  <a:pt x="47694" y="173169"/>
                </a:lnTo>
                <a:lnTo>
                  <a:pt x="48941" y="170691"/>
                </a:lnTo>
                <a:lnTo>
                  <a:pt x="49772" y="168086"/>
                </a:lnTo>
                <a:lnTo>
                  <a:pt x="52230" y="165398"/>
                </a:lnTo>
                <a:lnTo>
                  <a:pt x="55774" y="162652"/>
                </a:lnTo>
                <a:lnTo>
                  <a:pt x="60042" y="159870"/>
                </a:lnTo>
                <a:lnTo>
                  <a:pt x="62887" y="157062"/>
                </a:lnTo>
                <a:lnTo>
                  <a:pt x="64784" y="154238"/>
                </a:lnTo>
                <a:lnTo>
                  <a:pt x="66048" y="151403"/>
                </a:lnTo>
                <a:lnTo>
                  <a:pt x="67844" y="146655"/>
                </a:lnTo>
                <a:lnTo>
                  <a:pt x="72380" y="133760"/>
                </a:lnTo>
                <a:lnTo>
                  <a:pt x="74922" y="127273"/>
                </a:lnTo>
                <a:lnTo>
                  <a:pt x="77570" y="121043"/>
                </a:lnTo>
                <a:lnTo>
                  <a:pt x="83052" y="109042"/>
                </a:lnTo>
                <a:lnTo>
                  <a:pt x="94332" y="85815"/>
                </a:lnTo>
                <a:lnTo>
                  <a:pt x="114300" y="45725"/>
                </a:lnTo>
                <a:lnTo>
                  <a:pt x="116205" y="40008"/>
                </a:lnTo>
                <a:lnTo>
                  <a:pt x="117474" y="34292"/>
                </a:lnTo>
                <a:lnTo>
                  <a:pt x="118320" y="28576"/>
                </a:lnTo>
                <a:lnTo>
                  <a:pt x="119836" y="23813"/>
                </a:lnTo>
                <a:lnTo>
                  <a:pt x="121801" y="19685"/>
                </a:lnTo>
                <a:lnTo>
                  <a:pt x="124062" y="15981"/>
                </a:lnTo>
                <a:lnTo>
                  <a:pt x="126523" y="12559"/>
                </a:lnTo>
                <a:lnTo>
                  <a:pt x="129115" y="9325"/>
                </a:lnTo>
                <a:lnTo>
                  <a:pt x="137096" y="72"/>
                </a:lnTo>
                <a:lnTo>
                  <a:pt x="137145" y="14"/>
                </a:lnTo>
                <a:lnTo>
                  <a:pt x="137155" y="4555"/>
                </a:lnTo>
                <a:lnTo>
                  <a:pt x="138107" y="7799"/>
                </a:lnTo>
                <a:lnTo>
                  <a:pt x="139696" y="11867"/>
                </a:lnTo>
                <a:lnTo>
                  <a:pt x="141707" y="16483"/>
                </a:lnTo>
                <a:lnTo>
                  <a:pt x="143048" y="21466"/>
                </a:lnTo>
                <a:lnTo>
                  <a:pt x="143943" y="26693"/>
                </a:lnTo>
                <a:lnTo>
                  <a:pt x="144538" y="32083"/>
                </a:lnTo>
                <a:lnTo>
                  <a:pt x="144936" y="36628"/>
                </a:lnTo>
                <a:lnTo>
                  <a:pt x="145201" y="40611"/>
                </a:lnTo>
                <a:lnTo>
                  <a:pt x="145377" y="44219"/>
                </a:lnTo>
                <a:lnTo>
                  <a:pt x="145573" y="53308"/>
                </a:lnTo>
                <a:lnTo>
                  <a:pt x="145728" y="104066"/>
                </a:lnTo>
                <a:lnTo>
                  <a:pt x="146681" y="107478"/>
                </a:lnTo>
                <a:lnTo>
                  <a:pt x="148269" y="110704"/>
                </a:lnTo>
                <a:lnTo>
                  <a:pt x="150281" y="113808"/>
                </a:lnTo>
                <a:lnTo>
                  <a:pt x="151621" y="117782"/>
                </a:lnTo>
                <a:lnTo>
                  <a:pt x="152515" y="122336"/>
                </a:lnTo>
                <a:lnTo>
                  <a:pt x="153110" y="127277"/>
                </a:lnTo>
                <a:lnTo>
                  <a:pt x="154461" y="131524"/>
                </a:lnTo>
                <a:lnTo>
                  <a:pt x="156312" y="135307"/>
                </a:lnTo>
                <a:lnTo>
                  <a:pt x="158500" y="138782"/>
                </a:lnTo>
                <a:lnTo>
                  <a:pt x="159959" y="142051"/>
                </a:lnTo>
                <a:lnTo>
                  <a:pt x="160931" y="145183"/>
                </a:lnTo>
                <a:lnTo>
                  <a:pt x="161580" y="148223"/>
                </a:lnTo>
                <a:lnTo>
                  <a:pt x="162964" y="150250"/>
                </a:lnTo>
                <a:lnTo>
                  <a:pt x="164839" y="151602"/>
                </a:lnTo>
                <a:lnTo>
                  <a:pt x="167042" y="152503"/>
                </a:lnTo>
                <a:lnTo>
                  <a:pt x="172029" y="156044"/>
                </a:lnTo>
                <a:lnTo>
                  <a:pt x="174694" y="158322"/>
                </a:lnTo>
                <a:lnTo>
                  <a:pt x="177422" y="159840"/>
                </a:lnTo>
                <a:lnTo>
                  <a:pt x="182993" y="161527"/>
                </a:lnTo>
                <a:lnTo>
                  <a:pt x="188644" y="164817"/>
                </a:lnTo>
                <a:lnTo>
                  <a:pt x="195482" y="170140"/>
                </a:lnTo>
                <a:lnTo>
                  <a:pt x="201497" y="170867"/>
                </a:lnTo>
                <a:lnTo>
                  <a:pt x="211780" y="171334"/>
                </a:lnTo>
                <a:lnTo>
                  <a:pt x="218112" y="171415"/>
                </a:lnTo>
                <a:lnTo>
                  <a:pt x="219702" y="170474"/>
                </a:lnTo>
                <a:lnTo>
                  <a:pt x="220763" y="168894"/>
                </a:lnTo>
                <a:lnTo>
                  <a:pt x="221469" y="166889"/>
                </a:lnTo>
                <a:lnTo>
                  <a:pt x="224794" y="162120"/>
                </a:lnTo>
                <a:lnTo>
                  <a:pt x="227015" y="159515"/>
                </a:lnTo>
                <a:lnTo>
                  <a:pt x="229447" y="155873"/>
                </a:lnTo>
                <a:lnTo>
                  <a:pt x="232021" y="151540"/>
                </a:lnTo>
                <a:lnTo>
                  <a:pt x="234691" y="146746"/>
                </a:lnTo>
                <a:lnTo>
                  <a:pt x="236470" y="141646"/>
                </a:lnTo>
                <a:lnTo>
                  <a:pt x="237656" y="136340"/>
                </a:lnTo>
                <a:lnTo>
                  <a:pt x="238446" y="130899"/>
                </a:lnTo>
                <a:lnTo>
                  <a:pt x="238974" y="125366"/>
                </a:lnTo>
                <a:lnTo>
                  <a:pt x="239325" y="119772"/>
                </a:lnTo>
                <a:lnTo>
                  <a:pt x="239716" y="108477"/>
                </a:lnTo>
                <a:lnTo>
                  <a:pt x="239965" y="85703"/>
                </a:lnTo>
                <a:lnTo>
                  <a:pt x="239986" y="79995"/>
                </a:lnTo>
                <a:lnTo>
                  <a:pt x="240952" y="74285"/>
                </a:lnTo>
                <a:lnTo>
                  <a:pt x="242550" y="68573"/>
                </a:lnTo>
                <a:lnTo>
                  <a:pt x="244566" y="62860"/>
                </a:lnTo>
                <a:lnTo>
                  <a:pt x="244958" y="57146"/>
                </a:lnTo>
                <a:lnTo>
                  <a:pt x="244268" y="51433"/>
                </a:lnTo>
                <a:lnTo>
                  <a:pt x="242854" y="45718"/>
                </a:lnTo>
                <a:lnTo>
                  <a:pt x="241912" y="40004"/>
                </a:lnTo>
                <a:lnTo>
                  <a:pt x="241284" y="34289"/>
                </a:lnTo>
                <a:lnTo>
                  <a:pt x="240865" y="28575"/>
                </a:lnTo>
                <a:lnTo>
                  <a:pt x="240400" y="19684"/>
                </a:lnTo>
                <a:lnTo>
                  <a:pt x="240276" y="15980"/>
                </a:lnTo>
                <a:lnTo>
                  <a:pt x="239241" y="13511"/>
                </a:lnTo>
                <a:lnTo>
                  <a:pt x="237597" y="11865"/>
                </a:lnTo>
                <a:lnTo>
                  <a:pt x="233233" y="9083"/>
                </a:lnTo>
                <a:lnTo>
                  <a:pt x="228118" y="4671"/>
                </a:lnTo>
                <a:lnTo>
                  <a:pt x="225420" y="3115"/>
                </a:lnTo>
                <a:lnTo>
                  <a:pt x="219884" y="1384"/>
                </a:lnTo>
                <a:lnTo>
                  <a:pt x="214247" y="615"/>
                </a:lnTo>
                <a:lnTo>
                  <a:pt x="208567" y="273"/>
                </a:lnTo>
                <a:lnTo>
                  <a:pt x="197263" y="2"/>
                </a:lnTo>
                <a:lnTo>
                  <a:pt x="19716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520"/>
          <p:cNvSpPr/>
          <p:nvPr/>
        </p:nvSpPr>
        <p:spPr bwMode="auto">
          <a:xfrm>
            <a:off x="8343900" y="4191955"/>
            <a:ext cx="222885" cy="17143"/>
          </a:xfrm>
          <a:custGeom>
            <a:avLst/>
            <a:gdLst/>
            <a:ahLst/>
            <a:cxnLst/>
            <a:rect l="0" t="0" r="0" b="0"/>
            <a:pathLst>
              <a:path w="222885" h="17143">
                <a:moveTo>
                  <a:pt x="0" y="17142"/>
                </a:moveTo>
                <a:lnTo>
                  <a:pt x="58846" y="17142"/>
                </a:lnTo>
                <a:lnTo>
                  <a:pt x="63996" y="16190"/>
                </a:lnTo>
                <a:lnTo>
                  <a:pt x="69334" y="14602"/>
                </a:lnTo>
                <a:lnTo>
                  <a:pt x="74797" y="12591"/>
                </a:lnTo>
                <a:lnTo>
                  <a:pt x="79392" y="11251"/>
                </a:lnTo>
                <a:lnTo>
                  <a:pt x="83408" y="10357"/>
                </a:lnTo>
                <a:lnTo>
                  <a:pt x="87038" y="9761"/>
                </a:lnTo>
                <a:lnTo>
                  <a:pt x="91363" y="9364"/>
                </a:lnTo>
                <a:lnTo>
                  <a:pt x="96151" y="9099"/>
                </a:lnTo>
                <a:lnTo>
                  <a:pt x="101248" y="8923"/>
                </a:lnTo>
                <a:lnTo>
                  <a:pt x="106551" y="7852"/>
                </a:lnTo>
                <a:lnTo>
                  <a:pt x="111991" y="6187"/>
                </a:lnTo>
                <a:lnTo>
                  <a:pt x="117524" y="4124"/>
                </a:lnTo>
                <a:lnTo>
                  <a:pt x="122164" y="2748"/>
                </a:lnTo>
                <a:lnTo>
                  <a:pt x="126210" y="1831"/>
                </a:lnTo>
                <a:lnTo>
                  <a:pt x="129861" y="1220"/>
                </a:lnTo>
                <a:lnTo>
                  <a:pt x="133246" y="812"/>
                </a:lnTo>
                <a:lnTo>
                  <a:pt x="139548" y="359"/>
                </a:lnTo>
                <a:lnTo>
                  <a:pt x="148063" y="158"/>
                </a:lnTo>
                <a:lnTo>
                  <a:pt x="182772" y="0"/>
                </a:lnTo>
                <a:lnTo>
                  <a:pt x="185666" y="951"/>
                </a:lnTo>
                <a:lnTo>
                  <a:pt x="188546" y="2538"/>
                </a:lnTo>
                <a:lnTo>
                  <a:pt x="191421" y="4549"/>
                </a:lnTo>
                <a:lnTo>
                  <a:pt x="194288" y="5889"/>
                </a:lnTo>
                <a:lnTo>
                  <a:pt x="197153" y="6782"/>
                </a:lnTo>
                <a:lnTo>
                  <a:pt x="200015" y="7378"/>
                </a:lnTo>
                <a:lnTo>
                  <a:pt x="202875" y="7775"/>
                </a:lnTo>
                <a:lnTo>
                  <a:pt x="208595" y="8217"/>
                </a:lnTo>
                <a:lnTo>
                  <a:pt x="215165" y="8563"/>
                </a:lnTo>
                <a:lnTo>
                  <a:pt x="222884" y="85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521"/>
          <p:cNvSpPr/>
          <p:nvPr/>
        </p:nvSpPr>
        <p:spPr bwMode="auto">
          <a:xfrm>
            <a:off x="8463915" y="4114800"/>
            <a:ext cx="34291" cy="180023"/>
          </a:xfrm>
          <a:custGeom>
            <a:avLst/>
            <a:gdLst/>
            <a:ahLst/>
            <a:cxnLst/>
            <a:rect l="0" t="0" r="0" b="0"/>
            <a:pathLst>
              <a:path w="34291" h="180023">
                <a:moveTo>
                  <a:pt x="0" y="0"/>
                </a:moveTo>
                <a:lnTo>
                  <a:pt x="0" y="20151"/>
                </a:lnTo>
                <a:lnTo>
                  <a:pt x="952" y="23911"/>
                </a:lnTo>
                <a:lnTo>
                  <a:pt x="2539" y="28323"/>
                </a:lnTo>
                <a:lnTo>
                  <a:pt x="4551" y="33169"/>
                </a:lnTo>
                <a:lnTo>
                  <a:pt x="5891" y="37353"/>
                </a:lnTo>
                <a:lnTo>
                  <a:pt x="6785" y="41094"/>
                </a:lnTo>
                <a:lnTo>
                  <a:pt x="7381" y="44541"/>
                </a:lnTo>
                <a:lnTo>
                  <a:pt x="7777" y="48744"/>
                </a:lnTo>
                <a:lnTo>
                  <a:pt x="8043" y="53451"/>
                </a:lnTo>
                <a:lnTo>
                  <a:pt x="8336" y="62808"/>
                </a:lnTo>
                <a:lnTo>
                  <a:pt x="8502" y="74384"/>
                </a:lnTo>
                <a:lnTo>
                  <a:pt x="8541" y="84177"/>
                </a:lnTo>
                <a:lnTo>
                  <a:pt x="9505" y="88503"/>
                </a:lnTo>
                <a:lnTo>
                  <a:pt x="11098" y="92339"/>
                </a:lnTo>
                <a:lnTo>
                  <a:pt x="13114" y="95849"/>
                </a:lnTo>
                <a:lnTo>
                  <a:pt x="14457" y="100095"/>
                </a:lnTo>
                <a:lnTo>
                  <a:pt x="15353" y="104830"/>
                </a:lnTo>
                <a:lnTo>
                  <a:pt x="15951" y="109891"/>
                </a:lnTo>
                <a:lnTo>
                  <a:pt x="16348" y="114218"/>
                </a:lnTo>
                <a:lnTo>
                  <a:pt x="16614" y="118055"/>
                </a:lnTo>
                <a:lnTo>
                  <a:pt x="16791" y="121566"/>
                </a:lnTo>
                <a:lnTo>
                  <a:pt x="17861" y="125811"/>
                </a:lnTo>
                <a:lnTo>
                  <a:pt x="19527" y="130547"/>
                </a:lnTo>
                <a:lnTo>
                  <a:pt x="21591" y="135609"/>
                </a:lnTo>
                <a:lnTo>
                  <a:pt x="22966" y="139936"/>
                </a:lnTo>
                <a:lnTo>
                  <a:pt x="23883" y="143773"/>
                </a:lnTo>
                <a:lnTo>
                  <a:pt x="24495" y="147284"/>
                </a:lnTo>
                <a:lnTo>
                  <a:pt x="24902" y="150576"/>
                </a:lnTo>
                <a:lnTo>
                  <a:pt x="25174" y="153724"/>
                </a:lnTo>
                <a:lnTo>
                  <a:pt x="25355" y="156775"/>
                </a:lnTo>
                <a:lnTo>
                  <a:pt x="25556" y="162705"/>
                </a:lnTo>
                <a:lnTo>
                  <a:pt x="25696" y="171251"/>
                </a:lnTo>
                <a:lnTo>
                  <a:pt x="25716" y="179625"/>
                </a:lnTo>
                <a:lnTo>
                  <a:pt x="26669" y="179757"/>
                </a:lnTo>
                <a:lnTo>
                  <a:pt x="28257" y="179845"/>
                </a:lnTo>
                <a:lnTo>
                  <a:pt x="34290" y="1800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522"/>
          <p:cNvSpPr/>
          <p:nvPr/>
        </p:nvSpPr>
        <p:spPr bwMode="auto">
          <a:xfrm>
            <a:off x="8669689" y="4020502"/>
            <a:ext cx="171268" cy="291466"/>
          </a:xfrm>
          <a:custGeom>
            <a:avLst/>
            <a:gdLst/>
            <a:ahLst/>
            <a:cxnLst/>
            <a:rect l="0" t="0" r="0" b="0"/>
            <a:pathLst>
              <a:path w="171268" h="291466">
                <a:moveTo>
                  <a:pt x="77118" y="0"/>
                </a:moveTo>
                <a:lnTo>
                  <a:pt x="69738" y="0"/>
                </a:lnTo>
                <a:lnTo>
                  <a:pt x="66535" y="2540"/>
                </a:lnTo>
                <a:lnTo>
                  <a:pt x="61270" y="7381"/>
                </a:lnTo>
                <a:lnTo>
                  <a:pt x="58009" y="13123"/>
                </a:lnTo>
                <a:lnTo>
                  <a:pt x="53386" y="21073"/>
                </a:lnTo>
                <a:lnTo>
                  <a:pt x="48156" y="27781"/>
                </a:lnTo>
                <a:lnTo>
                  <a:pt x="45427" y="31856"/>
                </a:lnTo>
                <a:lnTo>
                  <a:pt x="42656" y="36477"/>
                </a:lnTo>
                <a:lnTo>
                  <a:pt x="39856" y="41463"/>
                </a:lnTo>
                <a:lnTo>
                  <a:pt x="36745" y="49543"/>
                </a:lnTo>
                <a:lnTo>
                  <a:pt x="35916" y="53031"/>
                </a:lnTo>
                <a:lnTo>
                  <a:pt x="32454" y="59447"/>
                </a:lnTo>
                <a:lnTo>
                  <a:pt x="27739" y="66426"/>
                </a:lnTo>
                <a:lnTo>
                  <a:pt x="25150" y="70954"/>
                </a:lnTo>
                <a:lnTo>
                  <a:pt x="19730" y="81065"/>
                </a:lnTo>
                <a:lnTo>
                  <a:pt x="14148" y="91909"/>
                </a:lnTo>
                <a:lnTo>
                  <a:pt x="11032" y="100539"/>
                </a:lnTo>
                <a:lnTo>
                  <a:pt x="8694" y="108501"/>
                </a:lnTo>
                <a:lnTo>
                  <a:pt x="6737" y="113292"/>
                </a:lnTo>
                <a:lnTo>
                  <a:pt x="4480" y="118391"/>
                </a:lnTo>
                <a:lnTo>
                  <a:pt x="2975" y="123695"/>
                </a:lnTo>
                <a:lnTo>
                  <a:pt x="1972" y="129136"/>
                </a:lnTo>
                <a:lnTo>
                  <a:pt x="1303" y="134668"/>
                </a:lnTo>
                <a:lnTo>
                  <a:pt x="857" y="140261"/>
                </a:lnTo>
                <a:lnTo>
                  <a:pt x="560" y="145895"/>
                </a:lnTo>
                <a:lnTo>
                  <a:pt x="230" y="157235"/>
                </a:lnTo>
                <a:lnTo>
                  <a:pt x="0" y="185747"/>
                </a:lnTo>
                <a:lnTo>
                  <a:pt x="941" y="191459"/>
                </a:lnTo>
                <a:lnTo>
                  <a:pt x="2521" y="197172"/>
                </a:lnTo>
                <a:lnTo>
                  <a:pt x="4527" y="202885"/>
                </a:lnTo>
                <a:lnTo>
                  <a:pt x="6755" y="211774"/>
                </a:lnTo>
                <a:lnTo>
                  <a:pt x="7349" y="215478"/>
                </a:lnTo>
                <a:lnTo>
                  <a:pt x="10550" y="222133"/>
                </a:lnTo>
                <a:lnTo>
                  <a:pt x="15147" y="229218"/>
                </a:lnTo>
                <a:lnTo>
                  <a:pt x="17707" y="233775"/>
                </a:lnTo>
                <a:lnTo>
                  <a:pt x="20366" y="238717"/>
                </a:lnTo>
                <a:lnTo>
                  <a:pt x="23320" y="246749"/>
                </a:lnTo>
                <a:lnTo>
                  <a:pt x="24107" y="250224"/>
                </a:lnTo>
                <a:lnTo>
                  <a:pt x="26538" y="252541"/>
                </a:lnTo>
                <a:lnTo>
                  <a:pt x="30062" y="254086"/>
                </a:lnTo>
                <a:lnTo>
                  <a:pt x="34318" y="255116"/>
                </a:lnTo>
                <a:lnTo>
                  <a:pt x="38108" y="256755"/>
                </a:lnTo>
                <a:lnTo>
                  <a:pt x="41586" y="258800"/>
                </a:lnTo>
                <a:lnTo>
                  <a:pt x="44858" y="261116"/>
                </a:lnTo>
                <a:lnTo>
                  <a:pt x="47992" y="262659"/>
                </a:lnTo>
                <a:lnTo>
                  <a:pt x="51033" y="263689"/>
                </a:lnTo>
                <a:lnTo>
                  <a:pt x="54014" y="264375"/>
                </a:lnTo>
                <a:lnTo>
                  <a:pt x="56952" y="264833"/>
                </a:lnTo>
                <a:lnTo>
                  <a:pt x="59864" y="265138"/>
                </a:lnTo>
                <a:lnTo>
                  <a:pt x="62757" y="265341"/>
                </a:lnTo>
                <a:lnTo>
                  <a:pt x="66592" y="265477"/>
                </a:lnTo>
                <a:lnTo>
                  <a:pt x="75932" y="265627"/>
                </a:lnTo>
                <a:lnTo>
                  <a:pt x="81090" y="264715"/>
                </a:lnTo>
                <a:lnTo>
                  <a:pt x="86433" y="263154"/>
                </a:lnTo>
                <a:lnTo>
                  <a:pt x="91901" y="261161"/>
                </a:lnTo>
                <a:lnTo>
                  <a:pt x="96498" y="259832"/>
                </a:lnTo>
                <a:lnTo>
                  <a:pt x="100515" y="258947"/>
                </a:lnTo>
                <a:lnTo>
                  <a:pt x="104147" y="258356"/>
                </a:lnTo>
                <a:lnTo>
                  <a:pt x="108472" y="256057"/>
                </a:lnTo>
                <a:lnTo>
                  <a:pt x="113261" y="252620"/>
                </a:lnTo>
                <a:lnTo>
                  <a:pt x="118359" y="248423"/>
                </a:lnTo>
                <a:lnTo>
                  <a:pt x="122709" y="244673"/>
                </a:lnTo>
                <a:lnTo>
                  <a:pt x="126563" y="241220"/>
                </a:lnTo>
                <a:lnTo>
                  <a:pt x="133383" y="234844"/>
                </a:lnTo>
                <a:lnTo>
                  <a:pt x="145524" y="222990"/>
                </a:lnTo>
                <a:lnTo>
                  <a:pt x="148439" y="220097"/>
                </a:lnTo>
                <a:lnTo>
                  <a:pt x="151336" y="216264"/>
                </a:lnTo>
                <a:lnTo>
                  <a:pt x="154219" y="211804"/>
                </a:lnTo>
                <a:lnTo>
                  <a:pt x="157094" y="206925"/>
                </a:lnTo>
                <a:lnTo>
                  <a:pt x="159962" y="203673"/>
                </a:lnTo>
                <a:lnTo>
                  <a:pt x="162827" y="201504"/>
                </a:lnTo>
                <a:lnTo>
                  <a:pt x="165691" y="200058"/>
                </a:lnTo>
                <a:lnTo>
                  <a:pt x="167598" y="198142"/>
                </a:lnTo>
                <a:lnTo>
                  <a:pt x="168870" y="195913"/>
                </a:lnTo>
                <a:lnTo>
                  <a:pt x="170284" y="190895"/>
                </a:lnTo>
                <a:lnTo>
                  <a:pt x="171081" y="182715"/>
                </a:lnTo>
                <a:lnTo>
                  <a:pt x="171267" y="177092"/>
                </a:lnTo>
                <a:lnTo>
                  <a:pt x="170364" y="175211"/>
                </a:lnTo>
                <a:lnTo>
                  <a:pt x="168810" y="173957"/>
                </a:lnTo>
                <a:lnTo>
                  <a:pt x="166821" y="173121"/>
                </a:lnTo>
                <a:lnTo>
                  <a:pt x="162071" y="169653"/>
                </a:lnTo>
                <a:lnTo>
                  <a:pt x="159472" y="167395"/>
                </a:lnTo>
                <a:lnTo>
                  <a:pt x="156785" y="165889"/>
                </a:lnTo>
                <a:lnTo>
                  <a:pt x="154042" y="164885"/>
                </a:lnTo>
                <a:lnTo>
                  <a:pt x="151261" y="164216"/>
                </a:lnTo>
                <a:lnTo>
                  <a:pt x="148454" y="163770"/>
                </a:lnTo>
                <a:lnTo>
                  <a:pt x="145630" y="163472"/>
                </a:lnTo>
                <a:lnTo>
                  <a:pt x="142795" y="163274"/>
                </a:lnTo>
                <a:lnTo>
                  <a:pt x="139953" y="164094"/>
                </a:lnTo>
                <a:lnTo>
                  <a:pt x="137106" y="165594"/>
                </a:lnTo>
                <a:lnTo>
                  <a:pt x="134254" y="167546"/>
                </a:lnTo>
                <a:lnTo>
                  <a:pt x="131401" y="168847"/>
                </a:lnTo>
                <a:lnTo>
                  <a:pt x="128547" y="169715"/>
                </a:lnTo>
                <a:lnTo>
                  <a:pt x="125692" y="170293"/>
                </a:lnTo>
                <a:lnTo>
                  <a:pt x="122835" y="172584"/>
                </a:lnTo>
                <a:lnTo>
                  <a:pt x="119979" y="176016"/>
                </a:lnTo>
                <a:lnTo>
                  <a:pt x="117121" y="180209"/>
                </a:lnTo>
                <a:lnTo>
                  <a:pt x="114265" y="183957"/>
                </a:lnTo>
                <a:lnTo>
                  <a:pt x="111408" y="187408"/>
                </a:lnTo>
                <a:lnTo>
                  <a:pt x="108550" y="190661"/>
                </a:lnTo>
                <a:lnTo>
                  <a:pt x="105693" y="194735"/>
                </a:lnTo>
                <a:lnTo>
                  <a:pt x="102836" y="199356"/>
                </a:lnTo>
                <a:lnTo>
                  <a:pt x="99978" y="204342"/>
                </a:lnTo>
                <a:lnTo>
                  <a:pt x="96168" y="209570"/>
                </a:lnTo>
                <a:lnTo>
                  <a:pt x="91723" y="214961"/>
                </a:lnTo>
                <a:lnTo>
                  <a:pt x="82657" y="225078"/>
                </a:lnTo>
                <a:lnTo>
                  <a:pt x="75452" y="232750"/>
                </a:lnTo>
                <a:lnTo>
                  <a:pt x="72198" y="237082"/>
                </a:lnTo>
                <a:lnTo>
                  <a:pt x="69075" y="241875"/>
                </a:lnTo>
                <a:lnTo>
                  <a:pt x="66042" y="246975"/>
                </a:lnTo>
                <a:lnTo>
                  <a:pt x="62671" y="255181"/>
                </a:lnTo>
                <a:lnTo>
                  <a:pt x="61772" y="258704"/>
                </a:lnTo>
                <a:lnTo>
                  <a:pt x="58233" y="265157"/>
                </a:lnTo>
                <a:lnTo>
                  <a:pt x="55955" y="268211"/>
                </a:lnTo>
                <a:lnTo>
                  <a:pt x="53425" y="274145"/>
                </a:lnTo>
                <a:lnTo>
                  <a:pt x="51667" y="282693"/>
                </a:lnTo>
                <a:lnTo>
                  <a:pt x="51401" y="2914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523"/>
          <p:cNvSpPr/>
          <p:nvPr/>
        </p:nvSpPr>
        <p:spPr bwMode="auto">
          <a:xfrm>
            <a:off x="954767" y="3934825"/>
            <a:ext cx="239668" cy="368571"/>
          </a:xfrm>
          <a:custGeom>
            <a:avLst/>
            <a:gdLst/>
            <a:ahLst/>
            <a:cxnLst/>
            <a:rect l="0" t="0" r="0" b="0"/>
            <a:pathLst>
              <a:path w="239668" h="368571">
                <a:moveTo>
                  <a:pt x="16782" y="368570"/>
                </a:moveTo>
                <a:lnTo>
                  <a:pt x="12232" y="368570"/>
                </a:lnTo>
                <a:lnTo>
                  <a:pt x="10891" y="367617"/>
                </a:lnTo>
                <a:lnTo>
                  <a:pt x="9997" y="366029"/>
                </a:lnTo>
                <a:lnTo>
                  <a:pt x="8563" y="361189"/>
                </a:lnTo>
                <a:lnTo>
                  <a:pt x="7493" y="360792"/>
                </a:lnTo>
                <a:lnTo>
                  <a:pt x="3764" y="360350"/>
                </a:lnTo>
                <a:lnTo>
                  <a:pt x="2388" y="359280"/>
                </a:lnTo>
                <a:lnTo>
                  <a:pt x="1471" y="357614"/>
                </a:lnTo>
                <a:lnTo>
                  <a:pt x="0" y="352647"/>
                </a:lnTo>
                <a:lnTo>
                  <a:pt x="831" y="352240"/>
                </a:lnTo>
                <a:lnTo>
                  <a:pt x="4296" y="351786"/>
                </a:lnTo>
                <a:lnTo>
                  <a:pt x="5600" y="349761"/>
                </a:lnTo>
                <a:lnTo>
                  <a:pt x="7050" y="342430"/>
                </a:lnTo>
                <a:lnTo>
                  <a:pt x="7866" y="332144"/>
                </a:lnTo>
                <a:lnTo>
                  <a:pt x="8057" y="323488"/>
                </a:lnTo>
                <a:lnTo>
                  <a:pt x="8108" y="318513"/>
                </a:lnTo>
                <a:lnTo>
                  <a:pt x="10705" y="307905"/>
                </a:lnTo>
                <a:lnTo>
                  <a:pt x="14081" y="296840"/>
                </a:lnTo>
                <a:lnTo>
                  <a:pt x="15582" y="285572"/>
                </a:lnTo>
                <a:lnTo>
                  <a:pt x="16935" y="278948"/>
                </a:lnTo>
                <a:lnTo>
                  <a:pt x="18789" y="271674"/>
                </a:lnTo>
                <a:lnTo>
                  <a:pt x="20977" y="263968"/>
                </a:lnTo>
                <a:lnTo>
                  <a:pt x="25949" y="247785"/>
                </a:lnTo>
                <a:lnTo>
                  <a:pt x="45392" y="188502"/>
                </a:lnTo>
                <a:lnTo>
                  <a:pt x="47286" y="179945"/>
                </a:lnTo>
                <a:lnTo>
                  <a:pt x="48548" y="171382"/>
                </a:lnTo>
                <a:lnTo>
                  <a:pt x="49389" y="162816"/>
                </a:lnTo>
                <a:lnTo>
                  <a:pt x="50903" y="154248"/>
                </a:lnTo>
                <a:lnTo>
                  <a:pt x="52864" y="145679"/>
                </a:lnTo>
                <a:lnTo>
                  <a:pt x="55125" y="137108"/>
                </a:lnTo>
                <a:lnTo>
                  <a:pt x="58536" y="128537"/>
                </a:lnTo>
                <a:lnTo>
                  <a:pt x="62716" y="119965"/>
                </a:lnTo>
                <a:lnTo>
                  <a:pt x="67407" y="111393"/>
                </a:lnTo>
                <a:lnTo>
                  <a:pt x="71487" y="102821"/>
                </a:lnTo>
                <a:lnTo>
                  <a:pt x="75160" y="94249"/>
                </a:lnTo>
                <a:lnTo>
                  <a:pt x="78561" y="85677"/>
                </a:lnTo>
                <a:lnTo>
                  <a:pt x="81780" y="78057"/>
                </a:lnTo>
                <a:lnTo>
                  <a:pt x="87898" y="64510"/>
                </a:lnTo>
                <a:lnTo>
                  <a:pt x="89910" y="58231"/>
                </a:lnTo>
                <a:lnTo>
                  <a:pt x="91252" y="52140"/>
                </a:lnTo>
                <a:lnTo>
                  <a:pt x="92146" y="46174"/>
                </a:lnTo>
                <a:lnTo>
                  <a:pt x="93695" y="40292"/>
                </a:lnTo>
                <a:lnTo>
                  <a:pt x="95680" y="34465"/>
                </a:lnTo>
                <a:lnTo>
                  <a:pt x="100425" y="23863"/>
                </a:lnTo>
                <a:lnTo>
                  <a:pt x="105710" y="15977"/>
                </a:lnTo>
                <a:lnTo>
                  <a:pt x="111233" y="9297"/>
                </a:lnTo>
                <a:lnTo>
                  <a:pt x="114040" y="6182"/>
                </a:lnTo>
                <a:lnTo>
                  <a:pt x="117815" y="4105"/>
                </a:lnTo>
                <a:lnTo>
                  <a:pt x="122238" y="2721"/>
                </a:lnTo>
                <a:lnTo>
                  <a:pt x="127091" y="1798"/>
                </a:lnTo>
                <a:lnTo>
                  <a:pt x="131279" y="1183"/>
                </a:lnTo>
                <a:lnTo>
                  <a:pt x="138472" y="499"/>
                </a:lnTo>
                <a:lnTo>
                  <a:pt x="144960" y="60"/>
                </a:lnTo>
                <a:lnTo>
                  <a:pt x="149315" y="0"/>
                </a:lnTo>
                <a:lnTo>
                  <a:pt x="151810" y="937"/>
                </a:lnTo>
                <a:lnTo>
                  <a:pt x="157122" y="4517"/>
                </a:lnTo>
                <a:lnTo>
                  <a:pt x="162658" y="9283"/>
                </a:lnTo>
                <a:lnTo>
                  <a:pt x="165468" y="11888"/>
                </a:lnTo>
                <a:lnTo>
                  <a:pt x="171130" y="19862"/>
                </a:lnTo>
                <a:lnTo>
                  <a:pt x="176821" y="28803"/>
                </a:lnTo>
                <a:lnTo>
                  <a:pt x="182526" y="35953"/>
                </a:lnTo>
                <a:lnTo>
                  <a:pt x="184428" y="40145"/>
                </a:lnTo>
                <a:lnTo>
                  <a:pt x="186542" y="49883"/>
                </a:lnTo>
                <a:lnTo>
                  <a:pt x="190021" y="60561"/>
                </a:lnTo>
                <a:lnTo>
                  <a:pt x="193790" y="71657"/>
                </a:lnTo>
                <a:lnTo>
                  <a:pt x="195465" y="82938"/>
                </a:lnTo>
                <a:lnTo>
                  <a:pt x="198749" y="94303"/>
                </a:lnTo>
                <a:lnTo>
                  <a:pt x="200959" y="100000"/>
                </a:lnTo>
                <a:lnTo>
                  <a:pt x="202432" y="106656"/>
                </a:lnTo>
                <a:lnTo>
                  <a:pt x="203414" y="113950"/>
                </a:lnTo>
                <a:lnTo>
                  <a:pt x="204068" y="121671"/>
                </a:lnTo>
                <a:lnTo>
                  <a:pt x="205457" y="128723"/>
                </a:lnTo>
                <a:lnTo>
                  <a:pt x="207336" y="135330"/>
                </a:lnTo>
                <a:lnTo>
                  <a:pt x="209540" y="141639"/>
                </a:lnTo>
                <a:lnTo>
                  <a:pt x="211010" y="148702"/>
                </a:lnTo>
                <a:lnTo>
                  <a:pt x="211990" y="156269"/>
                </a:lnTo>
                <a:lnTo>
                  <a:pt x="212644" y="164171"/>
                </a:lnTo>
                <a:lnTo>
                  <a:pt x="214032" y="171344"/>
                </a:lnTo>
                <a:lnTo>
                  <a:pt x="215909" y="178031"/>
                </a:lnTo>
                <a:lnTo>
                  <a:pt x="218114" y="184394"/>
                </a:lnTo>
                <a:lnTo>
                  <a:pt x="219583" y="190541"/>
                </a:lnTo>
                <a:lnTo>
                  <a:pt x="220563" y="196544"/>
                </a:lnTo>
                <a:lnTo>
                  <a:pt x="221216" y="202451"/>
                </a:lnTo>
                <a:lnTo>
                  <a:pt x="221652" y="209246"/>
                </a:lnTo>
                <a:lnTo>
                  <a:pt x="221942" y="216634"/>
                </a:lnTo>
                <a:lnTo>
                  <a:pt x="222350" y="238144"/>
                </a:lnTo>
                <a:lnTo>
                  <a:pt x="222408" y="244472"/>
                </a:lnTo>
                <a:lnTo>
                  <a:pt x="223398" y="249643"/>
                </a:lnTo>
                <a:lnTo>
                  <a:pt x="227039" y="257928"/>
                </a:lnTo>
                <a:lnTo>
                  <a:pt x="229292" y="267326"/>
                </a:lnTo>
                <a:lnTo>
                  <a:pt x="230294" y="276900"/>
                </a:lnTo>
                <a:lnTo>
                  <a:pt x="230739" y="284330"/>
                </a:lnTo>
                <a:lnTo>
                  <a:pt x="230937" y="293347"/>
                </a:lnTo>
                <a:lnTo>
                  <a:pt x="231092" y="323899"/>
                </a:lnTo>
                <a:lnTo>
                  <a:pt x="232046" y="324501"/>
                </a:lnTo>
                <a:lnTo>
                  <a:pt x="237880" y="325469"/>
                </a:lnTo>
                <a:lnTo>
                  <a:pt x="239667" y="32570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524"/>
          <p:cNvSpPr/>
          <p:nvPr/>
        </p:nvSpPr>
        <p:spPr bwMode="auto">
          <a:xfrm>
            <a:off x="963008" y="4080510"/>
            <a:ext cx="308580" cy="85726"/>
          </a:xfrm>
          <a:custGeom>
            <a:avLst/>
            <a:gdLst/>
            <a:ahLst/>
            <a:cxnLst/>
            <a:rect l="0" t="0" r="0" b="0"/>
            <a:pathLst>
              <a:path w="308580" h="85726">
                <a:moveTo>
                  <a:pt x="8541" y="85725"/>
                </a:moveTo>
                <a:lnTo>
                  <a:pt x="74" y="85725"/>
                </a:lnTo>
                <a:lnTo>
                  <a:pt x="15" y="83185"/>
                </a:lnTo>
                <a:lnTo>
                  <a:pt x="0" y="81174"/>
                </a:lnTo>
                <a:lnTo>
                  <a:pt x="942" y="79833"/>
                </a:lnTo>
                <a:lnTo>
                  <a:pt x="2523" y="78939"/>
                </a:lnTo>
                <a:lnTo>
                  <a:pt x="7353" y="77505"/>
                </a:lnTo>
                <a:lnTo>
                  <a:pt x="8701" y="76435"/>
                </a:lnTo>
                <a:lnTo>
                  <a:pt x="10553" y="74769"/>
                </a:lnTo>
                <a:lnTo>
                  <a:pt x="12740" y="72706"/>
                </a:lnTo>
                <a:lnTo>
                  <a:pt x="15150" y="71330"/>
                </a:lnTo>
                <a:lnTo>
                  <a:pt x="24046" y="68442"/>
                </a:lnTo>
                <a:lnTo>
                  <a:pt x="28403" y="66583"/>
                </a:lnTo>
                <a:lnTo>
                  <a:pt x="33212" y="64391"/>
                </a:lnTo>
                <a:lnTo>
                  <a:pt x="41096" y="61956"/>
                </a:lnTo>
                <a:lnTo>
                  <a:pt x="48728" y="59920"/>
                </a:lnTo>
                <a:lnTo>
                  <a:pt x="53430" y="58045"/>
                </a:lnTo>
                <a:lnTo>
                  <a:pt x="58470" y="55841"/>
                </a:lnTo>
                <a:lnTo>
                  <a:pt x="64687" y="54372"/>
                </a:lnTo>
                <a:lnTo>
                  <a:pt x="71689" y="53393"/>
                </a:lnTo>
                <a:lnTo>
                  <a:pt x="79215" y="52740"/>
                </a:lnTo>
                <a:lnTo>
                  <a:pt x="86137" y="51352"/>
                </a:lnTo>
                <a:lnTo>
                  <a:pt x="92657" y="49475"/>
                </a:lnTo>
                <a:lnTo>
                  <a:pt x="98908" y="47270"/>
                </a:lnTo>
                <a:lnTo>
                  <a:pt x="105934" y="45801"/>
                </a:lnTo>
                <a:lnTo>
                  <a:pt x="113475" y="44821"/>
                </a:lnTo>
                <a:lnTo>
                  <a:pt x="121359" y="44168"/>
                </a:lnTo>
                <a:lnTo>
                  <a:pt x="128521" y="42780"/>
                </a:lnTo>
                <a:lnTo>
                  <a:pt x="135200" y="40903"/>
                </a:lnTo>
                <a:lnTo>
                  <a:pt x="141558" y="38698"/>
                </a:lnTo>
                <a:lnTo>
                  <a:pt x="147702" y="37229"/>
                </a:lnTo>
                <a:lnTo>
                  <a:pt x="153702" y="36249"/>
                </a:lnTo>
                <a:lnTo>
                  <a:pt x="159608" y="35596"/>
                </a:lnTo>
                <a:lnTo>
                  <a:pt x="165450" y="34208"/>
                </a:lnTo>
                <a:lnTo>
                  <a:pt x="171250" y="32330"/>
                </a:lnTo>
                <a:lnTo>
                  <a:pt x="177021" y="30126"/>
                </a:lnTo>
                <a:lnTo>
                  <a:pt x="183726" y="28656"/>
                </a:lnTo>
                <a:lnTo>
                  <a:pt x="191054" y="27677"/>
                </a:lnTo>
                <a:lnTo>
                  <a:pt x="198796" y="27023"/>
                </a:lnTo>
                <a:lnTo>
                  <a:pt x="204910" y="25635"/>
                </a:lnTo>
                <a:lnTo>
                  <a:pt x="209939" y="23758"/>
                </a:lnTo>
                <a:lnTo>
                  <a:pt x="214244" y="21553"/>
                </a:lnTo>
                <a:lnTo>
                  <a:pt x="219971" y="20084"/>
                </a:lnTo>
                <a:lnTo>
                  <a:pt x="226647" y="19104"/>
                </a:lnTo>
                <a:lnTo>
                  <a:pt x="233955" y="18451"/>
                </a:lnTo>
                <a:lnTo>
                  <a:pt x="240732" y="17063"/>
                </a:lnTo>
                <a:lnTo>
                  <a:pt x="247155" y="15185"/>
                </a:lnTo>
                <a:lnTo>
                  <a:pt x="253342" y="12981"/>
                </a:lnTo>
                <a:lnTo>
                  <a:pt x="262757" y="10532"/>
                </a:lnTo>
                <a:lnTo>
                  <a:pt x="271069" y="8490"/>
                </a:lnTo>
                <a:lnTo>
                  <a:pt x="275952" y="6613"/>
                </a:lnTo>
                <a:lnTo>
                  <a:pt x="281113" y="4408"/>
                </a:lnTo>
                <a:lnTo>
                  <a:pt x="286458" y="2939"/>
                </a:lnTo>
                <a:lnTo>
                  <a:pt x="291927" y="1959"/>
                </a:lnTo>
                <a:lnTo>
                  <a:pt x="30857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525"/>
          <p:cNvSpPr/>
          <p:nvPr/>
        </p:nvSpPr>
        <p:spPr bwMode="auto">
          <a:xfrm>
            <a:off x="1438098" y="4063365"/>
            <a:ext cx="159245" cy="34290"/>
          </a:xfrm>
          <a:custGeom>
            <a:avLst/>
            <a:gdLst/>
            <a:ahLst/>
            <a:cxnLst/>
            <a:rect l="0" t="0" r="0" b="0"/>
            <a:pathLst>
              <a:path w="159245" h="34290">
                <a:moveTo>
                  <a:pt x="4939" y="34289"/>
                </a:moveTo>
                <a:lnTo>
                  <a:pt x="4939" y="29739"/>
                </a:lnTo>
                <a:lnTo>
                  <a:pt x="3986" y="28398"/>
                </a:lnTo>
                <a:lnTo>
                  <a:pt x="2399" y="27505"/>
                </a:lnTo>
                <a:lnTo>
                  <a:pt x="388" y="26909"/>
                </a:lnTo>
                <a:lnTo>
                  <a:pt x="0" y="26512"/>
                </a:lnTo>
                <a:lnTo>
                  <a:pt x="694" y="26247"/>
                </a:lnTo>
                <a:lnTo>
                  <a:pt x="2109" y="26070"/>
                </a:lnTo>
                <a:lnTo>
                  <a:pt x="4005" y="25000"/>
                </a:lnTo>
                <a:lnTo>
                  <a:pt x="6221" y="23334"/>
                </a:lnTo>
                <a:lnTo>
                  <a:pt x="8651" y="21271"/>
                </a:lnTo>
                <a:lnTo>
                  <a:pt x="11224" y="19895"/>
                </a:lnTo>
                <a:lnTo>
                  <a:pt x="13891" y="18978"/>
                </a:lnTo>
                <a:lnTo>
                  <a:pt x="16622" y="18367"/>
                </a:lnTo>
                <a:lnTo>
                  <a:pt x="20348" y="17960"/>
                </a:lnTo>
                <a:lnTo>
                  <a:pt x="24737" y="17688"/>
                </a:lnTo>
                <a:lnTo>
                  <a:pt x="29567" y="17507"/>
                </a:lnTo>
                <a:lnTo>
                  <a:pt x="33740" y="16434"/>
                </a:lnTo>
                <a:lnTo>
                  <a:pt x="37475" y="14765"/>
                </a:lnTo>
                <a:lnTo>
                  <a:pt x="40917" y="12701"/>
                </a:lnTo>
                <a:lnTo>
                  <a:pt x="45117" y="11325"/>
                </a:lnTo>
                <a:lnTo>
                  <a:pt x="49822" y="10407"/>
                </a:lnTo>
                <a:lnTo>
                  <a:pt x="54863" y="9796"/>
                </a:lnTo>
                <a:lnTo>
                  <a:pt x="60129" y="8435"/>
                </a:lnTo>
                <a:lnTo>
                  <a:pt x="65545" y="6576"/>
                </a:lnTo>
                <a:lnTo>
                  <a:pt x="71061" y="4384"/>
                </a:lnTo>
                <a:lnTo>
                  <a:pt x="75690" y="2922"/>
                </a:lnTo>
                <a:lnTo>
                  <a:pt x="79729" y="1948"/>
                </a:lnTo>
                <a:lnTo>
                  <a:pt x="83374" y="1299"/>
                </a:lnTo>
                <a:lnTo>
                  <a:pt x="87709" y="866"/>
                </a:lnTo>
                <a:lnTo>
                  <a:pt x="92504" y="577"/>
                </a:lnTo>
                <a:lnTo>
                  <a:pt x="101959" y="256"/>
                </a:lnTo>
                <a:lnTo>
                  <a:pt x="113590" y="76"/>
                </a:lnTo>
                <a:lnTo>
                  <a:pt x="159244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526"/>
          <p:cNvSpPr/>
          <p:nvPr/>
        </p:nvSpPr>
        <p:spPr bwMode="auto">
          <a:xfrm>
            <a:off x="1460182" y="4140517"/>
            <a:ext cx="154306" cy="42863"/>
          </a:xfrm>
          <a:custGeom>
            <a:avLst/>
            <a:gdLst/>
            <a:ahLst/>
            <a:cxnLst/>
            <a:rect l="0" t="0" r="0" b="0"/>
            <a:pathLst>
              <a:path w="154306" h="42863">
                <a:moveTo>
                  <a:pt x="0" y="42862"/>
                </a:moveTo>
                <a:lnTo>
                  <a:pt x="41740" y="42862"/>
                </a:lnTo>
                <a:lnTo>
                  <a:pt x="46876" y="41910"/>
                </a:lnTo>
                <a:lnTo>
                  <a:pt x="52206" y="40323"/>
                </a:lnTo>
                <a:lnTo>
                  <a:pt x="57664" y="38312"/>
                </a:lnTo>
                <a:lnTo>
                  <a:pt x="63207" y="36019"/>
                </a:lnTo>
                <a:lnTo>
                  <a:pt x="68808" y="33538"/>
                </a:lnTo>
                <a:lnTo>
                  <a:pt x="74447" y="30931"/>
                </a:lnTo>
                <a:lnTo>
                  <a:pt x="80111" y="29193"/>
                </a:lnTo>
                <a:lnTo>
                  <a:pt x="85793" y="28035"/>
                </a:lnTo>
                <a:lnTo>
                  <a:pt x="91485" y="27262"/>
                </a:lnTo>
                <a:lnTo>
                  <a:pt x="96233" y="25795"/>
                </a:lnTo>
                <a:lnTo>
                  <a:pt x="100350" y="23864"/>
                </a:lnTo>
                <a:lnTo>
                  <a:pt x="104047" y="21625"/>
                </a:lnTo>
                <a:lnTo>
                  <a:pt x="108417" y="19179"/>
                </a:lnTo>
                <a:lnTo>
                  <a:pt x="118353" y="13922"/>
                </a:lnTo>
                <a:lnTo>
                  <a:pt x="123669" y="12139"/>
                </a:lnTo>
                <a:lnTo>
                  <a:pt x="129119" y="10950"/>
                </a:lnTo>
                <a:lnTo>
                  <a:pt x="134657" y="10157"/>
                </a:lnTo>
                <a:lnTo>
                  <a:pt x="139301" y="8677"/>
                </a:lnTo>
                <a:lnTo>
                  <a:pt x="143350" y="6737"/>
                </a:lnTo>
                <a:lnTo>
                  <a:pt x="15430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527"/>
          <p:cNvSpPr/>
          <p:nvPr/>
        </p:nvSpPr>
        <p:spPr bwMode="auto">
          <a:xfrm>
            <a:off x="1708784" y="3951966"/>
            <a:ext cx="205592" cy="239986"/>
          </a:xfrm>
          <a:custGeom>
            <a:avLst/>
            <a:gdLst/>
            <a:ahLst/>
            <a:cxnLst/>
            <a:rect l="0" t="0" r="0" b="0"/>
            <a:pathLst>
              <a:path w="205592" h="239986">
                <a:moveTo>
                  <a:pt x="0" y="51391"/>
                </a:moveTo>
                <a:lnTo>
                  <a:pt x="8220" y="43172"/>
                </a:lnTo>
                <a:lnTo>
                  <a:pt x="13496" y="40436"/>
                </a:lnTo>
                <a:lnTo>
                  <a:pt x="17570" y="38372"/>
                </a:lnTo>
                <a:lnTo>
                  <a:pt x="21239" y="36044"/>
                </a:lnTo>
                <a:lnTo>
                  <a:pt x="24637" y="33540"/>
                </a:lnTo>
                <a:lnTo>
                  <a:pt x="30952" y="28217"/>
                </a:lnTo>
                <a:lnTo>
                  <a:pt x="36934" y="22677"/>
                </a:lnTo>
                <a:lnTo>
                  <a:pt x="40815" y="19865"/>
                </a:lnTo>
                <a:lnTo>
                  <a:pt x="45308" y="17039"/>
                </a:lnTo>
                <a:lnTo>
                  <a:pt x="50208" y="14202"/>
                </a:lnTo>
                <a:lnTo>
                  <a:pt x="60732" y="8510"/>
                </a:lnTo>
                <a:lnTo>
                  <a:pt x="66206" y="5659"/>
                </a:lnTo>
                <a:lnTo>
                  <a:pt x="70807" y="3758"/>
                </a:lnTo>
                <a:lnTo>
                  <a:pt x="74828" y="2491"/>
                </a:lnTo>
                <a:lnTo>
                  <a:pt x="78460" y="1646"/>
                </a:lnTo>
                <a:lnTo>
                  <a:pt x="82787" y="1083"/>
                </a:lnTo>
                <a:lnTo>
                  <a:pt x="87576" y="707"/>
                </a:lnTo>
                <a:lnTo>
                  <a:pt x="97026" y="290"/>
                </a:lnTo>
                <a:lnTo>
                  <a:pt x="107700" y="55"/>
                </a:lnTo>
                <a:lnTo>
                  <a:pt x="113907" y="0"/>
                </a:lnTo>
                <a:lnTo>
                  <a:pt x="116896" y="938"/>
                </a:lnTo>
                <a:lnTo>
                  <a:pt x="122756" y="4520"/>
                </a:lnTo>
                <a:lnTo>
                  <a:pt x="128536" y="9287"/>
                </a:lnTo>
                <a:lnTo>
                  <a:pt x="134280" y="14581"/>
                </a:lnTo>
                <a:lnTo>
                  <a:pt x="140008" y="20108"/>
                </a:lnTo>
                <a:lnTo>
                  <a:pt x="141916" y="22916"/>
                </a:lnTo>
                <a:lnTo>
                  <a:pt x="144037" y="28575"/>
                </a:lnTo>
                <a:lnTo>
                  <a:pt x="144602" y="32371"/>
                </a:lnTo>
                <a:lnTo>
                  <a:pt x="144979" y="36806"/>
                </a:lnTo>
                <a:lnTo>
                  <a:pt x="145230" y="41668"/>
                </a:lnTo>
                <a:lnTo>
                  <a:pt x="143493" y="46814"/>
                </a:lnTo>
                <a:lnTo>
                  <a:pt x="140430" y="52150"/>
                </a:lnTo>
                <a:lnTo>
                  <a:pt x="136482" y="57612"/>
                </a:lnTo>
                <a:lnTo>
                  <a:pt x="132898" y="62206"/>
                </a:lnTo>
                <a:lnTo>
                  <a:pt x="129557" y="66221"/>
                </a:lnTo>
                <a:lnTo>
                  <a:pt x="126376" y="69850"/>
                </a:lnTo>
                <a:lnTo>
                  <a:pt x="124256" y="74175"/>
                </a:lnTo>
                <a:lnTo>
                  <a:pt x="122842" y="78963"/>
                </a:lnTo>
                <a:lnTo>
                  <a:pt x="121900" y="84060"/>
                </a:lnTo>
                <a:lnTo>
                  <a:pt x="119367" y="88410"/>
                </a:lnTo>
                <a:lnTo>
                  <a:pt x="115773" y="92263"/>
                </a:lnTo>
                <a:lnTo>
                  <a:pt x="111472" y="95784"/>
                </a:lnTo>
                <a:lnTo>
                  <a:pt x="107652" y="99084"/>
                </a:lnTo>
                <a:lnTo>
                  <a:pt x="104153" y="102236"/>
                </a:lnTo>
                <a:lnTo>
                  <a:pt x="100868" y="105291"/>
                </a:lnTo>
                <a:lnTo>
                  <a:pt x="98678" y="108279"/>
                </a:lnTo>
                <a:lnTo>
                  <a:pt x="96245" y="114140"/>
                </a:lnTo>
                <a:lnTo>
                  <a:pt x="94643" y="116083"/>
                </a:lnTo>
                <a:lnTo>
                  <a:pt x="92623" y="117379"/>
                </a:lnTo>
                <a:lnTo>
                  <a:pt x="85741" y="119965"/>
                </a:lnTo>
                <a:lnTo>
                  <a:pt x="85729" y="119970"/>
                </a:lnTo>
                <a:lnTo>
                  <a:pt x="90277" y="119971"/>
                </a:lnTo>
                <a:lnTo>
                  <a:pt x="92570" y="119018"/>
                </a:lnTo>
                <a:lnTo>
                  <a:pt x="97658" y="115420"/>
                </a:lnTo>
                <a:lnTo>
                  <a:pt x="100348" y="114079"/>
                </a:lnTo>
                <a:lnTo>
                  <a:pt x="105877" y="112590"/>
                </a:lnTo>
                <a:lnTo>
                  <a:pt x="111509" y="111928"/>
                </a:lnTo>
                <a:lnTo>
                  <a:pt x="114345" y="111752"/>
                </a:lnTo>
                <a:lnTo>
                  <a:pt x="122575" y="111556"/>
                </a:lnTo>
                <a:lnTo>
                  <a:pt x="138830" y="111430"/>
                </a:lnTo>
                <a:lnTo>
                  <a:pt x="142084" y="112372"/>
                </a:lnTo>
                <a:lnTo>
                  <a:pt x="148239" y="115959"/>
                </a:lnTo>
                <a:lnTo>
                  <a:pt x="152166" y="117296"/>
                </a:lnTo>
                <a:lnTo>
                  <a:pt x="156689" y="118188"/>
                </a:lnTo>
                <a:lnTo>
                  <a:pt x="161609" y="118782"/>
                </a:lnTo>
                <a:lnTo>
                  <a:pt x="165842" y="119179"/>
                </a:lnTo>
                <a:lnTo>
                  <a:pt x="169617" y="119443"/>
                </a:lnTo>
                <a:lnTo>
                  <a:pt x="173086" y="119619"/>
                </a:lnTo>
                <a:lnTo>
                  <a:pt x="176350" y="120689"/>
                </a:lnTo>
                <a:lnTo>
                  <a:pt x="182518" y="124418"/>
                </a:lnTo>
                <a:lnTo>
                  <a:pt x="188435" y="129250"/>
                </a:lnTo>
                <a:lnTo>
                  <a:pt x="194239" y="134573"/>
                </a:lnTo>
                <a:lnTo>
                  <a:pt x="199994" y="140113"/>
                </a:lnTo>
                <a:lnTo>
                  <a:pt x="201909" y="142924"/>
                </a:lnTo>
                <a:lnTo>
                  <a:pt x="204038" y="148587"/>
                </a:lnTo>
                <a:lnTo>
                  <a:pt x="204984" y="154279"/>
                </a:lnTo>
                <a:lnTo>
                  <a:pt x="205404" y="160937"/>
                </a:lnTo>
                <a:lnTo>
                  <a:pt x="205591" y="170245"/>
                </a:lnTo>
                <a:lnTo>
                  <a:pt x="204688" y="174442"/>
                </a:lnTo>
                <a:lnTo>
                  <a:pt x="201145" y="181646"/>
                </a:lnTo>
                <a:lnTo>
                  <a:pt x="196396" y="188022"/>
                </a:lnTo>
                <a:lnTo>
                  <a:pt x="191110" y="194031"/>
                </a:lnTo>
                <a:lnTo>
                  <a:pt x="185585" y="199877"/>
                </a:lnTo>
                <a:lnTo>
                  <a:pt x="177120" y="208523"/>
                </a:lnTo>
                <a:lnTo>
                  <a:pt x="173325" y="211390"/>
                </a:lnTo>
                <a:lnTo>
                  <a:pt x="168890" y="214255"/>
                </a:lnTo>
                <a:lnTo>
                  <a:pt x="164029" y="217117"/>
                </a:lnTo>
                <a:lnTo>
                  <a:pt x="159835" y="219977"/>
                </a:lnTo>
                <a:lnTo>
                  <a:pt x="156087" y="222837"/>
                </a:lnTo>
                <a:lnTo>
                  <a:pt x="152636" y="225696"/>
                </a:lnTo>
                <a:lnTo>
                  <a:pt x="148430" y="228554"/>
                </a:lnTo>
                <a:lnTo>
                  <a:pt x="143721" y="231412"/>
                </a:lnTo>
                <a:lnTo>
                  <a:pt x="138676" y="234270"/>
                </a:lnTo>
                <a:lnTo>
                  <a:pt x="134361" y="236176"/>
                </a:lnTo>
                <a:lnTo>
                  <a:pt x="130532" y="237446"/>
                </a:lnTo>
                <a:lnTo>
                  <a:pt x="127026" y="238293"/>
                </a:lnTo>
                <a:lnTo>
                  <a:pt x="123737" y="238857"/>
                </a:lnTo>
                <a:lnTo>
                  <a:pt x="117542" y="239484"/>
                </a:lnTo>
                <a:lnTo>
                  <a:pt x="113604" y="239652"/>
                </a:lnTo>
                <a:lnTo>
                  <a:pt x="104148" y="239837"/>
                </a:lnTo>
                <a:lnTo>
                  <a:pt x="57287" y="239985"/>
                </a:lnTo>
                <a:lnTo>
                  <a:pt x="53432" y="239033"/>
                </a:lnTo>
                <a:lnTo>
                  <a:pt x="48956" y="237446"/>
                </a:lnTo>
                <a:lnTo>
                  <a:pt x="37187" y="232605"/>
                </a:lnTo>
                <a:lnTo>
                  <a:pt x="33038" y="231943"/>
                </a:lnTo>
                <a:lnTo>
                  <a:pt x="27164" y="231518"/>
                </a:lnTo>
                <a:lnTo>
                  <a:pt x="21595" y="231445"/>
                </a:lnTo>
                <a:lnTo>
                  <a:pt x="17145" y="2314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528"/>
          <p:cNvSpPr/>
          <p:nvPr/>
        </p:nvSpPr>
        <p:spPr bwMode="auto">
          <a:xfrm>
            <a:off x="2017394" y="3952027"/>
            <a:ext cx="51436" cy="239926"/>
          </a:xfrm>
          <a:custGeom>
            <a:avLst/>
            <a:gdLst/>
            <a:ahLst/>
            <a:cxnLst/>
            <a:rect l="0" t="0" r="0" b="0"/>
            <a:pathLst>
              <a:path w="51436" h="239926">
                <a:moveTo>
                  <a:pt x="0" y="8468"/>
                </a:moveTo>
                <a:lnTo>
                  <a:pt x="0" y="0"/>
                </a:lnTo>
                <a:lnTo>
                  <a:pt x="2540" y="2482"/>
                </a:lnTo>
                <a:lnTo>
                  <a:pt x="7381" y="7285"/>
                </a:lnTo>
                <a:lnTo>
                  <a:pt x="8043" y="10482"/>
                </a:lnTo>
                <a:lnTo>
                  <a:pt x="8220" y="12668"/>
                </a:lnTo>
                <a:lnTo>
                  <a:pt x="9290" y="15078"/>
                </a:lnTo>
                <a:lnTo>
                  <a:pt x="10956" y="17637"/>
                </a:lnTo>
                <a:lnTo>
                  <a:pt x="13019" y="20296"/>
                </a:lnTo>
                <a:lnTo>
                  <a:pt x="14395" y="23021"/>
                </a:lnTo>
                <a:lnTo>
                  <a:pt x="15923" y="28588"/>
                </a:lnTo>
                <a:lnTo>
                  <a:pt x="16602" y="34238"/>
                </a:lnTo>
                <a:lnTo>
                  <a:pt x="16904" y="40876"/>
                </a:lnTo>
                <a:lnTo>
                  <a:pt x="17038" y="50176"/>
                </a:lnTo>
                <a:lnTo>
                  <a:pt x="18027" y="55324"/>
                </a:lnTo>
                <a:lnTo>
                  <a:pt x="19638" y="60660"/>
                </a:lnTo>
                <a:lnTo>
                  <a:pt x="21665" y="66123"/>
                </a:lnTo>
                <a:lnTo>
                  <a:pt x="23016" y="71669"/>
                </a:lnTo>
                <a:lnTo>
                  <a:pt x="23917" y="77272"/>
                </a:lnTo>
                <a:lnTo>
                  <a:pt x="24517" y="82912"/>
                </a:lnTo>
                <a:lnTo>
                  <a:pt x="24917" y="87625"/>
                </a:lnTo>
                <a:lnTo>
                  <a:pt x="25184" y="91719"/>
                </a:lnTo>
                <a:lnTo>
                  <a:pt x="25362" y="95401"/>
                </a:lnTo>
                <a:lnTo>
                  <a:pt x="25560" y="104572"/>
                </a:lnTo>
                <a:lnTo>
                  <a:pt x="25709" y="142876"/>
                </a:lnTo>
                <a:lnTo>
                  <a:pt x="26664" y="148556"/>
                </a:lnTo>
                <a:lnTo>
                  <a:pt x="28254" y="154247"/>
                </a:lnTo>
                <a:lnTo>
                  <a:pt x="30266" y="159946"/>
                </a:lnTo>
                <a:lnTo>
                  <a:pt x="31608" y="164699"/>
                </a:lnTo>
                <a:lnTo>
                  <a:pt x="32502" y="168819"/>
                </a:lnTo>
                <a:lnTo>
                  <a:pt x="33496" y="175938"/>
                </a:lnTo>
                <a:lnTo>
                  <a:pt x="33937" y="182276"/>
                </a:lnTo>
                <a:lnTo>
                  <a:pt x="34133" y="190808"/>
                </a:lnTo>
                <a:lnTo>
                  <a:pt x="34186" y="195751"/>
                </a:lnTo>
                <a:lnTo>
                  <a:pt x="35173" y="199998"/>
                </a:lnTo>
                <a:lnTo>
                  <a:pt x="36784" y="203782"/>
                </a:lnTo>
                <a:lnTo>
                  <a:pt x="38810" y="207257"/>
                </a:lnTo>
                <a:lnTo>
                  <a:pt x="40161" y="210527"/>
                </a:lnTo>
                <a:lnTo>
                  <a:pt x="41662" y="216699"/>
                </a:lnTo>
                <a:lnTo>
                  <a:pt x="42329" y="222618"/>
                </a:lnTo>
                <a:lnTo>
                  <a:pt x="42757" y="229627"/>
                </a:lnTo>
                <a:lnTo>
                  <a:pt x="42832" y="235392"/>
                </a:lnTo>
                <a:lnTo>
                  <a:pt x="43795" y="236903"/>
                </a:lnTo>
                <a:lnTo>
                  <a:pt x="45389" y="237911"/>
                </a:lnTo>
                <a:lnTo>
                  <a:pt x="51435" y="2399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529"/>
          <p:cNvSpPr/>
          <p:nvPr/>
        </p:nvSpPr>
        <p:spPr bwMode="auto">
          <a:xfrm>
            <a:off x="2163127" y="3917632"/>
            <a:ext cx="221535" cy="273932"/>
          </a:xfrm>
          <a:custGeom>
            <a:avLst/>
            <a:gdLst/>
            <a:ahLst/>
            <a:cxnLst/>
            <a:rect l="0" t="0" r="0" b="0"/>
            <a:pathLst>
              <a:path w="221535" h="273932">
                <a:moveTo>
                  <a:pt x="188595" y="0"/>
                </a:moveTo>
                <a:lnTo>
                  <a:pt x="175503" y="0"/>
                </a:lnTo>
                <a:lnTo>
                  <a:pt x="173199" y="953"/>
                </a:lnTo>
                <a:lnTo>
                  <a:pt x="168100" y="4551"/>
                </a:lnTo>
                <a:lnTo>
                  <a:pt x="165407" y="5891"/>
                </a:lnTo>
                <a:lnTo>
                  <a:pt x="159874" y="7381"/>
                </a:lnTo>
                <a:lnTo>
                  <a:pt x="156113" y="8731"/>
                </a:lnTo>
                <a:lnTo>
                  <a:pt x="151700" y="10583"/>
                </a:lnTo>
                <a:lnTo>
                  <a:pt x="146853" y="12770"/>
                </a:lnTo>
                <a:lnTo>
                  <a:pt x="136388" y="17741"/>
                </a:lnTo>
                <a:lnTo>
                  <a:pt x="130930" y="20400"/>
                </a:lnTo>
                <a:lnTo>
                  <a:pt x="126339" y="22172"/>
                </a:lnTo>
                <a:lnTo>
                  <a:pt x="122326" y="23354"/>
                </a:lnTo>
                <a:lnTo>
                  <a:pt x="118698" y="24142"/>
                </a:lnTo>
                <a:lnTo>
                  <a:pt x="114375" y="25620"/>
                </a:lnTo>
                <a:lnTo>
                  <a:pt x="109587" y="27557"/>
                </a:lnTo>
                <a:lnTo>
                  <a:pt x="104491" y="29802"/>
                </a:lnTo>
                <a:lnTo>
                  <a:pt x="99188" y="31298"/>
                </a:lnTo>
                <a:lnTo>
                  <a:pt x="93748" y="32295"/>
                </a:lnTo>
                <a:lnTo>
                  <a:pt x="88216" y="32960"/>
                </a:lnTo>
                <a:lnTo>
                  <a:pt x="83575" y="33403"/>
                </a:lnTo>
                <a:lnTo>
                  <a:pt x="79530" y="33699"/>
                </a:lnTo>
                <a:lnTo>
                  <a:pt x="75880" y="33896"/>
                </a:lnTo>
                <a:lnTo>
                  <a:pt x="71541" y="34980"/>
                </a:lnTo>
                <a:lnTo>
                  <a:pt x="66744" y="36655"/>
                </a:lnTo>
                <a:lnTo>
                  <a:pt x="54459" y="41636"/>
                </a:lnTo>
                <a:lnTo>
                  <a:pt x="47780" y="42499"/>
                </a:lnTo>
                <a:lnTo>
                  <a:pt x="42508" y="42701"/>
                </a:lnTo>
                <a:lnTo>
                  <a:pt x="31363" y="42831"/>
                </a:lnTo>
                <a:lnTo>
                  <a:pt x="29481" y="43794"/>
                </a:lnTo>
                <a:lnTo>
                  <a:pt x="28226" y="45388"/>
                </a:lnTo>
                <a:lnTo>
                  <a:pt x="27390" y="47404"/>
                </a:lnTo>
                <a:lnTo>
                  <a:pt x="25880" y="48748"/>
                </a:lnTo>
                <a:lnTo>
                  <a:pt x="23921" y="49644"/>
                </a:lnTo>
                <a:lnTo>
                  <a:pt x="18484" y="51081"/>
                </a:lnTo>
                <a:lnTo>
                  <a:pt x="18037" y="52152"/>
                </a:lnTo>
                <a:lnTo>
                  <a:pt x="17409" y="58209"/>
                </a:lnTo>
                <a:lnTo>
                  <a:pt x="17262" y="63336"/>
                </a:lnTo>
                <a:lnTo>
                  <a:pt x="16271" y="66036"/>
                </a:lnTo>
                <a:lnTo>
                  <a:pt x="11277" y="74388"/>
                </a:lnTo>
                <a:lnTo>
                  <a:pt x="9774" y="80051"/>
                </a:lnTo>
                <a:lnTo>
                  <a:pt x="8928" y="88595"/>
                </a:lnTo>
                <a:lnTo>
                  <a:pt x="8731" y="96843"/>
                </a:lnTo>
                <a:lnTo>
                  <a:pt x="8678" y="101709"/>
                </a:lnTo>
                <a:lnTo>
                  <a:pt x="7690" y="105906"/>
                </a:lnTo>
                <a:lnTo>
                  <a:pt x="2702" y="116364"/>
                </a:lnTo>
                <a:lnTo>
                  <a:pt x="1201" y="122520"/>
                </a:lnTo>
                <a:lnTo>
                  <a:pt x="534" y="130971"/>
                </a:lnTo>
                <a:lnTo>
                  <a:pt x="237" y="140124"/>
                </a:lnTo>
                <a:lnTo>
                  <a:pt x="31" y="152249"/>
                </a:lnTo>
                <a:lnTo>
                  <a:pt x="0" y="170976"/>
                </a:lnTo>
                <a:lnTo>
                  <a:pt x="4551" y="171310"/>
                </a:lnTo>
                <a:lnTo>
                  <a:pt x="6844" y="170404"/>
                </a:lnTo>
                <a:lnTo>
                  <a:pt x="11932" y="166858"/>
                </a:lnTo>
                <a:lnTo>
                  <a:pt x="17368" y="162106"/>
                </a:lnTo>
                <a:lnTo>
                  <a:pt x="23911" y="156820"/>
                </a:lnTo>
                <a:lnTo>
                  <a:pt x="28324" y="154077"/>
                </a:lnTo>
                <a:lnTo>
                  <a:pt x="33170" y="151295"/>
                </a:lnTo>
                <a:lnTo>
                  <a:pt x="37353" y="148489"/>
                </a:lnTo>
                <a:lnTo>
                  <a:pt x="41095" y="145665"/>
                </a:lnTo>
                <a:lnTo>
                  <a:pt x="44541" y="142830"/>
                </a:lnTo>
                <a:lnTo>
                  <a:pt x="49697" y="139988"/>
                </a:lnTo>
                <a:lnTo>
                  <a:pt x="55991" y="137140"/>
                </a:lnTo>
                <a:lnTo>
                  <a:pt x="63045" y="134289"/>
                </a:lnTo>
                <a:lnTo>
                  <a:pt x="69652" y="131436"/>
                </a:lnTo>
                <a:lnTo>
                  <a:pt x="82074" y="125726"/>
                </a:lnTo>
                <a:lnTo>
                  <a:pt x="99777" y="117156"/>
                </a:lnTo>
                <a:lnTo>
                  <a:pt x="106523" y="115252"/>
                </a:lnTo>
                <a:lnTo>
                  <a:pt x="113878" y="113982"/>
                </a:lnTo>
                <a:lnTo>
                  <a:pt x="121639" y="113135"/>
                </a:lnTo>
                <a:lnTo>
                  <a:pt x="127765" y="112571"/>
                </a:lnTo>
                <a:lnTo>
                  <a:pt x="132802" y="112195"/>
                </a:lnTo>
                <a:lnTo>
                  <a:pt x="137112" y="111944"/>
                </a:lnTo>
                <a:lnTo>
                  <a:pt x="149521" y="111666"/>
                </a:lnTo>
                <a:lnTo>
                  <a:pt x="171669" y="111487"/>
                </a:lnTo>
                <a:lnTo>
                  <a:pt x="176359" y="112424"/>
                </a:lnTo>
                <a:lnTo>
                  <a:pt x="181390" y="114002"/>
                </a:lnTo>
                <a:lnTo>
                  <a:pt x="186649" y="116007"/>
                </a:lnTo>
                <a:lnTo>
                  <a:pt x="191108" y="117343"/>
                </a:lnTo>
                <a:lnTo>
                  <a:pt x="195033" y="118234"/>
                </a:lnTo>
                <a:lnTo>
                  <a:pt x="198602" y="118827"/>
                </a:lnTo>
                <a:lnTo>
                  <a:pt x="205107" y="122027"/>
                </a:lnTo>
                <a:lnTo>
                  <a:pt x="208176" y="124214"/>
                </a:lnTo>
                <a:lnTo>
                  <a:pt x="210221" y="127577"/>
                </a:lnTo>
                <a:lnTo>
                  <a:pt x="211585" y="131724"/>
                </a:lnTo>
                <a:lnTo>
                  <a:pt x="212494" y="136393"/>
                </a:lnTo>
                <a:lnTo>
                  <a:pt x="216044" y="144122"/>
                </a:lnTo>
                <a:lnTo>
                  <a:pt x="218324" y="147516"/>
                </a:lnTo>
                <a:lnTo>
                  <a:pt x="219845" y="151684"/>
                </a:lnTo>
                <a:lnTo>
                  <a:pt x="220858" y="156368"/>
                </a:lnTo>
                <a:lnTo>
                  <a:pt x="221534" y="161395"/>
                </a:lnTo>
                <a:lnTo>
                  <a:pt x="221032" y="166652"/>
                </a:lnTo>
                <a:lnTo>
                  <a:pt x="219744" y="172061"/>
                </a:lnTo>
                <a:lnTo>
                  <a:pt x="217934" y="177573"/>
                </a:lnTo>
                <a:lnTo>
                  <a:pt x="215774" y="183152"/>
                </a:lnTo>
                <a:lnTo>
                  <a:pt x="213382" y="188776"/>
                </a:lnTo>
                <a:lnTo>
                  <a:pt x="210835" y="194430"/>
                </a:lnTo>
                <a:lnTo>
                  <a:pt x="209136" y="199153"/>
                </a:lnTo>
                <a:lnTo>
                  <a:pt x="207250" y="206940"/>
                </a:lnTo>
                <a:lnTo>
                  <a:pt x="203871" y="213576"/>
                </a:lnTo>
                <a:lnTo>
                  <a:pt x="199194" y="219700"/>
                </a:lnTo>
                <a:lnTo>
                  <a:pt x="193941" y="225597"/>
                </a:lnTo>
                <a:lnTo>
                  <a:pt x="188431" y="233933"/>
                </a:lnTo>
                <a:lnTo>
                  <a:pt x="185628" y="238823"/>
                </a:lnTo>
                <a:lnTo>
                  <a:pt x="179974" y="246796"/>
                </a:lnTo>
                <a:lnTo>
                  <a:pt x="177133" y="250256"/>
                </a:lnTo>
                <a:lnTo>
                  <a:pt x="173333" y="252562"/>
                </a:lnTo>
                <a:lnTo>
                  <a:pt x="168895" y="254100"/>
                </a:lnTo>
                <a:lnTo>
                  <a:pt x="164032" y="255125"/>
                </a:lnTo>
                <a:lnTo>
                  <a:pt x="159837" y="256761"/>
                </a:lnTo>
                <a:lnTo>
                  <a:pt x="156088" y="258804"/>
                </a:lnTo>
                <a:lnTo>
                  <a:pt x="152636" y="261118"/>
                </a:lnTo>
                <a:lnTo>
                  <a:pt x="146261" y="263690"/>
                </a:lnTo>
                <a:lnTo>
                  <a:pt x="143227" y="264376"/>
                </a:lnTo>
                <a:lnTo>
                  <a:pt x="139300" y="265786"/>
                </a:lnTo>
                <a:lnTo>
                  <a:pt x="134777" y="267678"/>
                </a:lnTo>
                <a:lnTo>
                  <a:pt x="129856" y="269892"/>
                </a:lnTo>
                <a:lnTo>
                  <a:pt x="125623" y="271368"/>
                </a:lnTo>
                <a:lnTo>
                  <a:pt x="121849" y="272352"/>
                </a:lnTo>
                <a:lnTo>
                  <a:pt x="118380" y="273008"/>
                </a:lnTo>
                <a:lnTo>
                  <a:pt x="114162" y="273445"/>
                </a:lnTo>
                <a:lnTo>
                  <a:pt x="109446" y="273737"/>
                </a:lnTo>
                <a:lnTo>
                  <a:pt x="104396" y="273931"/>
                </a:lnTo>
                <a:lnTo>
                  <a:pt x="100078" y="273108"/>
                </a:lnTo>
                <a:lnTo>
                  <a:pt x="96246" y="271608"/>
                </a:lnTo>
                <a:lnTo>
                  <a:pt x="89448" y="268352"/>
                </a:lnTo>
                <a:lnTo>
                  <a:pt x="83252" y="266905"/>
                </a:lnTo>
                <a:lnTo>
                  <a:pt x="77324" y="266262"/>
                </a:lnTo>
                <a:lnTo>
                  <a:pt x="71514" y="265976"/>
                </a:lnTo>
                <a:lnTo>
                  <a:pt x="60007" y="2657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530"/>
          <p:cNvSpPr/>
          <p:nvPr/>
        </p:nvSpPr>
        <p:spPr bwMode="auto">
          <a:xfrm>
            <a:off x="3577589" y="3943470"/>
            <a:ext cx="240032" cy="248479"/>
          </a:xfrm>
          <a:custGeom>
            <a:avLst/>
            <a:gdLst/>
            <a:ahLst/>
            <a:cxnLst/>
            <a:rect l="0" t="0" r="0" b="0"/>
            <a:pathLst>
              <a:path w="240032" h="248479">
                <a:moveTo>
                  <a:pt x="0" y="171330"/>
                </a:moveTo>
                <a:lnTo>
                  <a:pt x="11932" y="171330"/>
                </a:lnTo>
                <a:lnTo>
                  <a:pt x="14623" y="170377"/>
                </a:lnTo>
                <a:lnTo>
                  <a:pt x="20151" y="166779"/>
                </a:lnTo>
                <a:lnTo>
                  <a:pt x="25784" y="164545"/>
                </a:lnTo>
                <a:lnTo>
                  <a:pt x="32415" y="162599"/>
                </a:lnTo>
                <a:lnTo>
                  <a:pt x="36850" y="160746"/>
                </a:lnTo>
                <a:lnTo>
                  <a:pt x="41712" y="158559"/>
                </a:lnTo>
                <a:lnTo>
                  <a:pt x="47811" y="156149"/>
                </a:lnTo>
                <a:lnTo>
                  <a:pt x="62207" y="150930"/>
                </a:lnTo>
                <a:lnTo>
                  <a:pt x="69094" y="148205"/>
                </a:lnTo>
                <a:lnTo>
                  <a:pt x="75590" y="145435"/>
                </a:lnTo>
                <a:lnTo>
                  <a:pt x="81826" y="142637"/>
                </a:lnTo>
                <a:lnTo>
                  <a:pt x="87888" y="138866"/>
                </a:lnTo>
                <a:lnTo>
                  <a:pt x="93835" y="134448"/>
                </a:lnTo>
                <a:lnTo>
                  <a:pt x="99704" y="129596"/>
                </a:lnTo>
                <a:lnTo>
                  <a:pt x="105522" y="125410"/>
                </a:lnTo>
                <a:lnTo>
                  <a:pt x="111306" y="121667"/>
                </a:lnTo>
                <a:lnTo>
                  <a:pt x="117066" y="118218"/>
                </a:lnTo>
                <a:lnTo>
                  <a:pt x="121859" y="114014"/>
                </a:lnTo>
                <a:lnTo>
                  <a:pt x="126007" y="109307"/>
                </a:lnTo>
                <a:lnTo>
                  <a:pt x="129725" y="104264"/>
                </a:lnTo>
                <a:lnTo>
                  <a:pt x="135061" y="99949"/>
                </a:lnTo>
                <a:lnTo>
                  <a:pt x="141476" y="96120"/>
                </a:lnTo>
                <a:lnTo>
                  <a:pt x="148610" y="92615"/>
                </a:lnTo>
                <a:lnTo>
                  <a:pt x="154318" y="88373"/>
                </a:lnTo>
                <a:lnTo>
                  <a:pt x="159077" y="83640"/>
                </a:lnTo>
                <a:lnTo>
                  <a:pt x="163201" y="78580"/>
                </a:lnTo>
                <a:lnTo>
                  <a:pt x="166904" y="73302"/>
                </a:lnTo>
                <a:lnTo>
                  <a:pt x="170324" y="67878"/>
                </a:lnTo>
                <a:lnTo>
                  <a:pt x="173557" y="62357"/>
                </a:lnTo>
                <a:lnTo>
                  <a:pt x="176665" y="57724"/>
                </a:lnTo>
                <a:lnTo>
                  <a:pt x="182658" y="50036"/>
                </a:lnTo>
                <a:lnTo>
                  <a:pt x="188497" y="43444"/>
                </a:lnTo>
                <a:lnTo>
                  <a:pt x="191387" y="40353"/>
                </a:lnTo>
                <a:lnTo>
                  <a:pt x="193314" y="36387"/>
                </a:lnTo>
                <a:lnTo>
                  <a:pt x="194599" y="31838"/>
                </a:lnTo>
                <a:lnTo>
                  <a:pt x="195455" y="26900"/>
                </a:lnTo>
                <a:lnTo>
                  <a:pt x="196026" y="22656"/>
                </a:lnTo>
                <a:lnTo>
                  <a:pt x="196660" y="15400"/>
                </a:lnTo>
                <a:lnTo>
                  <a:pt x="197067" y="8872"/>
                </a:lnTo>
                <a:lnTo>
                  <a:pt x="197124" y="4511"/>
                </a:lnTo>
                <a:lnTo>
                  <a:pt x="196186" y="2967"/>
                </a:lnTo>
                <a:lnTo>
                  <a:pt x="194608" y="1938"/>
                </a:lnTo>
                <a:lnTo>
                  <a:pt x="190315" y="795"/>
                </a:lnTo>
                <a:lnTo>
                  <a:pt x="185232" y="286"/>
                </a:lnTo>
                <a:lnTo>
                  <a:pt x="179799" y="60"/>
                </a:lnTo>
                <a:lnTo>
                  <a:pt x="177016" y="0"/>
                </a:lnTo>
                <a:lnTo>
                  <a:pt x="173256" y="912"/>
                </a:lnTo>
                <a:lnTo>
                  <a:pt x="168844" y="2473"/>
                </a:lnTo>
                <a:lnTo>
                  <a:pt x="163998" y="4466"/>
                </a:lnTo>
                <a:lnTo>
                  <a:pt x="159815" y="6747"/>
                </a:lnTo>
                <a:lnTo>
                  <a:pt x="152627" y="11822"/>
                </a:lnTo>
                <a:lnTo>
                  <a:pt x="149376" y="15461"/>
                </a:lnTo>
                <a:lnTo>
                  <a:pt x="146257" y="19792"/>
                </a:lnTo>
                <a:lnTo>
                  <a:pt x="143224" y="24585"/>
                </a:lnTo>
                <a:lnTo>
                  <a:pt x="139298" y="29685"/>
                </a:lnTo>
                <a:lnTo>
                  <a:pt x="134776" y="34990"/>
                </a:lnTo>
                <a:lnTo>
                  <a:pt x="125623" y="45012"/>
                </a:lnTo>
                <a:lnTo>
                  <a:pt x="118380" y="52641"/>
                </a:lnTo>
                <a:lnTo>
                  <a:pt x="115115" y="57914"/>
                </a:lnTo>
                <a:lnTo>
                  <a:pt x="111986" y="64286"/>
                </a:lnTo>
                <a:lnTo>
                  <a:pt x="108948" y="71393"/>
                </a:lnTo>
                <a:lnTo>
                  <a:pt x="103032" y="84368"/>
                </a:lnTo>
                <a:lnTo>
                  <a:pt x="91473" y="108221"/>
                </a:lnTo>
                <a:lnTo>
                  <a:pt x="89557" y="114017"/>
                </a:lnTo>
                <a:lnTo>
                  <a:pt x="88280" y="119786"/>
                </a:lnTo>
                <a:lnTo>
                  <a:pt x="87429" y="125537"/>
                </a:lnTo>
                <a:lnTo>
                  <a:pt x="86861" y="131277"/>
                </a:lnTo>
                <a:lnTo>
                  <a:pt x="86483" y="137008"/>
                </a:lnTo>
                <a:lnTo>
                  <a:pt x="86230" y="142733"/>
                </a:lnTo>
                <a:lnTo>
                  <a:pt x="85950" y="154175"/>
                </a:lnTo>
                <a:lnTo>
                  <a:pt x="85770" y="177043"/>
                </a:lnTo>
                <a:lnTo>
                  <a:pt x="86707" y="181806"/>
                </a:lnTo>
                <a:lnTo>
                  <a:pt x="88285" y="185934"/>
                </a:lnTo>
                <a:lnTo>
                  <a:pt x="90290" y="189638"/>
                </a:lnTo>
                <a:lnTo>
                  <a:pt x="91626" y="194013"/>
                </a:lnTo>
                <a:lnTo>
                  <a:pt x="92516" y="198834"/>
                </a:lnTo>
                <a:lnTo>
                  <a:pt x="93110" y="203953"/>
                </a:lnTo>
                <a:lnTo>
                  <a:pt x="94458" y="208319"/>
                </a:lnTo>
                <a:lnTo>
                  <a:pt x="98497" y="215709"/>
                </a:lnTo>
                <a:lnTo>
                  <a:pt x="103467" y="222169"/>
                </a:lnTo>
                <a:lnTo>
                  <a:pt x="106126" y="225225"/>
                </a:lnTo>
                <a:lnTo>
                  <a:pt x="109803" y="228215"/>
                </a:lnTo>
                <a:lnTo>
                  <a:pt x="114160" y="231160"/>
                </a:lnTo>
                <a:lnTo>
                  <a:pt x="118969" y="234077"/>
                </a:lnTo>
                <a:lnTo>
                  <a:pt x="123128" y="236974"/>
                </a:lnTo>
                <a:lnTo>
                  <a:pt x="130288" y="242733"/>
                </a:lnTo>
                <a:lnTo>
                  <a:pt x="134484" y="244649"/>
                </a:lnTo>
                <a:lnTo>
                  <a:pt x="139186" y="245926"/>
                </a:lnTo>
                <a:lnTo>
                  <a:pt x="144226" y="246779"/>
                </a:lnTo>
                <a:lnTo>
                  <a:pt x="149491" y="247347"/>
                </a:lnTo>
                <a:lnTo>
                  <a:pt x="154906" y="247725"/>
                </a:lnTo>
                <a:lnTo>
                  <a:pt x="165050" y="248146"/>
                </a:lnTo>
                <a:lnTo>
                  <a:pt x="172734" y="248333"/>
                </a:lnTo>
                <a:lnTo>
                  <a:pt x="212755" y="248478"/>
                </a:lnTo>
                <a:lnTo>
                  <a:pt x="217084" y="247527"/>
                </a:lnTo>
                <a:lnTo>
                  <a:pt x="227728" y="242590"/>
                </a:lnTo>
                <a:lnTo>
                  <a:pt x="230876" y="241697"/>
                </a:lnTo>
                <a:lnTo>
                  <a:pt x="240031" y="23990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531"/>
          <p:cNvSpPr/>
          <p:nvPr/>
        </p:nvSpPr>
        <p:spPr bwMode="auto">
          <a:xfrm>
            <a:off x="3903345" y="4071937"/>
            <a:ext cx="34290" cy="51436"/>
          </a:xfrm>
          <a:custGeom>
            <a:avLst/>
            <a:gdLst/>
            <a:ahLst/>
            <a:cxnLst/>
            <a:rect l="0" t="0" r="0" b="0"/>
            <a:pathLst>
              <a:path w="34290" h="51436">
                <a:moveTo>
                  <a:pt x="0" y="51435"/>
                </a:moveTo>
                <a:lnTo>
                  <a:pt x="0" y="35835"/>
                </a:lnTo>
                <a:lnTo>
                  <a:pt x="952" y="34368"/>
                </a:lnTo>
                <a:lnTo>
                  <a:pt x="2540" y="32436"/>
                </a:lnTo>
                <a:lnTo>
                  <a:pt x="4550" y="30197"/>
                </a:lnTo>
                <a:lnTo>
                  <a:pt x="6843" y="28704"/>
                </a:lnTo>
                <a:lnTo>
                  <a:pt x="9324" y="27708"/>
                </a:lnTo>
                <a:lnTo>
                  <a:pt x="11931" y="27045"/>
                </a:lnTo>
                <a:lnTo>
                  <a:pt x="13669" y="25650"/>
                </a:lnTo>
                <a:lnTo>
                  <a:pt x="14828" y="23768"/>
                </a:lnTo>
                <a:lnTo>
                  <a:pt x="15600" y="21560"/>
                </a:lnTo>
                <a:lnTo>
                  <a:pt x="17067" y="19136"/>
                </a:lnTo>
                <a:lnTo>
                  <a:pt x="18998" y="16568"/>
                </a:lnTo>
                <a:lnTo>
                  <a:pt x="24390" y="10152"/>
                </a:lnTo>
                <a:lnTo>
                  <a:pt x="24832" y="8673"/>
                </a:lnTo>
                <a:lnTo>
                  <a:pt x="25127" y="6734"/>
                </a:lnTo>
                <a:lnTo>
                  <a:pt x="25324" y="4490"/>
                </a:lnTo>
                <a:lnTo>
                  <a:pt x="26408" y="2993"/>
                </a:lnTo>
                <a:lnTo>
                  <a:pt x="28082" y="1996"/>
                </a:lnTo>
                <a:lnTo>
                  <a:pt x="3428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532"/>
          <p:cNvSpPr/>
          <p:nvPr/>
        </p:nvSpPr>
        <p:spPr bwMode="auto">
          <a:xfrm>
            <a:off x="4083474" y="3986212"/>
            <a:ext cx="257069" cy="213905"/>
          </a:xfrm>
          <a:custGeom>
            <a:avLst/>
            <a:gdLst/>
            <a:ahLst/>
            <a:cxnLst/>
            <a:rect l="0" t="0" r="0" b="0"/>
            <a:pathLst>
              <a:path w="257069" h="213905">
                <a:moveTo>
                  <a:pt x="8466" y="42863"/>
                </a:moveTo>
                <a:lnTo>
                  <a:pt x="15847" y="50243"/>
                </a:lnTo>
                <a:lnTo>
                  <a:pt x="16509" y="53446"/>
                </a:lnTo>
                <a:lnTo>
                  <a:pt x="16802" y="58996"/>
                </a:lnTo>
                <a:lnTo>
                  <a:pt x="16968" y="72831"/>
                </a:lnTo>
                <a:lnTo>
                  <a:pt x="17007" y="83487"/>
                </a:lnTo>
                <a:lnTo>
                  <a:pt x="16065" y="88995"/>
                </a:lnTo>
                <a:lnTo>
                  <a:pt x="14484" y="94573"/>
                </a:lnTo>
                <a:lnTo>
                  <a:pt x="12478" y="100196"/>
                </a:lnTo>
                <a:lnTo>
                  <a:pt x="11141" y="105850"/>
                </a:lnTo>
                <a:lnTo>
                  <a:pt x="10248" y="111524"/>
                </a:lnTo>
                <a:lnTo>
                  <a:pt x="9654" y="117212"/>
                </a:lnTo>
                <a:lnTo>
                  <a:pt x="9258" y="122909"/>
                </a:lnTo>
                <a:lnTo>
                  <a:pt x="8994" y="128612"/>
                </a:lnTo>
                <a:lnTo>
                  <a:pt x="8818" y="134319"/>
                </a:lnTo>
                <a:lnTo>
                  <a:pt x="7747" y="140981"/>
                </a:lnTo>
                <a:lnTo>
                  <a:pt x="6082" y="148280"/>
                </a:lnTo>
                <a:lnTo>
                  <a:pt x="4019" y="156003"/>
                </a:lnTo>
                <a:lnTo>
                  <a:pt x="2644" y="162105"/>
                </a:lnTo>
                <a:lnTo>
                  <a:pt x="1727" y="167125"/>
                </a:lnTo>
                <a:lnTo>
                  <a:pt x="1116" y="171424"/>
                </a:lnTo>
                <a:lnTo>
                  <a:pt x="708" y="176195"/>
                </a:lnTo>
                <a:lnTo>
                  <a:pt x="437" y="181281"/>
                </a:lnTo>
                <a:lnTo>
                  <a:pt x="54" y="195001"/>
                </a:lnTo>
                <a:lnTo>
                  <a:pt x="0" y="198581"/>
                </a:lnTo>
                <a:lnTo>
                  <a:pt x="917" y="200967"/>
                </a:lnTo>
                <a:lnTo>
                  <a:pt x="2481" y="202558"/>
                </a:lnTo>
                <a:lnTo>
                  <a:pt x="4476" y="203619"/>
                </a:lnTo>
                <a:lnTo>
                  <a:pt x="5805" y="205278"/>
                </a:lnTo>
                <a:lnTo>
                  <a:pt x="6692" y="207337"/>
                </a:lnTo>
                <a:lnTo>
                  <a:pt x="7284" y="209662"/>
                </a:lnTo>
                <a:lnTo>
                  <a:pt x="8630" y="211212"/>
                </a:lnTo>
                <a:lnTo>
                  <a:pt x="10480" y="212246"/>
                </a:lnTo>
                <a:lnTo>
                  <a:pt x="15076" y="213394"/>
                </a:lnTo>
                <a:lnTo>
                  <a:pt x="20294" y="213904"/>
                </a:lnTo>
                <a:lnTo>
                  <a:pt x="22066" y="213088"/>
                </a:lnTo>
                <a:lnTo>
                  <a:pt x="23248" y="211591"/>
                </a:lnTo>
                <a:lnTo>
                  <a:pt x="24035" y="209641"/>
                </a:lnTo>
                <a:lnTo>
                  <a:pt x="25513" y="208341"/>
                </a:lnTo>
                <a:lnTo>
                  <a:pt x="27450" y="207474"/>
                </a:lnTo>
                <a:lnTo>
                  <a:pt x="29695" y="206896"/>
                </a:lnTo>
                <a:lnTo>
                  <a:pt x="34728" y="203714"/>
                </a:lnTo>
                <a:lnTo>
                  <a:pt x="37404" y="201532"/>
                </a:lnTo>
                <a:lnTo>
                  <a:pt x="40140" y="198172"/>
                </a:lnTo>
                <a:lnTo>
                  <a:pt x="42917" y="194027"/>
                </a:lnTo>
                <a:lnTo>
                  <a:pt x="45721" y="189359"/>
                </a:lnTo>
                <a:lnTo>
                  <a:pt x="49495" y="184342"/>
                </a:lnTo>
                <a:lnTo>
                  <a:pt x="53916" y="179092"/>
                </a:lnTo>
                <a:lnTo>
                  <a:pt x="58768" y="173687"/>
                </a:lnTo>
                <a:lnTo>
                  <a:pt x="62956" y="168179"/>
                </a:lnTo>
                <a:lnTo>
                  <a:pt x="66700" y="162602"/>
                </a:lnTo>
                <a:lnTo>
                  <a:pt x="70148" y="156979"/>
                </a:lnTo>
                <a:lnTo>
                  <a:pt x="73400" y="152278"/>
                </a:lnTo>
                <a:lnTo>
                  <a:pt x="76520" y="148191"/>
                </a:lnTo>
                <a:lnTo>
                  <a:pt x="79553" y="144514"/>
                </a:lnTo>
                <a:lnTo>
                  <a:pt x="82527" y="140158"/>
                </a:lnTo>
                <a:lnTo>
                  <a:pt x="85463" y="135349"/>
                </a:lnTo>
                <a:lnTo>
                  <a:pt x="88372" y="130237"/>
                </a:lnTo>
                <a:lnTo>
                  <a:pt x="94145" y="119478"/>
                </a:lnTo>
                <a:lnTo>
                  <a:pt x="97018" y="113942"/>
                </a:lnTo>
                <a:lnTo>
                  <a:pt x="98933" y="109299"/>
                </a:lnTo>
                <a:lnTo>
                  <a:pt x="100210" y="105251"/>
                </a:lnTo>
                <a:lnTo>
                  <a:pt x="101060" y="101600"/>
                </a:lnTo>
                <a:lnTo>
                  <a:pt x="103533" y="98213"/>
                </a:lnTo>
                <a:lnTo>
                  <a:pt x="111360" y="91910"/>
                </a:lnTo>
                <a:lnTo>
                  <a:pt x="117376" y="87558"/>
                </a:lnTo>
                <a:lnTo>
                  <a:pt x="121322" y="86540"/>
                </a:lnTo>
                <a:lnTo>
                  <a:pt x="127067" y="85886"/>
                </a:lnTo>
                <a:lnTo>
                  <a:pt x="127538" y="86785"/>
                </a:lnTo>
                <a:lnTo>
                  <a:pt x="128201" y="92601"/>
                </a:lnTo>
                <a:lnTo>
                  <a:pt x="128356" y="97671"/>
                </a:lnTo>
                <a:lnTo>
                  <a:pt x="129350" y="101309"/>
                </a:lnTo>
                <a:lnTo>
                  <a:pt x="130965" y="105640"/>
                </a:lnTo>
                <a:lnTo>
                  <a:pt x="132995" y="110431"/>
                </a:lnTo>
                <a:lnTo>
                  <a:pt x="134348" y="115531"/>
                </a:lnTo>
                <a:lnTo>
                  <a:pt x="135249" y="120836"/>
                </a:lnTo>
                <a:lnTo>
                  <a:pt x="135851" y="126277"/>
                </a:lnTo>
                <a:lnTo>
                  <a:pt x="136251" y="130857"/>
                </a:lnTo>
                <a:lnTo>
                  <a:pt x="136519" y="134863"/>
                </a:lnTo>
                <a:lnTo>
                  <a:pt x="136697" y="138486"/>
                </a:lnTo>
                <a:lnTo>
                  <a:pt x="137768" y="142807"/>
                </a:lnTo>
                <a:lnTo>
                  <a:pt x="139435" y="147592"/>
                </a:lnTo>
                <a:lnTo>
                  <a:pt x="141498" y="152687"/>
                </a:lnTo>
                <a:lnTo>
                  <a:pt x="142874" y="157037"/>
                </a:lnTo>
                <a:lnTo>
                  <a:pt x="143791" y="160889"/>
                </a:lnTo>
                <a:lnTo>
                  <a:pt x="144403" y="164409"/>
                </a:lnTo>
                <a:lnTo>
                  <a:pt x="147622" y="170861"/>
                </a:lnTo>
                <a:lnTo>
                  <a:pt x="152228" y="176903"/>
                </a:lnTo>
                <a:lnTo>
                  <a:pt x="157450" y="182764"/>
                </a:lnTo>
                <a:lnTo>
                  <a:pt x="159224" y="185660"/>
                </a:lnTo>
                <a:lnTo>
                  <a:pt x="161194" y="191418"/>
                </a:lnTo>
                <a:lnTo>
                  <a:pt x="162672" y="193335"/>
                </a:lnTo>
                <a:lnTo>
                  <a:pt x="164610" y="194613"/>
                </a:lnTo>
                <a:lnTo>
                  <a:pt x="169303" y="196032"/>
                </a:lnTo>
                <a:lnTo>
                  <a:pt x="174564" y="196663"/>
                </a:lnTo>
                <a:lnTo>
                  <a:pt x="177300" y="195879"/>
                </a:lnTo>
                <a:lnTo>
                  <a:pt x="182881" y="192467"/>
                </a:lnTo>
                <a:lnTo>
                  <a:pt x="184749" y="190224"/>
                </a:lnTo>
                <a:lnTo>
                  <a:pt x="185996" y="187776"/>
                </a:lnTo>
                <a:lnTo>
                  <a:pt x="186827" y="185191"/>
                </a:lnTo>
                <a:lnTo>
                  <a:pt x="190290" y="179780"/>
                </a:lnTo>
                <a:lnTo>
                  <a:pt x="195003" y="173247"/>
                </a:lnTo>
                <a:lnTo>
                  <a:pt x="197594" y="168838"/>
                </a:lnTo>
                <a:lnTo>
                  <a:pt x="200274" y="163994"/>
                </a:lnTo>
                <a:lnTo>
                  <a:pt x="203013" y="159812"/>
                </a:lnTo>
                <a:lnTo>
                  <a:pt x="205792" y="156071"/>
                </a:lnTo>
                <a:lnTo>
                  <a:pt x="208596" y="152625"/>
                </a:lnTo>
                <a:lnTo>
                  <a:pt x="211418" y="148422"/>
                </a:lnTo>
                <a:lnTo>
                  <a:pt x="214253" y="143716"/>
                </a:lnTo>
                <a:lnTo>
                  <a:pt x="217094" y="138673"/>
                </a:lnTo>
                <a:lnTo>
                  <a:pt x="219942" y="132454"/>
                </a:lnTo>
                <a:lnTo>
                  <a:pt x="222792" y="125450"/>
                </a:lnTo>
                <a:lnTo>
                  <a:pt x="225645" y="117923"/>
                </a:lnTo>
                <a:lnTo>
                  <a:pt x="227546" y="111001"/>
                </a:lnTo>
                <a:lnTo>
                  <a:pt x="228815" y="104480"/>
                </a:lnTo>
                <a:lnTo>
                  <a:pt x="229660" y="98229"/>
                </a:lnTo>
                <a:lnTo>
                  <a:pt x="231176" y="91203"/>
                </a:lnTo>
                <a:lnTo>
                  <a:pt x="233140" y="83662"/>
                </a:lnTo>
                <a:lnTo>
                  <a:pt x="235401" y="75778"/>
                </a:lnTo>
                <a:lnTo>
                  <a:pt x="237861" y="68616"/>
                </a:lnTo>
                <a:lnTo>
                  <a:pt x="240453" y="61937"/>
                </a:lnTo>
                <a:lnTo>
                  <a:pt x="243134" y="55578"/>
                </a:lnTo>
                <a:lnTo>
                  <a:pt x="245874" y="49435"/>
                </a:lnTo>
                <a:lnTo>
                  <a:pt x="251458" y="37529"/>
                </a:lnTo>
                <a:lnTo>
                  <a:pt x="253328" y="32639"/>
                </a:lnTo>
                <a:lnTo>
                  <a:pt x="254575" y="28427"/>
                </a:lnTo>
                <a:lnTo>
                  <a:pt x="255406" y="24666"/>
                </a:lnTo>
                <a:lnTo>
                  <a:pt x="255960" y="21207"/>
                </a:lnTo>
                <a:lnTo>
                  <a:pt x="256576" y="14823"/>
                </a:lnTo>
                <a:lnTo>
                  <a:pt x="257025" y="9122"/>
                </a:lnTo>
                <a:lnTo>
                  <a:pt x="25706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533"/>
          <p:cNvSpPr/>
          <p:nvPr/>
        </p:nvSpPr>
        <p:spPr bwMode="auto">
          <a:xfrm>
            <a:off x="4451984" y="4020502"/>
            <a:ext cx="137162" cy="34291"/>
          </a:xfrm>
          <a:custGeom>
            <a:avLst/>
            <a:gdLst/>
            <a:ahLst/>
            <a:cxnLst/>
            <a:rect l="0" t="0" r="0" b="0"/>
            <a:pathLst>
              <a:path w="137162" h="34291">
                <a:moveTo>
                  <a:pt x="0" y="34290"/>
                </a:moveTo>
                <a:lnTo>
                  <a:pt x="7382" y="34290"/>
                </a:lnTo>
                <a:lnTo>
                  <a:pt x="8731" y="33338"/>
                </a:lnTo>
                <a:lnTo>
                  <a:pt x="10584" y="31750"/>
                </a:lnTo>
                <a:lnTo>
                  <a:pt x="12771" y="29739"/>
                </a:lnTo>
                <a:lnTo>
                  <a:pt x="16134" y="28399"/>
                </a:lnTo>
                <a:lnTo>
                  <a:pt x="20281" y="27505"/>
                </a:lnTo>
                <a:lnTo>
                  <a:pt x="31523" y="26071"/>
                </a:lnTo>
                <a:lnTo>
                  <a:pt x="34351" y="25953"/>
                </a:lnTo>
                <a:lnTo>
                  <a:pt x="47432" y="25787"/>
                </a:lnTo>
                <a:lnTo>
                  <a:pt x="57911" y="25749"/>
                </a:lnTo>
                <a:lnTo>
                  <a:pt x="62420" y="24786"/>
                </a:lnTo>
                <a:lnTo>
                  <a:pt x="66379" y="23191"/>
                </a:lnTo>
                <a:lnTo>
                  <a:pt x="69970" y="21176"/>
                </a:lnTo>
                <a:lnTo>
                  <a:pt x="74269" y="19832"/>
                </a:lnTo>
                <a:lnTo>
                  <a:pt x="79041" y="18937"/>
                </a:lnTo>
                <a:lnTo>
                  <a:pt x="84127" y="18339"/>
                </a:lnTo>
                <a:lnTo>
                  <a:pt x="89422" y="17941"/>
                </a:lnTo>
                <a:lnTo>
                  <a:pt x="94857" y="17676"/>
                </a:lnTo>
                <a:lnTo>
                  <a:pt x="100386" y="17499"/>
                </a:lnTo>
                <a:lnTo>
                  <a:pt x="105024" y="15476"/>
                </a:lnTo>
                <a:lnTo>
                  <a:pt x="109068" y="12222"/>
                </a:lnTo>
                <a:lnTo>
                  <a:pt x="112717" y="8148"/>
                </a:lnTo>
                <a:lnTo>
                  <a:pt x="116103" y="5432"/>
                </a:lnTo>
                <a:lnTo>
                  <a:pt x="119312" y="3622"/>
                </a:lnTo>
                <a:lnTo>
                  <a:pt x="122404" y="2414"/>
                </a:lnTo>
                <a:lnTo>
                  <a:pt x="125418" y="1609"/>
                </a:lnTo>
                <a:lnTo>
                  <a:pt x="128380" y="1073"/>
                </a:lnTo>
                <a:lnTo>
                  <a:pt x="13716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534"/>
          <p:cNvSpPr/>
          <p:nvPr/>
        </p:nvSpPr>
        <p:spPr bwMode="auto">
          <a:xfrm>
            <a:off x="4486275" y="4080510"/>
            <a:ext cx="162878" cy="42863"/>
          </a:xfrm>
          <a:custGeom>
            <a:avLst/>
            <a:gdLst/>
            <a:ahLst/>
            <a:cxnLst/>
            <a:rect l="0" t="0" r="0" b="0"/>
            <a:pathLst>
              <a:path w="162878" h="42863">
                <a:moveTo>
                  <a:pt x="0" y="42862"/>
                </a:moveTo>
                <a:lnTo>
                  <a:pt x="33169" y="42862"/>
                </a:lnTo>
                <a:lnTo>
                  <a:pt x="37352" y="41910"/>
                </a:lnTo>
                <a:lnTo>
                  <a:pt x="41094" y="40322"/>
                </a:lnTo>
                <a:lnTo>
                  <a:pt x="44541" y="38311"/>
                </a:lnTo>
                <a:lnTo>
                  <a:pt x="48744" y="36971"/>
                </a:lnTo>
                <a:lnTo>
                  <a:pt x="53451" y="36077"/>
                </a:lnTo>
                <a:lnTo>
                  <a:pt x="58494" y="35481"/>
                </a:lnTo>
                <a:lnTo>
                  <a:pt x="63761" y="33179"/>
                </a:lnTo>
                <a:lnTo>
                  <a:pt x="69177" y="29739"/>
                </a:lnTo>
                <a:lnTo>
                  <a:pt x="74693" y="25541"/>
                </a:lnTo>
                <a:lnTo>
                  <a:pt x="79323" y="21790"/>
                </a:lnTo>
                <a:lnTo>
                  <a:pt x="83361" y="18337"/>
                </a:lnTo>
                <a:lnTo>
                  <a:pt x="87006" y="15081"/>
                </a:lnTo>
                <a:lnTo>
                  <a:pt x="91342" y="12912"/>
                </a:lnTo>
                <a:lnTo>
                  <a:pt x="96137" y="11465"/>
                </a:lnTo>
                <a:lnTo>
                  <a:pt x="101239" y="10501"/>
                </a:lnTo>
                <a:lnTo>
                  <a:pt x="106545" y="8906"/>
                </a:lnTo>
                <a:lnTo>
                  <a:pt x="111987" y="6889"/>
                </a:lnTo>
                <a:lnTo>
                  <a:pt x="117520" y="4593"/>
                </a:lnTo>
                <a:lnTo>
                  <a:pt x="123114" y="3062"/>
                </a:lnTo>
                <a:lnTo>
                  <a:pt x="128749" y="2041"/>
                </a:lnTo>
                <a:lnTo>
                  <a:pt x="134410" y="1361"/>
                </a:lnTo>
                <a:lnTo>
                  <a:pt x="139136" y="907"/>
                </a:lnTo>
                <a:lnTo>
                  <a:pt x="143240" y="604"/>
                </a:lnTo>
                <a:lnTo>
                  <a:pt x="146928" y="403"/>
                </a:lnTo>
                <a:lnTo>
                  <a:pt x="153566" y="179"/>
                </a:lnTo>
                <a:lnTo>
                  <a:pt x="16287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535"/>
          <p:cNvSpPr/>
          <p:nvPr/>
        </p:nvSpPr>
        <p:spPr bwMode="auto">
          <a:xfrm>
            <a:off x="4794884" y="3926239"/>
            <a:ext cx="141979" cy="222841"/>
          </a:xfrm>
          <a:custGeom>
            <a:avLst/>
            <a:gdLst/>
            <a:ahLst/>
            <a:cxnLst/>
            <a:rect l="0" t="0" r="0" b="0"/>
            <a:pathLst>
              <a:path w="141979" h="222841">
                <a:moveTo>
                  <a:pt x="0" y="42828"/>
                </a:moveTo>
                <a:lnTo>
                  <a:pt x="0" y="30896"/>
                </a:lnTo>
                <a:lnTo>
                  <a:pt x="953" y="29159"/>
                </a:lnTo>
                <a:lnTo>
                  <a:pt x="2541" y="28000"/>
                </a:lnTo>
                <a:lnTo>
                  <a:pt x="4552" y="27228"/>
                </a:lnTo>
                <a:lnTo>
                  <a:pt x="6844" y="25760"/>
                </a:lnTo>
                <a:lnTo>
                  <a:pt x="9325" y="23829"/>
                </a:lnTo>
                <a:lnTo>
                  <a:pt x="11932" y="21590"/>
                </a:lnTo>
                <a:lnTo>
                  <a:pt x="15575" y="19144"/>
                </a:lnTo>
                <a:lnTo>
                  <a:pt x="19908" y="16561"/>
                </a:lnTo>
                <a:lnTo>
                  <a:pt x="24702" y="13887"/>
                </a:lnTo>
                <a:lnTo>
                  <a:pt x="28851" y="12104"/>
                </a:lnTo>
                <a:lnTo>
                  <a:pt x="32569" y="10916"/>
                </a:lnTo>
                <a:lnTo>
                  <a:pt x="36000" y="10123"/>
                </a:lnTo>
                <a:lnTo>
                  <a:pt x="40193" y="8642"/>
                </a:lnTo>
                <a:lnTo>
                  <a:pt x="44893" y="6702"/>
                </a:lnTo>
                <a:lnTo>
                  <a:pt x="49931" y="4457"/>
                </a:lnTo>
                <a:lnTo>
                  <a:pt x="55195" y="2960"/>
                </a:lnTo>
                <a:lnTo>
                  <a:pt x="60610" y="1962"/>
                </a:lnTo>
                <a:lnTo>
                  <a:pt x="66124" y="1296"/>
                </a:lnTo>
                <a:lnTo>
                  <a:pt x="70753" y="853"/>
                </a:lnTo>
                <a:lnTo>
                  <a:pt x="74791" y="557"/>
                </a:lnTo>
                <a:lnTo>
                  <a:pt x="78436" y="360"/>
                </a:lnTo>
                <a:lnTo>
                  <a:pt x="85026" y="141"/>
                </a:lnTo>
                <a:lnTo>
                  <a:pt x="96631" y="18"/>
                </a:lnTo>
                <a:lnTo>
                  <a:pt x="101568" y="0"/>
                </a:lnTo>
                <a:lnTo>
                  <a:pt x="105812" y="941"/>
                </a:lnTo>
                <a:lnTo>
                  <a:pt x="109594" y="2521"/>
                </a:lnTo>
                <a:lnTo>
                  <a:pt x="113068" y="4527"/>
                </a:lnTo>
                <a:lnTo>
                  <a:pt x="115384" y="6817"/>
                </a:lnTo>
                <a:lnTo>
                  <a:pt x="116928" y="9295"/>
                </a:lnTo>
                <a:lnTo>
                  <a:pt x="117957" y="11900"/>
                </a:lnTo>
                <a:lnTo>
                  <a:pt x="118643" y="15542"/>
                </a:lnTo>
                <a:lnTo>
                  <a:pt x="119101" y="19875"/>
                </a:lnTo>
                <a:lnTo>
                  <a:pt x="119405" y="24669"/>
                </a:lnTo>
                <a:lnTo>
                  <a:pt x="117704" y="28817"/>
                </a:lnTo>
                <a:lnTo>
                  <a:pt x="114664" y="32535"/>
                </a:lnTo>
                <a:lnTo>
                  <a:pt x="110734" y="35966"/>
                </a:lnTo>
                <a:lnTo>
                  <a:pt x="107160" y="40158"/>
                </a:lnTo>
                <a:lnTo>
                  <a:pt x="103825" y="44858"/>
                </a:lnTo>
                <a:lnTo>
                  <a:pt x="100649" y="49896"/>
                </a:lnTo>
                <a:lnTo>
                  <a:pt x="96627" y="55161"/>
                </a:lnTo>
                <a:lnTo>
                  <a:pt x="92041" y="60575"/>
                </a:lnTo>
                <a:lnTo>
                  <a:pt x="87078" y="66089"/>
                </a:lnTo>
                <a:lnTo>
                  <a:pt x="81865" y="70718"/>
                </a:lnTo>
                <a:lnTo>
                  <a:pt x="76484" y="74756"/>
                </a:lnTo>
                <a:lnTo>
                  <a:pt x="70992" y="78401"/>
                </a:lnTo>
                <a:lnTo>
                  <a:pt x="66378" y="81783"/>
                </a:lnTo>
                <a:lnTo>
                  <a:pt x="62350" y="84991"/>
                </a:lnTo>
                <a:lnTo>
                  <a:pt x="58711" y="88081"/>
                </a:lnTo>
                <a:lnTo>
                  <a:pt x="55334" y="90142"/>
                </a:lnTo>
                <a:lnTo>
                  <a:pt x="52129" y="91516"/>
                </a:lnTo>
                <a:lnTo>
                  <a:pt x="49041" y="92431"/>
                </a:lnTo>
                <a:lnTo>
                  <a:pt x="46029" y="93995"/>
                </a:lnTo>
                <a:lnTo>
                  <a:pt x="43069" y="95989"/>
                </a:lnTo>
                <a:lnTo>
                  <a:pt x="40143" y="98271"/>
                </a:lnTo>
                <a:lnTo>
                  <a:pt x="37240" y="99793"/>
                </a:lnTo>
                <a:lnTo>
                  <a:pt x="34352" y="100807"/>
                </a:lnTo>
                <a:lnTo>
                  <a:pt x="25762" y="102825"/>
                </a:lnTo>
                <a:lnTo>
                  <a:pt x="30282" y="102832"/>
                </a:lnTo>
                <a:lnTo>
                  <a:pt x="32570" y="101881"/>
                </a:lnTo>
                <a:lnTo>
                  <a:pt x="35049" y="100294"/>
                </a:lnTo>
                <a:lnTo>
                  <a:pt x="37654" y="98284"/>
                </a:lnTo>
                <a:lnTo>
                  <a:pt x="41295" y="96944"/>
                </a:lnTo>
                <a:lnTo>
                  <a:pt x="45628" y="96050"/>
                </a:lnTo>
                <a:lnTo>
                  <a:pt x="50421" y="95455"/>
                </a:lnTo>
                <a:lnTo>
                  <a:pt x="55522" y="95057"/>
                </a:lnTo>
                <a:lnTo>
                  <a:pt x="60827" y="94793"/>
                </a:lnTo>
                <a:lnTo>
                  <a:pt x="66270" y="94616"/>
                </a:lnTo>
                <a:lnTo>
                  <a:pt x="70850" y="95451"/>
                </a:lnTo>
                <a:lnTo>
                  <a:pt x="74856" y="96960"/>
                </a:lnTo>
                <a:lnTo>
                  <a:pt x="78479" y="98919"/>
                </a:lnTo>
                <a:lnTo>
                  <a:pt x="82800" y="100224"/>
                </a:lnTo>
                <a:lnTo>
                  <a:pt x="87585" y="101095"/>
                </a:lnTo>
                <a:lnTo>
                  <a:pt x="92680" y="101675"/>
                </a:lnTo>
                <a:lnTo>
                  <a:pt x="97029" y="102062"/>
                </a:lnTo>
                <a:lnTo>
                  <a:pt x="100882" y="102320"/>
                </a:lnTo>
                <a:lnTo>
                  <a:pt x="104402" y="102492"/>
                </a:lnTo>
                <a:lnTo>
                  <a:pt x="108654" y="103559"/>
                </a:lnTo>
                <a:lnTo>
                  <a:pt x="113393" y="105223"/>
                </a:lnTo>
                <a:lnTo>
                  <a:pt x="118458" y="107284"/>
                </a:lnTo>
                <a:lnTo>
                  <a:pt x="122787" y="109611"/>
                </a:lnTo>
                <a:lnTo>
                  <a:pt x="126626" y="112116"/>
                </a:lnTo>
                <a:lnTo>
                  <a:pt x="130137" y="114737"/>
                </a:lnTo>
                <a:lnTo>
                  <a:pt x="132479" y="117437"/>
                </a:lnTo>
                <a:lnTo>
                  <a:pt x="134039" y="120190"/>
                </a:lnTo>
                <a:lnTo>
                  <a:pt x="135773" y="125789"/>
                </a:lnTo>
                <a:lnTo>
                  <a:pt x="136544" y="131452"/>
                </a:lnTo>
                <a:lnTo>
                  <a:pt x="137702" y="133343"/>
                </a:lnTo>
                <a:lnTo>
                  <a:pt x="139427" y="134604"/>
                </a:lnTo>
                <a:lnTo>
                  <a:pt x="141529" y="135444"/>
                </a:lnTo>
                <a:lnTo>
                  <a:pt x="141978" y="136957"/>
                </a:lnTo>
                <a:lnTo>
                  <a:pt x="141324" y="138919"/>
                </a:lnTo>
                <a:lnTo>
                  <a:pt x="139937" y="141179"/>
                </a:lnTo>
                <a:lnTo>
                  <a:pt x="138394" y="146229"/>
                </a:lnTo>
                <a:lnTo>
                  <a:pt x="137983" y="148909"/>
                </a:lnTo>
                <a:lnTo>
                  <a:pt x="134986" y="154428"/>
                </a:lnTo>
                <a:lnTo>
                  <a:pt x="132853" y="157233"/>
                </a:lnTo>
                <a:lnTo>
                  <a:pt x="130480" y="161008"/>
                </a:lnTo>
                <a:lnTo>
                  <a:pt x="127944" y="165430"/>
                </a:lnTo>
                <a:lnTo>
                  <a:pt x="125301" y="170283"/>
                </a:lnTo>
                <a:lnTo>
                  <a:pt x="121634" y="174470"/>
                </a:lnTo>
                <a:lnTo>
                  <a:pt x="117285" y="178215"/>
                </a:lnTo>
                <a:lnTo>
                  <a:pt x="112480" y="181663"/>
                </a:lnTo>
                <a:lnTo>
                  <a:pt x="107372" y="185868"/>
                </a:lnTo>
                <a:lnTo>
                  <a:pt x="102062" y="190575"/>
                </a:lnTo>
                <a:lnTo>
                  <a:pt x="96616" y="195619"/>
                </a:lnTo>
                <a:lnTo>
                  <a:pt x="92033" y="198981"/>
                </a:lnTo>
                <a:lnTo>
                  <a:pt x="88026" y="201223"/>
                </a:lnTo>
                <a:lnTo>
                  <a:pt x="84402" y="202717"/>
                </a:lnTo>
                <a:lnTo>
                  <a:pt x="80080" y="204666"/>
                </a:lnTo>
                <a:lnTo>
                  <a:pt x="70199" y="209371"/>
                </a:lnTo>
                <a:lnTo>
                  <a:pt x="64897" y="211007"/>
                </a:lnTo>
                <a:lnTo>
                  <a:pt x="59458" y="212097"/>
                </a:lnTo>
                <a:lnTo>
                  <a:pt x="53926" y="212824"/>
                </a:lnTo>
                <a:lnTo>
                  <a:pt x="49286" y="214261"/>
                </a:lnTo>
                <a:lnTo>
                  <a:pt x="45240" y="216172"/>
                </a:lnTo>
                <a:lnTo>
                  <a:pt x="41590" y="218398"/>
                </a:lnTo>
                <a:lnTo>
                  <a:pt x="38205" y="219882"/>
                </a:lnTo>
                <a:lnTo>
                  <a:pt x="34995" y="220872"/>
                </a:lnTo>
                <a:lnTo>
                  <a:pt x="31903" y="221531"/>
                </a:lnTo>
                <a:lnTo>
                  <a:pt x="28889" y="221971"/>
                </a:lnTo>
                <a:lnTo>
                  <a:pt x="25927" y="222264"/>
                </a:lnTo>
                <a:lnTo>
                  <a:pt x="18880" y="222735"/>
                </a:lnTo>
                <a:lnTo>
                  <a:pt x="15377" y="222799"/>
                </a:lnTo>
                <a:lnTo>
                  <a:pt x="9917" y="222840"/>
                </a:lnTo>
                <a:lnTo>
                  <a:pt x="9469" y="221891"/>
                </a:lnTo>
                <a:lnTo>
                  <a:pt x="8652" y="215072"/>
                </a:lnTo>
                <a:lnTo>
                  <a:pt x="8573" y="2142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536"/>
          <p:cNvSpPr/>
          <p:nvPr/>
        </p:nvSpPr>
        <p:spPr bwMode="auto">
          <a:xfrm>
            <a:off x="5077777" y="3934777"/>
            <a:ext cx="8574" cy="205741"/>
          </a:xfrm>
          <a:custGeom>
            <a:avLst/>
            <a:gdLst/>
            <a:ahLst/>
            <a:cxnLst/>
            <a:rect l="0" t="0" r="0" b="0"/>
            <a:pathLst>
              <a:path w="8574" h="205741">
                <a:moveTo>
                  <a:pt x="8573" y="0"/>
                </a:moveTo>
                <a:lnTo>
                  <a:pt x="8573" y="57656"/>
                </a:lnTo>
                <a:lnTo>
                  <a:pt x="7620" y="63202"/>
                </a:lnTo>
                <a:lnTo>
                  <a:pt x="6033" y="68805"/>
                </a:lnTo>
                <a:lnTo>
                  <a:pt x="4022" y="74445"/>
                </a:lnTo>
                <a:lnTo>
                  <a:pt x="2681" y="80110"/>
                </a:lnTo>
                <a:lnTo>
                  <a:pt x="1787" y="85792"/>
                </a:lnTo>
                <a:lnTo>
                  <a:pt x="1192" y="91484"/>
                </a:lnTo>
                <a:lnTo>
                  <a:pt x="794" y="97185"/>
                </a:lnTo>
                <a:lnTo>
                  <a:pt x="530" y="102890"/>
                </a:lnTo>
                <a:lnTo>
                  <a:pt x="235" y="114309"/>
                </a:lnTo>
                <a:lnTo>
                  <a:pt x="0" y="196631"/>
                </a:lnTo>
                <a:lnTo>
                  <a:pt x="953" y="197762"/>
                </a:lnTo>
                <a:lnTo>
                  <a:pt x="2540" y="199469"/>
                </a:lnTo>
                <a:lnTo>
                  <a:pt x="8573" y="20574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537"/>
          <p:cNvSpPr/>
          <p:nvPr/>
        </p:nvSpPr>
        <p:spPr bwMode="auto">
          <a:xfrm>
            <a:off x="5189220" y="3891915"/>
            <a:ext cx="188094" cy="257176"/>
          </a:xfrm>
          <a:custGeom>
            <a:avLst/>
            <a:gdLst/>
            <a:ahLst/>
            <a:cxnLst/>
            <a:rect l="0" t="0" r="0" b="0"/>
            <a:pathLst>
              <a:path w="188094" h="257176">
                <a:moveTo>
                  <a:pt x="154305" y="0"/>
                </a:moveTo>
                <a:lnTo>
                  <a:pt x="154305" y="4551"/>
                </a:lnTo>
                <a:lnTo>
                  <a:pt x="153352" y="6843"/>
                </a:lnTo>
                <a:lnTo>
                  <a:pt x="149754" y="11931"/>
                </a:lnTo>
                <a:lnTo>
                  <a:pt x="146508" y="13669"/>
                </a:lnTo>
                <a:lnTo>
                  <a:pt x="142439" y="14828"/>
                </a:lnTo>
                <a:lnTo>
                  <a:pt x="137822" y="15600"/>
                </a:lnTo>
                <a:lnTo>
                  <a:pt x="132839" y="18019"/>
                </a:lnTo>
                <a:lnTo>
                  <a:pt x="127612" y="21538"/>
                </a:lnTo>
                <a:lnTo>
                  <a:pt x="122222" y="25789"/>
                </a:lnTo>
                <a:lnTo>
                  <a:pt x="116723" y="28622"/>
                </a:lnTo>
                <a:lnTo>
                  <a:pt x="111153" y="30511"/>
                </a:lnTo>
                <a:lnTo>
                  <a:pt x="105534" y="31771"/>
                </a:lnTo>
                <a:lnTo>
                  <a:pt x="99883" y="33563"/>
                </a:lnTo>
                <a:lnTo>
                  <a:pt x="94212" y="35710"/>
                </a:lnTo>
                <a:lnTo>
                  <a:pt x="88525" y="38095"/>
                </a:lnTo>
                <a:lnTo>
                  <a:pt x="83782" y="39684"/>
                </a:lnTo>
                <a:lnTo>
                  <a:pt x="79666" y="40743"/>
                </a:lnTo>
                <a:lnTo>
                  <a:pt x="75971" y="41449"/>
                </a:lnTo>
                <a:lnTo>
                  <a:pt x="71602" y="42873"/>
                </a:lnTo>
                <a:lnTo>
                  <a:pt x="66785" y="44774"/>
                </a:lnTo>
                <a:lnTo>
                  <a:pt x="61668" y="46994"/>
                </a:lnTo>
                <a:lnTo>
                  <a:pt x="57305" y="48475"/>
                </a:lnTo>
                <a:lnTo>
                  <a:pt x="53442" y="49461"/>
                </a:lnTo>
                <a:lnTo>
                  <a:pt x="49916" y="50119"/>
                </a:lnTo>
                <a:lnTo>
                  <a:pt x="46612" y="50558"/>
                </a:lnTo>
                <a:lnTo>
                  <a:pt x="43457" y="50850"/>
                </a:lnTo>
                <a:lnTo>
                  <a:pt x="40401" y="51045"/>
                </a:lnTo>
                <a:lnTo>
                  <a:pt x="34466" y="51261"/>
                </a:lnTo>
                <a:lnTo>
                  <a:pt x="22894" y="51400"/>
                </a:lnTo>
                <a:lnTo>
                  <a:pt x="14297" y="51424"/>
                </a:lnTo>
                <a:lnTo>
                  <a:pt x="12389" y="52380"/>
                </a:lnTo>
                <a:lnTo>
                  <a:pt x="11116" y="53970"/>
                </a:lnTo>
                <a:lnTo>
                  <a:pt x="9075" y="58815"/>
                </a:lnTo>
                <a:lnTo>
                  <a:pt x="7955" y="59212"/>
                </a:lnTo>
                <a:lnTo>
                  <a:pt x="4170" y="59654"/>
                </a:lnTo>
                <a:lnTo>
                  <a:pt x="2780" y="60724"/>
                </a:lnTo>
                <a:lnTo>
                  <a:pt x="1853" y="62390"/>
                </a:lnTo>
                <a:lnTo>
                  <a:pt x="366" y="67357"/>
                </a:lnTo>
                <a:lnTo>
                  <a:pt x="72" y="75182"/>
                </a:lnTo>
                <a:lnTo>
                  <a:pt x="0" y="131092"/>
                </a:lnTo>
                <a:lnTo>
                  <a:pt x="952" y="134067"/>
                </a:lnTo>
                <a:lnTo>
                  <a:pt x="5891" y="141852"/>
                </a:lnTo>
                <a:lnTo>
                  <a:pt x="7381" y="144008"/>
                </a:lnTo>
                <a:lnTo>
                  <a:pt x="8042" y="147506"/>
                </a:lnTo>
                <a:lnTo>
                  <a:pt x="8219" y="149772"/>
                </a:lnTo>
                <a:lnTo>
                  <a:pt x="9289" y="151283"/>
                </a:lnTo>
                <a:lnTo>
                  <a:pt x="10955" y="152290"/>
                </a:lnTo>
                <a:lnTo>
                  <a:pt x="16782" y="154187"/>
                </a:lnTo>
                <a:lnTo>
                  <a:pt x="21588" y="154270"/>
                </a:lnTo>
                <a:lnTo>
                  <a:pt x="24494" y="154295"/>
                </a:lnTo>
                <a:lnTo>
                  <a:pt x="29906" y="149751"/>
                </a:lnTo>
                <a:lnTo>
                  <a:pt x="32319" y="148411"/>
                </a:lnTo>
                <a:lnTo>
                  <a:pt x="37541" y="146923"/>
                </a:lnTo>
                <a:lnTo>
                  <a:pt x="43037" y="143722"/>
                </a:lnTo>
                <a:lnTo>
                  <a:pt x="45837" y="141534"/>
                </a:lnTo>
                <a:lnTo>
                  <a:pt x="49607" y="139123"/>
                </a:lnTo>
                <a:lnTo>
                  <a:pt x="54027" y="136564"/>
                </a:lnTo>
                <a:lnTo>
                  <a:pt x="58877" y="133905"/>
                </a:lnTo>
                <a:lnTo>
                  <a:pt x="63064" y="131180"/>
                </a:lnTo>
                <a:lnTo>
                  <a:pt x="66808" y="128410"/>
                </a:lnTo>
                <a:lnTo>
                  <a:pt x="70256" y="125612"/>
                </a:lnTo>
                <a:lnTo>
                  <a:pt x="73507" y="123746"/>
                </a:lnTo>
                <a:lnTo>
                  <a:pt x="76627" y="122503"/>
                </a:lnTo>
                <a:lnTo>
                  <a:pt x="79659" y="121673"/>
                </a:lnTo>
                <a:lnTo>
                  <a:pt x="83586" y="120168"/>
                </a:lnTo>
                <a:lnTo>
                  <a:pt x="88109" y="118212"/>
                </a:lnTo>
                <a:lnTo>
                  <a:pt x="93029" y="115955"/>
                </a:lnTo>
                <a:lnTo>
                  <a:pt x="97261" y="114451"/>
                </a:lnTo>
                <a:lnTo>
                  <a:pt x="101036" y="113448"/>
                </a:lnTo>
                <a:lnTo>
                  <a:pt x="104504" y="112780"/>
                </a:lnTo>
                <a:lnTo>
                  <a:pt x="107769" y="112333"/>
                </a:lnTo>
                <a:lnTo>
                  <a:pt x="110899" y="112037"/>
                </a:lnTo>
                <a:lnTo>
                  <a:pt x="113937" y="111839"/>
                </a:lnTo>
                <a:lnTo>
                  <a:pt x="122394" y="111618"/>
                </a:lnTo>
                <a:lnTo>
                  <a:pt x="148227" y="111452"/>
                </a:lnTo>
                <a:lnTo>
                  <a:pt x="151205" y="112401"/>
                </a:lnTo>
                <a:lnTo>
                  <a:pt x="157055" y="115996"/>
                </a:lnTo>
                <a:lnTo>
                  <a:pt x="162830" y="120769"/>
                </a:lnTo>
                <a:lnTo>
                  <a:pt x="168571" y="126064"/>
                </a:lnTo>
                <a:lnTo>
                  <a:pt x="177159" y="134402"/>
                </a:lnTo>
                <a:lnTo>
                  <a:pt x="182877" y="140061"/>
                </a:lnTo>
                <a:lnTo>
                  <a:pt x="184783" y="142904"/>
                </a:lnTo>
                <a:lnTo>
                  <a:pt x="186900" y="148603"/>
                </a:lnTo>
                <a:lnTo>
                  <a:pt x="187465" y="152409"/>
                </a:lnTo>
                <a:lnTo>
                  <a:pt x="187842" y="156850"/>
                </a:lnTo>
                <a:lnTo>
                  <a:pt x="188093" y="161717"/>
                </a:lnTo>
                <a:lnTo>
                  <a:pt x="187308" y="165914"/>
                </a:lnTo>
                <a:lnTo>
                  <a:pt x="183895" y="173117"/>
                </a:lnTo>
                <a:lnTo>
                  <a:pt x="179203" y="179493"/>
                </a:lnTo>
                <a:lnTo>
                  <a:pt x="176619" y="182527"/>
                </a:lnTo>
                <a:lnTo>
                  <a:pt x="174896" y="185502"/>
                </a:lnTo>
                <a:lnTo>
                  <a:pt x="171518" y="195192"/>
                </a:lnTo>
                <a:lnTo>
                  <a:pt x="169590" y="199661"/>
                </a:lnTo>
                <a:lnTo>
                  <a:pt x="167353" y="204545"/>
                </a:lnTo>
                <a:lnTo>
                  <a:pt x="163956" y="208753"/>
                </a:lnTo>
                <a:lnTo>
                  <a:pt x="159786" y="212511"/>
                </a:lnTo>
                <a:lnTo>
                  <a:pt x="155101" y="215969"/>
                </a:lnTo>
                <a:lnTo>
                  <a:pt x="151026" y="219227"/>
                </a:lnTo>
                <a:lnTo>
                  <a:pt x="147356" y="222351"/>
                </a:lnTo>
                <a:lnTo>
                  <a:pt x="143957" y="225386"/>
                </a:lnTo>
                <a:lnTo>
                  <a:pt x="139787" y="228362"/>
                </a:lnTo>
                <a:lnTo>
                  <a:pt x="135101" y="231299"/>
                </a:lnTo>
                <a:lnTo>
                  <a:pt x="130072" y="234209"/>
                </a:lnTo>
                <a:lnTo>
                  <a:pt x="125767" y="236149"/>
                </a:lnTo>
                <a:lnTo>
                  <a:pt x="121945" y="237443"/>
                </a:lnTo>
                <a:lnTo>
                  <a:pt x="118444" y="238305"/>
                </a:lnTo>
                <a:lnTo>
                  <a:pt x="114205" y="239832"/>
                </a:lnTo>
                <a:lnTo>
                  <a:pt x="109474" y="241803"/>
                </a:lnTo>
                <a:lnTo>
                  <a:pt x="104415" y="244069"/>
                </a:lnTo>
                <a:lnTo>
                  <a:pt x="99137" y="245580"/>
                </a:lnTo>
                <a:lnTo>
                  <a:pt x="93714" y="246588"/>
                </a:lnTo>
                <a:lnTo>
                  <a:pt x="88193" y="247259"/>
                </a:lnTo>
                <a:lnTo>
                  <a:pt x="83560" y="248659"/>
                </a:lnTo>
                <a:lnTo>
                  <a:pt x="79519" y="250545"/>
                </a:lnTo>
                <a:lnTo>
                  <a:pt x="75873" y="252755"/>
                </a:lnTo>
                <a:lnTo>
                  <a:pt x="72489" y="254228"/>
                </a:lnTo>
                <a:lnTo>
                  <a:pt x="69281" y="255210"/>
                </a:lnTo>
                <a:lnTo>
                  <a:pt x="66189" y="255865"/>
                </a:lnTo>
                <a:lnTo>
                  <a:pt x="62224" y="256301"/>
                </a:lnTo>
                <a:lnTo>
                  <a:pt x="57675" y="256593"/>
                </a:lnTo>
                <a:lnTo>
                  <a:pt x="48493" y="256916"/>
                </a:lnTo>
                <a:lnTo>
                  <a:pt x="37969" y="257098"/>
                </a:lnTo>
                <a:lnTo>
                  <a:pt x="17145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538"/>
          <p:cNvSpPr/>
          <p:nvPr/>
        </p:nvSpPr>
        <p:spPr bwMode="auto">
          <a:xfrm>
            <a:off x="2994777" y="4397692"/>
            <a:ext cx="119899" cy="377191"/>
          </a:xfrm>
          <a:custGeom>
            <a:avLst/>
            <a:gdLst/>
            <a:ahLst/>
            <a:cxnLst/>
            <a:rect l="0" t="0" r="0" b="0"/>
            <a:pathLst>
              <a:path w="119899" h="377191">
                <a:moveTo>
                  <a:pt x="119898" y="0"/>
                </a:moveTo>
                <a:lnTo>
                  <a:pt x="91278" y="28619"/>
                </a:lnTo>
                <a:lnTo>
                  <a:pt x="87483" y="33367"/>
                </a:lnTo>
                <a:lnTo>
                  <a:pt x="83048" y="39390"/>
                </a:lnTo>
                <a:lnTo>
                  <a:pt x="78186" y="46263"/>
                </a:lnTo>
                <a:lnTo>
                  <a:pt x="73992" y="52749"/>
                </a:lnTo>
                <a:lnTo>
                  <a:pt x="70244" y="58979"/>
                </a:lnTo>
                <a:lnTo>
                  <a:pt x="66793" y="65037"/>
                </a:lnTo>
                <a:lnTo>
                  <a:pt x="62587" y="70980"/>
                </a:lnTo>
                <a:lnTo>
                  <a:pt x="57878" y="76848"/>
                </a:lnTo>
                <a:lnTo>
                  <a:pt x="52834" y="82665"/>
                </a:lnTo>
                <a:lnTo>
                  <a:pt x="48518" y="88447"/>
                </a:lnTo>
                <a:lnTo>
                  <a:pt x="44689" y="94208"/>
                </a:lnTo>
                <a:lnTo>
                  <a:pt x="41184" y="99953"/>
                </a:lnTo>
                <a:lnTo>
                  <a:pt x="37894" y="106640"/>
                </a:lnTo>
                <a:lnTo>
                  <a:pt x="34748" y="113956"/>
                </a:lnTo>
                <a:lnTo>
                  <a:pt x="31699" y="121691"/>
                </a:lnTo>
                <a:lnTo>
                  <a:pt x="28714" y="128753"/>
                </a:lnTo>
                <a:lnTo>
                  <a:pt x="22856" y="141678"/>
                </a:lnTo>
                <a:lnTo>
                  <a:pt x="19961" y="148745"/>
                </a:lnTo>
                <a:lnTo>
                  <a:pt x="17078" y="156313"/>
                </a:lnTo>
                <a:lnTo>
                  <a:pt x="14204" y="164217"/>
                </a:lnTo>
                <a:lnTo>
                  <a:pt x="12288" y="171390"/>
                </a:lnTo>
                <a:lnTo>
                  <a:pt x="11010" y="178078"/>
                </a:lnTo>
                <a:lnTo>
                  <a:pt x="10159" y="184441"/>
                </a:lnTo>
                <a:lnTo>
                  <a:pt x="8638" y="191541"/>
                </a:lnTo>
                <a:lnTo>
                  <a:pt x="6672" y="199131"/>
                </a:lnTo>
                <a:lnTo>
                  <a:pt x="4409" y="207049"/>
                </a:lnTo>
                <a:lnTo>
                  <a:pt x="2900" y="214233"/>
                </a:lnTo>
                <a:lnTo>
                  <a:pt x="1894" y="220927"/>
                </a:lnTo>
                <a:lnTo>
                  <a:pt x="1224" y="227295"/>
                </a:lnTo>
                <a:lnTo>
                  <a:pt x="777" y="234398"/>
                </a:lnTo>
                <a:lnTo>
                  <a:pt x="479" y="241990"/>
                </a:lnTo>
                <a:lnTo>
                  <a:pt x="59" y="263788"/>
                </a:lnTo>
                <a:lnTo>
                  <a:pt x="0" y="270156"/>
                </a:lnTo>
                <a:lnTo>
                  <a:pt x="913" y="275354"/>
                </a:lnTo>
                <a:lnTo>
                  <a:pt x="4468" y="283669"/>
                </a:lnTo>
                <a:lnTo>
                  <a:pt x="6683" y="293080"/>
                </a:lnTo>
                <a:lnTo>
                  <a:pt x="8620" y="303613"/>
                </a:lnTo>
                <a:lnTo>
                  <a:pt x="10470" y="309089"/>
                </a:lnTo>
                <a:lnTo>
                  <a:pt x="14113" y="319300"/>
                </a:lnTo>
                <a:lnTo>
                  <a:pt x="15733" y="327014"/>
                </a:lnTo>
                <a:lnTo>
                  <a:pt x="18069" y="331357"/>
                </a:lnTo>
                <a:lnTo>
                  <a:pt x="21532" y="336157"/>
                </a:lnTo>
                <a:lnTo>
                  <a:pt x="25745" y="341262"/>
                </a:lnTo>
                <a:lnTo>
                  <a:pt x="28554" y="345618"/>
                </a:lnTo>
                <a:lnTo>
                  <a:pt x="31676" y="352998"/>
                </a:lnTo>
                <a:lnTo>
                  <a:pt x="34413" y="356300"/>
                </a:lnTo>
                <a:lnTo>
                  <a:pt x="38143" y="359453"/>
                </a:lnTo>
                <a:lnTo>
                  <a:pt x="42534" y="362508"/>
                </a:lnTo>
                <a:lnTo>
                  <a:pt x="46415" y="364544"/>
                </a:lnTo>
                <a:lnTo>
                  <a:pt x="49954" y="365902"/>
                </a:lnTo>
                <a:lnTo>
                  <a:pt x="53266" y="366808"/>
                </a:lnTo>
                <a:lnTo>
                  <a:pt x="56426" y="368363"/>
                </a:lnTo>
                <a:lnTo>
                  <a:pt x="59486" y="370353"/>
                </a:lnTo>
                <a:lnTo>
                  <a:pt x="62478" y="372632"/>
                </a:lnTo>
                <a:lnTo>
                  <a:pt x="65425" y="374152"/>
                </a:lnTo>
                <a:lnTo>
                  <a:pt x="68343" y="375165"/>
                </a:lnTo>
                <a:lnTo>
                  <a:pt x="71240" y="375840"/>
                </a:lnTo>
                <a:lnTo>
                  <a:pt x="75077" y="376290"/>
                </a:lnTo>
                <a:lnTo>
                  <a:pt x="79540" y="376590"/>
                </a:lnTo>
                <a:lnTo>
                  <a:pt x="88626" y="376923"/>
                </a:lnTo>
                <a:lnTo>
                  <a:pt x="99096" y="377111"/>
                </a:lnTo>
                <a:lnTo>
                  <a:pt x="111325" y="37719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539"/>
          <p:cNvSpPr/>
          <p:nvPr/>
        </p:nvSpPr>
        <p:spPr bwMode="auto">
          <a:xfrm>
            <a:off x="3174682" y="4483417"/>
            <a:ext cx="265748" cy="231047"/>
          </a:xfrm>
          <a:custGeom>
            <a:avLst/>
            <a:gdLst/>
            <a:ahLst/>
            <a:cxnLst/>
            <a:rect l="0" t="0" r="0" b="0"/>
            <a:pathLst>
              <a:path w="265748" h="231047">
                <a:moveTo>
                  <a:pt x="0" y="42862"/>
                </a:moveTo>
                <a:lnTo>
                  <a:pt x="0" y="63014"/>
                </a:lnTo>
                <a:lnTo>
                  <a:pt x="953" y="66774"/>
                </a:lnTo>
                <a:lnTo>
                  <a:pt x="2540" y="71186"/>
                </a:lnTo>
                <a:lnTo>
                  <a:pt x="4551" y="76032"/>
                </a:lnTo>
                <a:lnTo>
                  <a:pt x="5891" y="81168"/>
                </a:lnTo>
                <a:lnTo>
                  <a:pt x="6785" y="86497"/>
                </a:lnTo>
                <a:lnTo>
                  <a:pt x="7381" y="91955"/>
                </a:lnTo>
                <a:lnTo>
                  <a:pt x="7778" y="98451"/>
                </a:lnTo>
                <a:lnTo>
                  <a:pt x="8219" y="113288"/>
                </a:lnTo>
                <a:lnTo>
                  <a:pt x="8526" y="145223"/>
                </a:lnTo>
                <a:lnTo>
                  <a:pt x="8563" y="168492"/>
                </a:lnTo>
                <a:lnTo>
                  <a:pt x="9519" y="174240"/>
                </a:lnTo>
                <a:lnTo>
                  <a:pt x="11108" y="179978"/>
                </a:lnTo>
                <a:lnTo>
                  <a:pt x="13121" y="185708"/>
                </a:lnTo>
                <a:lnTo>
                  <a:pt x="15415" y="191432"/>
                </a:lnTo>
                <a:lnTo>
                  <a:pt x="17896" y="197155"/>
                </a:lnTo>
                <a:lnTo>
                  <a:pt x="24173" y="210923"/>
                </a:lnTo>
                <a:lnTo>
                  <a:pt x="29811" y="217859"/>
                </a:lnTo>
                <a:lnTo>
                  <a:pt x="32256" y="219535"/>
                </a:lnTo>
                <a:lnTo>
                  <a:pt x="37513" y="221396"/>
                </a:lnTo>
                <a:lnTo>
                  <a:pt x="43025" y="222223"/>
                </a:lnTo>
                <a:lnTo>
                  <a:pt x="49774" y="222754"/>
                </a:lnTo>
                <a:lnTo>
                  <a:pt x="55777" y="220287"/>
                </a:lnTo>
                <a:lnTo>
                  <a:pt x="60044" y="218296"/>
                </a:lnTo>
                <a:lnTo>
                  <a:pt x="62890" y="216016"/>
                </a:lnTo>
                <a:lnTo>
                  <a:pt x="64786" y="213543"/>
                </a:lnTo>
                <a:lnTo>
                  <a:pt x="67846" y="208256"/>
                </a:lnTo>
                <a:lnTo>
                  <a:pt x="72382" y="202731"/>
                </a:lnTo>
                <a:lnTo>
                  <a:pt x="74924" y="198971"/>
                </a:lnTo>
                <a:lnTo>
                  <a:pt x="77572" y="194561"/>
                </a:lnTo>
                <a:lnTo>
                  <a:pt x="80290" y="189714"/>
                </a:lnTo>
                <a:lnTo>
                  <a:pt x="85849" y="179250"/>
                </a:lnTo>
                <a:lnTo>
                  <a:pt x="88665" y="173792"/>
                </a:lnTo>
                <a:lnTo>
                  <a:pt x="90543" y="168249"/>
                </a:lnTo>
                <a:lnTo>
                  <a:pt x="91794" y="162649"/>
                </a:lnTo>
                <a:lnTo>
                  <a:pt x="92629" y="157010"/>
                </a:lnTo>
                <a:lnTo>
                  <a:pt x="94138" y="150393"/>
                </a:lnTo>
                <a:lnTo>
                  <a:pt x="96096" y="143125"/>
                </a:lnTo>
                <a:lnTo>
                  <a:pt x="98354" y="135422"/>
                </a:lnTo>
                <a:lnTo>
                  <a:pt x="100812" y="128381"/>
                </a:lnTo>
                <a:lnTo>
                  <a:pt x="103403" y="121782"/>
                </a:lnTo>
                <a:lnTo>
                  <a:pt x="106083" y="115478"/>
                </a:lnTo>
                <a:lnTo>
                  <a:pt x="107869" y="109371"/>
                </a:lnTo>
                <a:lnTo>
                  <a:pt x="109060" y="103394"/>
                </a:lnTo>
                <a:lnTo>
                  <a:pt x="109855" y="97504"/>
                </a:lnTo>
                <a:lnTo>
                  <a:pt x="111336" y="92625"/>
                </a:lnTo>
                <a:lnTo>
                  <a:pt x="113276" y="88420"/>
                </a:lnTo>
                <a:lnTo>
                  <a:pt x="119621" y="77812"/>
                </a:lnTo>
                <a:lnTo>
                  <a:pt x="122380" y="77446"/>
                </a:lnTo>
                <a:lnTo>
                  <a:pt x="124449" y="77348"/>
                </a:lnTo>
                <a:lnTo>
                  <a:pt x="125828" y="78235"/>
                </a:lnTo>
                <a:lnTo>
                  <a:pt x="126748" y="79780"/>
                </a:lnTo>
                <a:lnTo>
                  <a:pt x="127361" y="81761"/>
                </a:lnTo>
                <a:lnTo>
                  <a:pt x="130582" y="86504"/>
                </a:lnTo>
                <a:lnTo>
                  <a:pt x="132775" y="89101"/>
                </a:lnTo>
                <a:lnTo>
                  <a:pt x="134237" y="92739"/>
                </a:lnTo>
                <a:lnTo>
                  <a:pt x="135211" y="97068"/>
                </a:lnTo>
                <a:lnTo>
                  <a:pt x="135861" y="101860"/>
                </a:lnTo>
                <a:lnTo>
                  <a:pt x="136294" y="107911"/>
                </a:lnTo>
                <a:lnTo>
                  <a:pt x="136582" y="114804"/>
                </a:lnTo>
                <a:lnTo>
                  <a:pt x="136989" y="135616"/>
                </a:lnTo>
                <a:lnTo>
                  <a:pt x="137046" y="141846"/>
                </a:lnTo>
                <a:lnTo>
                  <a:pt x="138036" y="148856"/>
                </a:lnTo>
                <a:lnTo>
                  <a:pt x="139649" y="156388"/>
                </a:lnTo>
                <a:lnTo>
                  <a:pt x="141677" y="164266"/>
                </a:lnTo>
                <a:lnTo>
                  <a:pt x="143029" y="171424"/>
                </a:lnTo>
                <a:lnTo>
                  <a:pt x="143930" y="178100"/>
                </a:lnTo>
                <a:lnTo>
                  <a:pt x="144531" y="184456"/>
                </a:lnTo>
                <a:lnTo>
                  <a:pt x="145884" y="190598"/>
                </a:lnTo>
                <a:lnTo>
                  <a:pt x="147738" y="196598"/>
                </a:lnTo>
                <a:lnTo>
                  <a:pt x="149927" y="202503"/>
                </a:lnTo>
                <a:lnTo>
                  <a:pt x="151387" y="207392"/>
                </a:lnTo>
                <a:lnTo>
                  <a:pt x="152359" y="211604"/>
                </a:lnTo>
                <a:lnTo>
                  <a:pt x="153008" y="215364"/>
                </a:lnTo>
                <a:lnTo>
                  <a:pt x="154393" y="217871"/>
                </a:lnTo>
                <a:lnTo>
                  <a:pt x="156268" y="219543"/>
                </a:lnTo>
                <a:lnTo>
                  <a:pt x="160893" y="222352"/>
                </a:lnTo>
                <a:lnTo>
                  <a:pt x="169082" y="229377"/>
                </a:lnTo>
                <a:lnTo>
                  <a:pt x="169871" y="230070"/>
                </a:lnTo>
                <a:lnTo>
                  <a:pt x="173289" y="230841"/>
                </a:lnTo>
                <a:lnTo>
                  <a:pt x="175533" y="231046"/>
                </a:lnTo>
                <a:lnTo>
                  <a:pt x="177982" y="230231"/>
                </a:lnTo>
                <a:lnTo>
                  <a:pt x="186216" y="224618"/>
                </a:lnTo>
                <a:lnTo>
                  <a:pt x="187009" y="224041"/>
                </a:lnTo>
                <a:lnTo>
                  <a:pt x="190430" y="218319"/>
                </a:lnTo>
                <a:lnTo>
                  <a:pt x="192676" y="214126"/>
                </a:lnTo>
                <a:lnTo>
                  <a:pt x="195171" y="206927"/>
                </a:lnTo>
                <a:lnTo>
                  <a:pt x="195837" y="203674"/>
                </a:lnTo>
                <a:lnTo>
                  <a:pt x="197233" y="198648"/>
                </a:lnTo>
                <a:lnTo>
                  <a:pt x="201324" y="185443"/>
                </a:lnTo>
                <a:lnTo>
                  <a:pt x="203748" y="178874"/>
                </a:lnTo>
                <a:lnTo>
                  <a:pt x="206317" y="172589"/>
                </a:lnTo>
                <a:lnTo>
                  <a:pt x="208983" y="166495"/>
                </a:lnTo>
                <a:lnTo>
                  <a:pt x="210759" y="159574"/>
                </a:lnTo>
                <a:lnTo>
                  <a:pt x="211944" y="152103"/>
                </a:lnTo>
                <a:lnTo>
                  <a:pt x="212733" y="144264"/>
                </a:lnTo>
                <a:lnTo>
                  <a:pt x="214212" y="136181"/>
                </a:lnTo>
                <a:lnTo>
                  <a:pt x="216151" y="127935"/>
                </a:lnTo>
                <a:lnTo>
                  <a:pt x="218395" y="119580"/>
                </a:lnTo>
                <a:lnTo>
                  <a:pt x="223429" y="102677"/>
                </a:lnTo>
                <a:lnTo>
                  <a:pt x="234423" y="68542"/>
                </a:lnTo>
                <a:lnTo>
                  <a:pt x="236292" y="60935"/>
                </a:lnTo>
                <a:lnTo>
                  <a:pt x="237538" y="53958"/>
                </a:lnTo>
                <a:lnTo>
                  <a:pt x="238369" y="47402"/>
                </a:lnTo>
                <a:lnTo>
                  <a:pt x="239875" y="42079"/>
                </a:lnTo>
                <a:lnTo>
                  <a:pt x="241832" y="37577"/>
                </a:lnTo>
                <a:lnTo>
                  <a:pt x="244089" y="33625"/>
                </a:lnTo>
                <a:lnTo>
                  <a:pt x="246596" y="26692"/>
                </a:lnTo>
                <a:lnTo>
                  <a:pt x="247265" y="23510"/>
                </a:lnTo>
                <a:lnTo>
                  <a:pt x="250548" y="17434"/>
                </a:lnTo>
                <a:lnTo>
                  <a:pt x="252757" y="14480"/>
                </a:lnTo>
                <a:lnTo>
                  <a:pt x="255182" y="12511"/>
                </a:lnTo>
                <a:lnTo>
                  <a:pt x="257751" y="11198"/>
                </a:lnTo>
                <a:lnTo>
                  <a:pt x="260417" y="10323"/>
                </a:lnTo>
                <a:lnTo>
                  <a:pt x="262194" y="8787"/>
                </a:lnTo>
                <a:lnTo>
                  <a:pt x="263378" y="6810"/>
                </a:lnTo>
                <a:lnTo>
                  <a:pt x="26574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540"/>
          <p:cNvSpPr/>
          <p:nvPr/>
        </p:nvSpPr>
        <p:spPr bwMode="auto">
          <a:xfrm>
            <a:off x="3517582" y="455199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92750" y="0"/>
                </a:lnTo>
                <a:lnTo>
                  <a:pt x="98028" y="953"/>
                </a:lnTo>
                <a:lnTo>
                  <a:pt x="103452" y="2540"/>
                </a:lnTo>
                <a:lnTo>
                  <a:pt x="108973" y="4551"/>
                </a:lnTo>
                <a:lnTo>
                  <a:pt x="113606" y="5892"/>
                </a:lnTo>
                <a:lnTo>
                  <a:pt x="117648" y="6785"/>
                </a:lnTo>
                <a:lnTo>
                  <a:pt x="121294" y="7381"/>
                </a:lnTo>
                <a:lnTo>
                  <a:pt x="125630" y="7778"/>
                </a:lnTo>
                <a:lnTo>
                  <a:pt x="130426" y="8043"/>
                </a:lnTo>
                <a:lnTo>
                  <a:pt x="139882" y="8337"/>
                </a:lnTo>
                <a:lnTo>
                  <a:pt x="147260" y="8468"/>
                </a:lnTo>
                <a:lnTo>
                  <a:pt x="150561" y="9455"/>
                </a:lnTo>
                <a:lnTo>
                  <a:pt x="153714" y="11066"/>
                </a:lnTo>
                <a:lnTo>
                  <a:pt x="156768" y="13093"/>
                </a:lnTo>
                <a:lnTo>
                  <a:pt x="160710" y="14444"/>
                </a:lnTo>
                <a:lnTo>
                  <a:pt x="165242" y="15344"/>
                </a:lnTo>
                <a:lnTo>
                  <a:pt x="170169" y="15944"/>
                </a:lnTo>
                <a:lnTo>
                  <a:pt x="174406" y="16345"/>
                </a:lnTo>
                <a:lnTo>
                  <a:pt x="178183" y="16611"/>
                </a:lnTo>
                <a:lnTo>
                  <a:pt x="188595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541"/>
          <p:cNvSpPr/>
          <p:nvPr/>
        </p:nvSpPr>
        <p:spPr bwMode="auto">
          <a:xfrm>
            <a:off x="3613071" y="4491990"/>
            <a:ext cx="15955" cy="222886"/>
          </a:xfrm>
          <a:custGeom>
            <a:avLst/>
            <a:gdLst/>
            <a:ahLst/>
            <a:cxnLst/>
            <a:rect l="0" t="0" r="0" b="0"/>
            <a:pathLst>
              <a:path w="15955" h="222886">
                <a:moveTo>
                  <a:pt x="15954" y="0"/>
                </a:moveTo>
                <a:lnTo>
                  <a:pt x="7485" y="0"/>
                </a:lnTo>
                <a:lnTo>
                  <a:pt x="7412" y="4551"/>
                </a:lnTo>
                <a:lnTo>
                  <a:pt x="7381" y="125627"/>
                </a:lnTo>
                <a:lnTo>
                  <a:pt x="6429" y="131376"/>
                </a:lnTo>
                <a:lnTo>
                  <a:pt x="4841" y="137114"/>
                </a:lnTo>
                <a:lnTo>
                  <a:pt x="2831" y="142844"/>
                </a:lnTo>
                <a:lnTo>
                  <a:pt x="1489" y="148570"/>
                </a:lnTo>
                <a:lnTo>
                  <a:pt x="596" y="154291"/>
                </a:lnTo>
                <a:lnTo>
                  <a:pt x="0" y="160011"/>
                </a:lnTo>
                <a:lnTo>
                  <a:pt x="556" y="165729"/>
                </a:lnTo>
                <a:lnTo>
                  <a:pt x="1878" y="171445"/>
                </a:lnTo>
                <a:lnTo>
                  <a:pt x="3713" y="177162"/>
                </a:lnTo>
                <a:lnTo>
                  <a:pt x="4936" y="181925"/>
                </a:lnTo>
                <a:lnTo>
                  <a:pt x="5751" y="186053"/>
                </a:lnTo>
                <a:lnTo>
                  <a:pt x="6294" y="189758"/>
                </a:lnTo>
                <a:lnTo>
                  <a:pt x="6656" y="193180"/>
                </a:lnTo>
                <a:lnTo>
                  <a:pt x="7059" y="199523"/>
                </a:lnTo>
                <a:lnTo>
                  <a:pt x="7238" y="205517"/>
                </a:lnTo>
                <a:lnTo>
                  <a:pt x="7353" y="217126"/>
                </a:lnTo>
                <a:lnTo>
                  <a:pt x="8315" y="219045"/>
                </a:lnTo>
                <a:lnTo>
                  <a:pt x="9909" y="220325"/>
                </a:lnTo>
                <a:lnTo>
                  <a:pt x="15954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542"/>
          <p:cNvSpPr/>
          <p:nvPr/>
        </p:nvSpPr>
        <p:spPr bwMode="auto">
          <a:xfrm>
            <a:off x="3809088" y="4406265"/>
            <a:ext cx="119962" cy="265748"/>
          </a:xfrm>
          <a:custGeom>
            <a:avLst/>
            <a:gdLst/>
            <a:ahLst/>
            <a:cxnLst/>
            <a:rect l="0" t="0" r="0" b="0"/>
            <a:pathLst>
              <a:path w="119962" h="265748">
                <a:moveTo>
                  <a:pt x="42821" y="0"/>
                </a:moveTo>
                <a:lnTo>
                  <a:pt x="35440" y="0"/>
                </a:lnTo>
                <a:lnTo>
                  <a:pt x="35043" y="952"/>
                </a:lnTo>
                <a:lnTo>
                  <a:pt x="34484" y="7796"/>
                </a:lnTo>
                <a:lnTo>
                  <a:pt x="34354" y="16482"/>
                </a:lnTo>
                <a:lnTo>
                  <a:pt x="33366" y="21465"/>
                </a:lnTo>
                <a:lnTo>
                  <a:pt x="31756" y="26693"/>
                </a:lnTo>
                <a:lnTo>
                  <a:pt x="29730" y="32083"/>
                </a:lnTo>
                <a:lnTo>
                  <a:pt x="28378" y="37581"/>
                </a:lnTo>
                <a:lnTo>
                  <a:pt x="27478" y="43151"/>
                </a:lnTo>
                <a:lnTo>
                  <a:pt x="26877" y="48770"/>
                </a:lnTo>
                <a:lnTo>
                  <a:pt x="25525" y="54421"/>
                </a:lnTo>
                <a:lnTo>
                  <a:pt x="23671" y="60093"/>
                </a:lnTo>
                <a:lnTo>
                  <a:pt x="21481" y="65779"/>
                </a:lnTo>
                <a:lnTo>
                  <a:pt x="20022" y="71475"/>
                </a:lnTo>
                <a:lnTo>
                  <a:pt x="19049" y="77178"/>
                </a:lnTo>
                <a:lnTo>
                  <a:pt x="18401" y="82884"/>
                </a:lnTo>
                <a:lnTo>
                  <a:pt x="17016" y="89546"/>
                </a:lnTo>
                <a:lnTo>
                  <a:pt x="15140" y="96845"/>
                </a:lnTo>
                <a:lnTo>
                  <a:pt x="12938" y="104568"/>
                </a:lnTo>
                <a:lnTo>
                  <a:pt x="10516" y="111622"/>
                </a:lnTo>
                <a:lnTo>
                  <a:pt x="7949" y="118229"/>
                </a:lnTo>
                <a:lnTo>
                  <a:pt x="5286" y="124539"/>
                </a:lnTo>
                <a:lnTo>
                  <a:pt x="3511" y="130651"/>
                </a:lnTo>
                <a:lnTo>
                  <a:pt x="2327" y="136630"/>
                </a:lnTo>
                <a:lnTo>
                  <a:pt x="1537" y="142522"/>
                </a:lnTo>
                <a:lnTo>
                  <a:pt x="1011" y="149307"/>
                </a:lnTo>
                <a:lnTo>
                  <a:pt x="661" y="156688"/>
                </a:lnTo>
                <a:lnTo>
                  <a:pt x="271" y="171556"/>
                </a:lnTo>
                <a:lnTo>
                  <a:pt x="0" y="202520"/>
                </a:lnTo>
                <a:lnTo>
                  <a:pt x="939" y="207403"/>
                </a:lnTo>
                <a:lnTo>
                  <a:pt x="4522" y="215369"/>
                </a:lnTo>
                <a:lnTo>
                  <a:pt x="5859" y="219779"/>
                </a:lnTo>
                <a:lnTo>
                  <a:pt x="6750" y="224624"/>
                </a:lnTo>
                <a:lnTo>
                  <a:pt x="7344" y="229760"/>
                </a:lnTo>
                <a:lnTo>
                  <a:pt x="8692" y="234135"/>
                </a:lnTo>
                <a:lnTo>
                  <a:pt x="10544" y="238005"/>
                </a:lnTo>
                <a:lnTo>
                  <a:pt x="12730" y="241538"/>
                </a:lnTo>
                <a:lnTo>
                  <a:pt x="15141" y="244845"/>
                </a:lnTo>
                <a:lnTo>
                  <a:pt x="17700" y="248002"/>
                </a:lnTo>
                <a:lnTo>
                  <a:pt x="20359" y="251060"/>
                </a:lnTo>
                <a:lnTo>
                  <a:pt x="23084" y="253098"/>
                </a:lnTo>
                <a:lnTo>
                  <a:pt x="25853" y="254457"/>
                </a:lnTo>
                <a:lnTo>
                  <a:pt x="28652" y="255363"/>
                </a:lnTo>
                <a:lnTo>
                  <a:pt x="32422" y="255967"/>
                </a:lnTo>
                <a:lnTo>
                  <a:pt x="36841" y="256369"/>
                </a:lnTo>
                <a:lnTo>
                  <a:pt x="45879" y="256817"/>
                </a:lnTo>
                <a:lnTo>
                  <a:pt x="53070" y="257015"/>
                </a:lnTo>
                <a:lnTo>
                  <a:pt x="56322" y="256116"/>
                </a:lnTo>
                <a:lnTo>
                  <a:pt x="59442" y="254564"/>
                </a:lnTo>
                <a:lnTo>
                  <a:pt x="62474" y="252577"/>
                </a:lnTo>
                <a:lnTo>
                  <a:pt x="65448" y="251252"/>
                </a:lnTo>
                <a:lnTo>
                  <a:pt x="68384" y="250368"/>
                </a:lnTo>
                <a:lnTo>
                  <a:pt x="71293" y="249780"/>
                </a:lnTo>
                <a:lnTo>
                  <a:pt x="74185" y="248434"/>
                </a:lnTo>
                <a:lnTo>
                  <a:pt x="77065" y="246586"/>
                </a:lnTo>
                <a:lnTo>
                  <a:pt x="79938" y="244400"/>
                </a:lnTo>
                <a:lnTo>
                  <a:pt x="82806" y="241991"/>
                </a:lnTo>
                <a:lnTo>
                  <a:pt x="85670" y="239432"/>
                </a:lnTo>
                <a:lnTo>
                  <a:pt x="88533" y="236774"/>
                </a:lnTo>
                <a:lnTo>
                  <a:pt x="91393" y="233096"/>
                </a:lnTo>
                <a:lnTo>
                  <a:pt x="94252" y="228740"/>
                </a:lnTo>
                <a:lnTo>
                  <a:pt x="97111" y="223931"/>
                </a:lnTo>
                <a:lnTo>
                  <a:pt x="99969" y="219772"/>
                </a:lnTo>
                <a:lnTo>
                  <a:pt x="102828" y="216047"/>
                </a:lnTo>
                <a:lnTo>
                  <a:pt x="105686" y="212611"/>
                </a:lnTo>
                <a:lnTo>
                  <a:pt x="108544" y="208416"/>
                </a:lnTo>
                <a:lnTo>
                  <a:pt x="111401" y="203714"/>
                </a:lnTo>
                <a:lnTo>
                  <a:pt x="114259" y="198674"/>
                </a:lnTo>
                <a:lnTo>
                  <a:pt x="117434" y="190534"/>
                </a:lnTo>
                <a:lnTo>
                  <a:pt x="118845" y="182789"/>
                </a:lnTo>
                <a:lnTo>
                  <a:pt x="119222" y="178057"/>
                </a:lnTo>
                <a:lnTo>
                  <a:pt x="119640" y="168671"/>
                </a:lnTo>
                <a:lnTo>
                  <a:pt x="119930" y="156385"/>
                </a:lnTo>
                <a:lnTo>
                  <a:pt x="119961" y="150370"/>
                </a:lnTo>
                <a:lnTo>
                  <a:pt x="119013" y="147872"/>
                </a:lnTo>
                <a:lnTo>
                  <a:pt x="115419" y="142556"/>
                </a:lnTo>
                <a:lnTo>
                  <a:pt x="113128" y="140757"/>
                </a:lnTo>
                <a:lnTo>
                  <a:pt x="110647" y="139558"/>
                </a:lnTo>
                <a:lnTo>
                  <a:pt x="108041" y="138759"/>
                </a:lnTo>
                <a:lnTo>
                  <a:pt x="105351" y="139178"/>
                </a:lnTo>
                <a:lnTo>
                  <a:pt x="102606" y="140410"/>
                </a:lnTo>
                <a:lnTo>
                  <a:pt x="99823" y="142184"/>
                </a:lnTo>
                <a:lnTo>
                  <a:pt x="97015" y="144320"/>
                </a:lnTo>
                <a:lnTo>
                  <a:pt x="94190" y="146695"/>
                </a:lnTo>
                <a:lnTo>
                  <a:pt x="91355" y="149232"/>
                </a:lnTo>
                <a:lnTo>
                  <a:pt x="85664" y="154590"/>
                </a:lnTo>
                <a:lnTo>
                  <a:pt x="82813" y="157352"/>
                </a:lnTo>
                <a:lnTo>
                  <a:pt x="79961" y="161099"/>
                </a:lnTo>
                <a:lnTo>
                  <a:pt x="77106" y="165502"/>
                </a:lnTo>
                <a:lnTo>
                  <a:pt x="74250" y="170342"/>
                </a:lnTo>
                <a:lnTo>
                  <a:pt x="71394" y="174521"/>
                </a:lnTo>
                <a:lnTo>
                  <a:pt x="68537" y="178260"/>
                </a:lnTo>
                <a:lnTo>
                  <a:pt x="65680" y="181705"/>
                </a:lnTo>
                <a:lnTo>
                  <a:pt x="62823" y="185906"/>
                </a:lnTo>
                <a:lnTo>
                  <a:pt x="59966" y="190613"/>
                </a:lnTo>
                <a:lnTo>
                  <a:pt x="57108" y="195655"/>
                </a:lnTo>
                <a:lnTo>
                  <a:pt x="54251" y="201874"/>
                </a:lnTo>
                <a:lnTo>
                  <a:pt x="51394" y="208877"/>
                </a:lnTo>
                <a:lnTo>
                  <a:pt x="48537" y="216404"/>
                </a:lnTo>
                <a:lnTo>
                  <a:pt x="45679" y="222374"/>
                </a:lnTo>
                <a:lnTo>
                  <a:pt x="42821" y="227307"/>
                </a:lnTo>
                <a:lnTo>
                  <a:pt x="39964" y="231548"/>
                </a:lnTo>
                <a:lnTo>
                  <a:pt x="38059" y="236280"/>
                </a:lnTo>
                <a:lnTo>
                  <a:pt x="36789" y="241340"/>
                </a:lnTo>
                <a:lnTo>
                  <a:pt x="34751" y="254047"/>
                </a:lnTo>
                <a:lnTo>
                  <a:pt x="34397" y="260798"/>
                </a:lnTo>
                <a:lnTo>
                  <a:pt x="34293" y="264281"/>
                </a:lnTo>
                <a:lnTo>
                  <a:pt x="35231" y="264770"/>
                </a:lnTo>
                <a:lnTo>
                  <a:pt x="38813" y="265313"/>
                </a:lnTo>
                <a:lnTo>
                  <a:pt x="41102" y="265458"/>
                </a:lnTo>
                <a:lnTo>
                  <a:pt x="49079" y="265690"/>
                </a:lnTo>
                <a:lnTo>
                  <a:pt x="51394" y="2657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543"/>
          <p:cNvSpPr/>
          <p:nvPr/>
        </p:nvSpPr>
        <p:spPr bwMode="auto">
          <a:xfrm>
            <a:off x="3975558" y="4397693"/>
            <a:ext cx="149320" cy="317183"/>
          </a:xfrm>
          <a:custGeom>
            <a:avLst/>
            <a:gdLst/>
            <a:ahLst/>
            <a:cxnLst/>
            <a:rect l="0" t="0" r="0" b="0"/>
            <a:pathLst>
              <a:path w="149320" h="317183">
                <a:moveTo>
                  <a:pt x="4939" y="8572"/>
                </a:moveTo>
                <a:lnTo>
                  <a:pt x="388" y="4021"/>
                </a:lnTo>
                <a:lnTo>
                  <a:pt x="0" y="2680"/>
                </a:lnTo>
                <a:lnTo>
                  <a:pt x="694" y="1786"/>
                </a:lnTo>
                <a:lnTo>
                  <a:pt x="4690" y="104"/>
                </a:lnTo>
                <a:lnTo>
                  <a:pt x="7369" y="46"/>
                </a:lnTo>
                <a:lnTo>
                  <a:pt x="29887" y="0"/>
                </a:lnTo>
                <a:lnTo>
                  <a:pt x="33954" y="952"/>
                </a:lnTo>
                <a:lnTo>
                  <a:pt x="37617" y="2539"/>
                </a:lnTo>
                <a:lnTo>
                  <a:pt x="41012" y="4550"/>
                </a:lnTo>
                <a:lnTo>
                  <a:pt x="45180" y="6843"/>
                </a:lnTo>
                <a:lnTo>
                  <a:pt x="60149" y="14621"/>
                </a:lnTo>
                <a:lnTo>
                  <a:pt x="71069" y="20150"/>
                </a:lnTo>
                <a:lnTo>
                  <a:pt x="75696" y="22958"/>
                </a:lnTo>
                <a:lnTo>
                  <a:pt x="79733" y="25783"/>
                </a:lnTo>
                <a:lnTo>
                  <a:pt x="83377" y="28618"/>
                </a:lnTo>
                <a:lnTo>
                  <a:pt x="87711" y="31461"/>
                </a:lnTo>
                <a:lnTo>
                  <a:pt x="92505" y="34309"/>
                </a:lnTo>
                <a:lnTo>
                  <a:pt x="97606" y="37159"/>
                </a:lnTo>
                <a:lnTo>
                  <a:pt x="108355" y="42867"/>
                </a:lnTo>
                <a:lnTo>
                  <a:pt x="113888" y="45723"/>
                </a:lnTo>
                <a:lnTo>
                  <a:pt x="118529" y="49532"/>
                </a:lnTo>
                <a:lnTo>
                  <a:pt x="122576" y="53976"/>
                </a:lnTo>
                <a:lnTo>
                  <a:pt x="126226" y="58843"/>
                </a:lnTo>
                <a:lnTo>
                  <a:pt x="129612" y="63993"/>
                </a:lnTo>
                <a:lnTo>
                  <a:pt x="132822" y="69332"/>
                </a:lnTo>
                <a:lnTo>
                  <a:pt x="135915" y="74796"/>
                </a:lnTo>
                <a:lnTo>
                  <a:pt x="137976" y="81296"/>
                </a:lnTo>
                <a:lnTo>
                  <a:pt x="139350" y="88487"/>
                </a:lnTo>
                <a:lnTo>
                  <a:pt x="140267" y="96139"/>
                </a:lnTo>
                <a:lnTo>
                  <a:pt x="141830" y="103145"/>
                </a:lnTo>
                <a:lnTo>
                  <a:pt x="143825" y="109720"/>
                </a:lnTo>
                <a:lnTo>
                  <a:pt x="146107" y="116009"/>
                </a:lnTo>
                <a:lnTo>
                  <a:pt x="147629" y="123059"/>
                </a:lnTo>
                <a:lnTo>
                  <a:pt x="148643" y="130617"/>
                </a:lnTo>
                <a:lnTo>
                  <a:pt x="149319" y="138513"/>
                </a:lnTo>
                <a:lnTo>
                  <a:pt x="148817" y="146634"/>
                </a:lnTo>
                <a:lnTo>
                  <a:pt x="147531" y="154906"/>
                </a:lnTo>
                <a:lnTo>
                  <a:pt x="145720" y="163277"/>
                </a:lnTo>
                <a:lnTo>
                  <a:pt x="143560" y="171716"/>
                </a:lnTo>
                <a:lnTo>
                  <a:pt x="141168" y="180200"/>
                </a:lnTo>
                <a:lnTo>
                  <a:pt x="135970" y="197245"/>
                </a:lnTo>
                <a:lnTo>
                  <a:pt x="122042" y="240040"/>
                </a:lnTo>
                <a:lnTo>
                  <a:pt x="119203" y="247656"/>
                </a:lnTo>
                <a:lnTo>
                  <a:pt x="116357" y="254639"/>
                </a:lnTo>
                <a:lnTo>
                  <a:pt x="113508" y="261199"/>
                </a:lnTo>
                <a:lnTo>
                  <a:pt x="111608" y="267478"/>
                </a:lnTo>
                <a:lnTo>
                  <a:pt x="110342" y="273568"/>
                </a:lnTo>
                <a:lnTo>
                  <a:pt x="109498" y="279533"/>
                </a:lnTo>
                <a:lnTo>
                  <a:pt x="106019" y="288701"/>
                </a:lnTo>
                <a:lnTo>
                  <a:pt x="103758" y="292480"/>
                </a:lnTo>
                <a:lnTo>
                  <a:pt x="101298" y="295951"/>
                </a:lnTo>
                <a:lnTo>
                  <a:pt x="98706" y="299218"/>
                </a:lnTo>
                <a:lnTo>
                  <a:pt x="92253" y="306754"/>
                </a:lnTo>
                <a:lnTo>
                  <a:pt x="91723" y="308325"/>
                </a:lnTo>
                <a:lnTo>
                  <a:pt x="90664" y="31718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544"/>
          <p:cNvSpPr/>
          <p:nvPr/>
        </p:nvSpPr>
        <p:spPr bwMode="auto">
          <a:xfrm>
            <a:off x="4229110" y="4346257"/>
            <a:ext cx="102861" cy="376686"/>
          </a:xfrm>
          <a:custGeom>
            <a:avLst/>
            <a:gdLst/>
            <a:ahLst/>
            <a:cxnLst/>
            <a:rect l="0" t="0" r="0" b="0"/>
            <a:pathLst>
              <a:path w="102861" h="376686">
                <a:moveTo>
                  <a:pt x="102860" y="0"/>
                </a:moveTo>
                <a:lnTo>
                  <a:pt x="94640" y="0"/>
                </a:lnTo>
                <a:lnTo>
                  <a:pt x="91904" y="2540"/>
                </a:lnTo>
                <a:lnTo>
                  <a:pt x="86937" y="7381"/>
                </a:lnTo>
                <a:lnTo>
                  <a:pt x="85577" y="9683"/>
                </a:lnTo>
                <a:lnTo>
                  <a:pt x="83718" y="13123"/>
                </a:lnTo>
                <a:lnTo>
                  <a:pt x="81526" y="17321"/>
                </a:lnTo>
                <a:lnTo>
                  <a:pt x="79112" y="21072"/>
                </a:lnTo>
                <a:lnTo>
                  <a:pt x="76550" y="24526"/>
                </a:lnTo>
                <a:lnTo>
                  <a:pt x="73890" y="27781"/>
                </a:lnTo>
                <a:lnTo>
                  <a:pt x="71164" y="31855"/>
                </a:lnTo>
                <a:lnTo>
                  <a:pt x="68394" y="36477"/>
                </a:lnTo>
                <a:lnTo>
                  <a:pt x="65595" y="41463"/>
                </a:lnTo>
                <a:lnTo>
                  <a:pt x="59945" y="52083"/>
                </a:lnTo>
                <a:lnTo>
                  <a:pt x="48557" y="74423"/>
                </a:lnTo>
                <a:lnTo>
                  <a:pt x="45703" y="81048"/>
                </a:lnTo>
                <a:lnTo>
                  <a:pt x="42847" y="88322"/>
                </a:lnTo>
                <a:lnTo>
                  <a:pt x="39991" y="96029"/>
                </a:lnTo>
                <a:lnTo>
                  <a:pt x="36182" y="104024"/>
                </a:lnTo>
                <a:lnTo>
                  <a:pt x="31738" y="112212"/>
                </a:lnTo>
                <a:lnTo>
                  <a:pt x="26870" y="120528"/>
                </a:lnTo>
                <a:lnTo>
                  <a:pt x="22673" y="128930"/>
                </a:lnTo>
                <a:lnTo>
                  <a:pt x="18922" y="137388"/>
                </a:lnTo>
                <a:lnTo>
                  <a:pt x="15468" y="145884"/>
                </a:lnTo>
                <a:lnTo>
                  <a:pt x="13166" y="154407"/>
                </a:lnTo>
                <a:lnTo>
                  <a:pt x="11632" y="162945"/>
                </a:lnTo>
                <a:lnTo>
                  <a:pt x="10608" y="171495"/>
                </a:lnTo>
                <a:lnTo>
                  <a:pt x="8974" y="180052"/>
                </a:lnTo>
                <a:lnTo>
                  <a:pt x="6932" y="188615"/>
                </a:lnTo>
                <a:lnTo>
                  <a:pt x="4618" y="197181"/>
                </a:lnTo>
                <a:lnTo>
                  <a:pt x="3075" y="205749"/>
                </a:lnTo>
                <a:lnTo>
                  <a:pt x="2046" y="214318"/>
                </a:lnTo>
                <a:lnTo>
                  <a:pt x="1361" y="222889"/>
                </a:lnTo>
                <a:lnTo>
                  <a:pt x="903" y="231460"/>
                </a:lnTo>
                <a:lnTo>
                  <a:pt x="396" y="248604"/>
                </a:lnTo>
                <a:lnTo>
                  <a:pt x="70" y="277002"/>
                </a:lnTo>
                <a:lnTo>
                  <a:pt x="0" y="312985"/>
                </a:lnTo>
                <a:lnTo>
                  <a:pt x="949" y="319147"/>
                </a:lnTo>
                <a:lnTo>
                  <a:pt x="2534" y="325160"/>
                </a:lnTo>
                <a:lnTo>
                  <a:pt x="4543" y="331073"/>
                </a:lnTo>
                <a:lnTo>
                  <a:pt x="6835" y="335968"/>
                </a:lnTo>
                <a:lnTo>
                  <a:pt x="9316" y="340184"/>
                </a:lnTo>
                <a:lnTo>
                  <a:pt x="11922" y="343947"/>
                </a:lnTo>
                <a:lnTo>
                  <a:pt x="14818" y="350668"/>
                </a:lnTo>
                <a:lnTo>
                  <a:pt x="15590" y="353794"/>
                </a:lnTo>
                <a:lnTo>
                  <a:pt x="17057" y="356830"/>
                </a:lnTo>
                <a:lnTo>
                  <a:pt x="18988" y="359806"/>
                </a:lnTo>
                <a:lnTo>
                  <a:pt x="21228" y="362743"/>
                </a:lnTo>
                <a:lnTo>
                  <a:pt x="23673" y="365654"/>
                </a:lnTo>
                <a:lnTo>
                  <a:pt x="26257" y="368547"/>
                </a:lnTo>
                <a:lnTo>
                  <a:pt x="28930" y="371428"/>
                </a:lnTo>
                <a:lnTo>
                  <a:pt x="31666" y="373349"/>
                </a:lnTo>
                <a:lnTo>
                  <a:pt x="34442" y="374630"/>
                </a:lnTo>
                <a:lnTo>
                  <a:pt x="37246" y="375483"/>
                </a:lnTo>
                <a:lnTo>
                  <a:pt x="41019" y="376052"/>
                </a:lnTo>
                <a:lnTo>
                  <a:pt x="45440" y="376431"/>
                </a:lnTo>
                <a:lnTo>
                  <a:pt x="50293" y="376685"/>
                </a:lnTo>
                <a:lnTo>
                  <a:pt x="54480" y="375900"/>
                </a:lnTo>
                <a:lnTo>
                  <a:pt x="58224" y="374425"/>
                </a:lnTo>
                <a:lnTo>
                  <a:pt x="61672" y="372489"/>
                </a:lnTo>
                <a:lnTo>
                  <a:pt x="70584" y="367798"/>
                </a:lnTo>
                <a:lnTo>
                  <a:pt x="85715" y="3600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545"/>
          <p:cNvSpPr/>
          <p:nvPr/>
        </p:nvSpPr>
        <p:spPr bwMode="auto">
          <a:xfrm>
            <a:off x="4357792" y="4449127"/>
            <a:ext cx="256684" cy="188551"/>
          </a:xfrm>
          <a:custGeom>
            <a:avLst/>
            <a:gdLst/>
            <a:ahLst/>
            <a:cxnLst/>
            <a:rect l="0" t="0" r="0" b="0"/>
            <a:pathLst>
              <a:path w="256684" h="188551">
                <a:moveTo>
                  <a:pt x="8467" y="42863"/>
                </a:moveTo>
                <a:lnTo>
                  <a:pt x="0" y="42863"/>
                </a:lnTo>
                <a:lnTo>
                  <a:pt x="4477" y="47414"/>
                </a:lnTo>
                <a:lnTo>
                  <a:pt x="5807" y="49706"/>
                </a:lnTo>
                <a:lnTo>
                  <a:pt x="7286" y="54794"/>
                </a:lnTo>
                <a:lnTo>
                  <a:pt x="7942" y="60231"/>
                </a:lnTo>
                <a:lnTo>
                  <a:pt x="8117" y="63013"/>
                </a:lnTo>
                <a:lnTo>
                  <a:pt x="9186" y="66774"/>
                </a:lnTo>
                <a:lnTo>
                  <a:pt x="10852" y="71186"/>
                </a:lnTo>
                <a:lnTo>
                  <a:pt x="12915" y="76032"/>
                </a:lnTo>
                <a:lnTo>
                  <a:pt x="14290" y="82121"/>
                </a:lnTo>
                <a:lnTo>
                  <a:pt x="15206" y="89037"/>
                </a:lnTo>
                <a:lnTo>
                  <a:pt x="15818" y="96506"/>
                </a:lnTo>
                <a:lnTo>
                  <a:pt x="17178" y="103390"/>
                </a:lnTo>
                <a:lnTo>
                  <a:pt x="19036" y="109884"/>
                </a:lnTo>
                <a:lnTo>
                  <a:pt x="21228" y="116119"/>
                </a:lnTo>
                <a:lnTo>
                  <a:pt x="22690" y="122180"/>
                </a:lnTo>
                <a:lnTo>
                  <a:pt x="23664" y="128126"/>
                </a:lnTo>
                <a:lnTo>
                  <a:pt x="24314" y="133995"/>
                </a:lnTo>
                <a:lnTo>
                  <a:pt x="25699" y="139812"/>
                </a:lnTo>
                <a:lnTo>
                  <a:pt x="27575" y="145596"/>
                </a:lnTo>
                <a:lnTo>
                  <a:pt x="29778" y="151357"/>
                </a:lnTo>
                <a:lnTo>
                  <a:pt x="32200" y="156150"/>
                </a:lnTo>
                <a:lnTo>
                  <a:pt x="34767" y="160297"/>
                </a:lnTo>
                <a:lnTo>
                  <a:pt x="37430" y="164015"/>
                </a:lnTo>
                <a:lnTo>
                  <a:pt x="39206" y="167446"/>
                </a:lnTo>
                <a:lnTo>
                  <a:pt x="40390" y="170685"/>
                </a:lnTo>
                <a:lnTo>
                  <a:pt x="41179" y="173798"/>
                </a:lnTo>
                <a:lnTo>
                  <a:pt x="43610" y="176825"/>
                </a:lnTo>
                <a:lnTo>
                  <a:pt x="47136" y="179796"/>
                </a:lnTo>
                <a:lnTo>
                  <a:pt x="57381" y="186857"/>
                </a:lnTo>
                <a:lnTo>
                  <a:pt x="61322" y="187823"/>
                </a:lnTo>
                <a:lnTo>
                  <a:pt x="68896" y="188367"/>
                </a:lnTo>
                <a:lnTo>
                  <a:pt x="74377" y="188494"/>
                </a:lnTo>
                <a:lnTo>
                  <a:pt x="79988" y="188550"/>
                </a:lnTo>
                <a:lnTo>
                  <a:pt x="81865" y="187612"/>
                </a:lnTo>
                <a:lnTo>
                  <a:pt x="83117" y="186035"/>
                </a:lnTo>
                <a:lnTo>
                  <a:pt x="83951" y="184031"/>
                </a:lnTo>
                <a:lnTo>
                  <a:pt x="87418" y="179264"/>
                </a:lnTo>
                <a:lnTo>
                  <a:pt x="89676" y="176659"/>
                </a:lnTo>
                <a:lnTo>
                  <a:pt x="91182" y="173018"/>
                </a:lnTo>
                <a:lnTo>
                  <a:pt x="92185" y="168685"/>
                </a:lnTo>
                <a:lnTo>
                  <a:pt x="92854" y="163892"/>
                </a:lnTo>
                <a:lnTo>
                  <a:pt x="94253" y="159744"/>
                </a:lnTo>
                <a:lnTo>
                  <a:pt x="96138" y="156026"/>
                </a:lnTo>
                <a:lnTo>
                  <a:pt x="98347" y="152595"/>
                </a:lnTo>
                <a:lnTo>
                  <a:pt x="100772" y="147450"/>
                </a:lnTo>
                <a:lnTo>
                  <a:pt x="103341" y="141163"/>
                </a:lnTo>
                <a:lnTo>
                  <a:pt x="106007" y="134113"/>
                </a:lnTo>
                <a:lnTo>
                  <a:pt x="108736" y="127509"/>
                </a:lnTo>
                <a:lnTo>
                  <a:pt x="111508" y="121201"/>
                </a:lnTo>
                <a:lnTo>
                  <a:pt x="117129" y="109112"/>
                </a:lnTo>
                <a:lnTo>
                  <a:pt x="122801" y="97389"/>
                </a:lnTo>
                <a:lnTo>
                  <a:pt x="124695" y="92549"/>
                </a:lnTo>
                <a:lnTo>
                  <a:pt x="125957" y="88370"/>
                </a:lnTo>
                <a:lnTo>
                  <a:pt x="126799" y="84631"/>
                </a:lnTo>
                <a:lnTo>
                  <a:pt x="128313" y="81185"/>
                </a:lnTo>
                <a:lnTo>
                  <a:pt x="130275" y="77936"/>
                </a:lnTo>
                <a:lnTo>
                  <a:pt x="132535" y="74817"/>
                </a:lnTo>
                <a:lnTo>
                  <a:pt x="134994" y="71786"/>
                </a:lnTo>
                <a:lnTo>
                  <a:pt x="137586" y="68812"/>
                </a:lnTo>
                <a:lnTo>
                  <a:pt x="143006" y="62968"/>
                </a:lnTo>
                <a:lnTo>
                  <a:pt x="148590" y="57196"/>
                </a:lnTo>
                <a:lnTo>
                  <a:pt x="151412" y="56229"/>
                </a:lnTo>
                <a:lnTo>
                  <a:pt x="154246" y="56535"/>
                </a:lnTo>
                <a:lnTo>
                  <a:pt x="161088" y="59322"/>
                </a:lnTo>
                <a:lnTo>
                  <a:pt x="166824" y="64355"/>
                </a:lnTo>
                <a:lnTo>
                  <a:pt x="168331" y="67669"/>
                </a:lnTo>
                <a:lnTo>
                  <a:pt x="169336" y="71782"/>
                </a:lnTo>
                <a:lnTo>
                  <a:pt x="170006" y="76430"/>
                </a:lnTo>
                <a:lnTo>
                  <a:pt x="170452" y="80481"/>
                </a:lnTo>
                <a:lnTo>
                  <a:pt x="170750" y="84134"/>
                </a:lnTo>
                <a:lnTo>
                  <a:pt x="170949" y="87522"/>
                </a:lnTo>
                <a:lnTo>
                  <a:pt x="171169" y="96366"/>
                </a:lnTo>
                <a:lnTo>
                  <a:pt x="171227" y="101392"/>
                </a:lnTo>
                <a:lnTo>
                  <a:pt x="172219" y="106647"/>
                </a:lnTo>
                <a:lnTo>
                  <a:pt x="173833" y="112056"/>
                </a:lnTo>
                <a:lnTo>
                  <a:pt x="175861" y="117566"/>
                </a:lnTo>
                <a:lnTo>
                  <a:pt x="177213" y="122193"/>
                </a:lnTo>
                <a:lnTo>
                  <a:pt x="178114" y="126229"/>
                </a:lnTo>
                <a:lnTo>
                  <a:pt x="178715" y="129872"/>
                </a:lnTo>
                <a:lnTo>
                  <a:pt x="180068" y="134207"/>
                </a:lnTo>
                <a:lnTo>
                  <a:pt x="181923" y="139001"/>
                </a:lnTo>
                <a:lnTo>
                  <a:pt x="184112" y="144103"/>
                </a:lnTo>
                <a:lnTo>
                  <a:pt x="186524" y="148456"/>
                </a:lnTo>
                <a:lnTo>
                  <a:pt x="189084" y="152311"/>
                </a:lnTo>
                <a:lnTo>
                  <a:pt x="191744" y="155833"/>
                </a:lnTo>
                <a:lnTo>
                  <a:pt x="194470" y="159134"/>
                </a:lnTo>
                <a:lnTo>
                  <a:pt x="197239" y="162287"/>
                </a:lnTo>
                <a:lnTo>
                  <a:pt x="200037" y="165342"/>
                </a:lnTo>
                <a:lnTo>
                  <a:pt x="202855" y="165473"/>
                </a:lnTo>
                <a:lnTo>
                  <a:pt x="205687" y="163655"/>
                </a:lnTo>
                <a:lnTo>
                  <a:pt x="212524" y="156152"/>
                </a:lnTo>
                <a:lnTo>
                  <a:pt x="214038" y="155536"/>
                </a:lnTo>
                <a:lnTo>
                  <a:pt x="220719" y="154670"/>
                </a:lnTo>
                <a:lnTo>
                  <a:pt x="225992" y="154467"/>
                </a:lnTo>
                <a:lnTo>
                  <a:pt x="227778" y="153461"/>
                </a:lnTo>
                <a:lnTo>
                  <a:pt x="228970" y="151837"/>
                </a:lnTo>
                <a:lnTo>
                  <a:pt x="229764" y="149802"/>
                </a:lnTo>
                <a:lnTo>
                  <a:pt x="233186" y="145002"/>
                </a:lnTo>
                <a:lnTo>
                  <a:pt x="235433" y="142388"/>
                </a:lnTo>
                <a:lnTo>
                  <a:pt x="236930" y="138740"/>
                </a:lnTo>
                <a:lnTo>
                  <a:pt x="237929" y="134404"/>
                </a:lnTo>
                <a:lnTo>
                  <a:pt x="238594" y="129607"/>
                </a:lnTo>
                <a:lnTo>
                  <a:pt x="239990" y="124505"/>
                </a:lnTo>
                <a:lnTo>
                  <a:pt x="241874" y="119198"/>
                </a:lnTo>
                <a:lnTo>
                  <a:pt x="244082" y="113756"/>
                </a:lnTo>
                <a:lnTo>
                  <a:pt x="245553" y="109174"/>
                </a:lnTo>
                <a:lnTo>
                  <a:pt x="246535" y="105168"/>
                </a:lnTo>
                <a:lnTo>
                  <a:pt x="247189" y="101545"/>
                </a:lnTo>
                <a:lnTo>
                  <a:pt x="248577" y="97224"/>
                </a:lnTo>
                <a:lnTo>
                  <a:pt x="250456" y="92439"/>
                </a:lnTo>
                <a:lnTo>
                  <a:pt x="252661" y="87343"/>
                </a:lnTo>
                <a:lnTo>
                  <a:pt x="254131" y="82042"/>
                </a:lnTo>
                <a:lnTo>
                  <a:pt x="255110" y="76602"/>
                </a:lnTo>
                <a:lnTo>
                  <a:pt x="255763" y="71071"/>
                </a:lnTo>
                <a:lnTo>
                  <a:pt x="256199" y="65478"/>
                </a:lnTo>
                <a:lnTo>
                  <a:pt x="256489" y="59844"/>
                </a:lnTo>
                <a:lnTo>
                  <a:pt x="256683" y="54184"/>
                </a:lnTo>
                <a:lnTo>
                  <a:pt x="255859" y="48505"/>
                </a:lnTo>
                <a:lnTo>
                  <a:pt x="254358" y="42815"/>
                </a:lnTo>
                <a:lnTo>
                  <a:pt x="252404" y="37115"/>
                </a:lnTo>
                <a:lnTo>
                  <a:pt x="251102" y="32364"/>
                </a:lnTo>
                <a:lnTo>
                  <a:pt x="250234" y="28243"/>
                </a:lnTo>
                <a:lnTo>
                  <a:pt x="249655" y="24544"/>
                </a:lnTo>
                <a:lnTo>
                  <a:pt x="248317" y="20173"/>
                </a:lnTo>
                <a:lnTo>
                  <a:pt x="246472" y="15353"/>
                </a:lnTo>
                <a:lnTo>
                  <a:pt x="23992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546"/>
          <p:cNvSpPr/>
          <p:nvPr/>
        </p:nvSpPr>
        <p:spPr bwMode="auto">
          <a:xfrm>
            <a:off x="4632007" y="4337685"/>
            <a:ext cx="136763" cy="368618"/>
          </a:xfrm>
          <a:custGeom>
            <a:avLst/>
            <a:gdLst/>
            <a:ahLst/>
            <a:cxnLst/>
            <a:rect l="0" t="0" r="0" b="0"/>
            <a:pathLst>
              <a:path w="136763" h="36861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0583" y="10955"/>
                </a:lnTo>
                <a:lnTo>
                  <a:pt x="12770" y="13018"/>
                </a:lnTo>
                <a:lnTo>
                  <a:pt x="15181" y="14394"/>
                </a:lnTo>
                <a:lnTo>
                  <a:pt x="17741" y="15311"/>
                </a:lnTo>
                <a:lnTo>
                  <a:pt x="20400" y="15922"/>
                </a:lnTo>
                <a:lnTo>
                  <a:pt x="23125" y="17282"/>
                </a:lnTo>
                <a:lnTo>
                  <a:pt x="25894" y="19141"/>
                </a:lnTo>
                <a:lnTo>
                  <a:pt x="28693" y="21333"/>
                </a:lnTo>
                <a:lnTo>
                  <a:pt x="32463" y="23747"/>
                </a:lnTo>
                <a:lnTo>
                  <a:pt x="36883" y="26309"/>
                </a:lnTo>
                <a:lnTo>
                  <a:pt x="41733" y="28969"/>
                </a:lnTo>
                <a:lnTo>
                  <a:pt x="45920" y="32647"/>
                </a:lnTo>
                <a:lnTo>
                  <a:pt x="49663" y="37005"/>
                </a:lnTo>
                <a:lnTo>
                  <a:pt x="53112" y="41815"/>
                </a:lnTo>
                <a:lnTo>
                  <a:pt x="56363" y="45974"/>
                </a:lnTo>
                <a:lnTo>
                  <a:pt x="59482" y="49699"/>
                </a:lnTo>
                <a:lnTo>
                  <a:pt x="62515" y="53135"/>
                </a:lnTo>
                <a:lnTo>
                  <a:pt x="70964" y="62033"/>
                </a:lnTo>
                <a:lnTo>
                  <a:pt x="91911" y="83268"/>
                </a:lnTo>
                <a:lnTo>
                  <a:pt x="96516" y="88849"/>
                </a:lnTo>
                <a:lnTo>
                  <a:pt x="100540" y="94475"/>
                </a:lnTo>
                <a:lnTo>
                  <a:pt x="104174" y="100131"/>
                </a:lnTo>
                <a:lnTo>
                  <a:pt x="107549" y="105806"/>
                </a:lnTo>
                <a:lnTo>
                  <a:pt x="110752" y="111495"/>
                </a:lnTo>
                <a:lnTo>
                  <a:pt x="116851" y="122895"/>
                </a:lnTo>
                <a:lnTo>
                  <a:pt x="122736" y="134313"/>
                </a:lnTo>
                <a:lnTo>
                  <a:pt x="125987" y="145737"/>
                </a:lnTo>
                <a:lnTo>
                  <a:pt x="126854" y="151451"/>
                </a:lnTo>
                <a:lnTo>
                  <a:pt x="128384" y="158117"/>
                </a:lnTo>
                <a:lnTo>
                  <a:pt x="130357" y="165418"/>
                </a:lnTo>
                <a:lnTo>
                  <a:pt x="132625" y="173144"/>
                </a:lnTo>
                <a:lnTo>
                  <a:pt x="134137" y="180199"/>
                </a:lnTo>
                <a:lnTo>
                  <a:pt x="135145" y="186808"/>
                </a:lnTo>
                <a:lnTo>
                  <a:pt x="135816" y="193119"/>
                </a:lnTo>
                <a:lnTo>
                  <a:pt x="136264" y="200183"/>
                </a:lnTo>
                <a:lnTo>
                  <a:pt x="136563" y="207750"/>
                </a:lnTo>
                <a:lnTo>
                  <a:pt x="136762" y="215652"/>
                </a:lnTo>
                <a:lnTo>
                  <a:pt x="135942" y="223778"/>
                </a:lnTo>
                <a:lnTo>
                  <a:pt x="134443" y="232053"/>
                </a:lnTo>
                <a:lnTo>
                  <a:pt x="132491" y="240427"/>
                </a:lnTo>
                <a:lnTo>
                  <a:pt x="131190" y="248867"/>
                </a:lnTo>
                <a:lnTo>
                  <a:pt x="130322" y="257351"/>
                </a:lnTo>
                <a:lnTo>
                  <a:pt x="129744" y="265865"/>
                </a:lnTo>
                <a:lnTo>
                  <a:pt x="128406" y="273446"/>
                </a:lnTo>
                <a:lnTo>
                  <a:pt x="126562" y="280405"/>
                </a:lnTo>
                <a:lnTo>
                  <a:pt x="124379" y="286948"/>
                </a:lnTo>
                <a:lnTo>
                  <a:pt x="121972" y="293216"/>
                </a:lnTo>
                <a:lnTo>
                  <a:pt x="119415" y="299300"/>
                </a:lnTo>
                <a:lnTo>
                  <a:pt x="116757" y="305261"/>
                </a:lnTo>
                <a:lnTo>
                  <a:pt x="113805" y="314424"/>
                </a:lnTo>
                <a:lnTo>
                  <a:pt x="111540" y="322623"/>
                </a:lnTo>
                <a:lnTo>
                  <a:pt x="107358" y="332618"/>
                </a:lnTo>
                <a:lnTo>
                  <a:pt x="104910" y="336998"/>
                </a:lnTo>
                <a:lnTo>
                  <a:pt x="102325" y="340870"/>
                </a:lnTo>
                <a:lnTo>
                  <a:pt x="99649" y="344404"/>
                </a:lnTo>
                <a:lnTo>
                  <a:pt x="96676" y="350871"/>
                </a:lnTo>
                <a:lnTo>
                  <a:pt x="95883" y="353929"/>
                </a:lnTo>
                <a:lnTo>
                  <a:pt x="94402" y="355967"/>
                </a:lnTo>
                <a:lnTo>
                  <a:pt x="92463" y="357326"/>
                </a:lnTo>
                <a:lnTo>
                  <a:pt x="87056" y="359508"/>
                </a:lnTo>
                <a:lnTo>
                  <a:pt x="86612" y="360639"/>
                </a:lnTo>
                <a:lnTo>
                  <a:pt x="85725" y="36861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547"/>
          <p:cNvSpPr/>
          <p:nvPr/>
        </p:nvSpPr>
        <p:spPr bwMode="auto">
          <a:xfrm>
            <a:off x="4872037" y="4457700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4551" y="34290"/>
                </a:lnTo>
                <a:lnTo>
                  <a:pt x="5892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8730" y="28398"/>
                </a:lnTo>
                <a:lnTo>
                  <a:pt x="10583" y="27504"/>
                </a:lnTo>
                <a:lnTo>
                  <a:pt x="15181" y="26511"/>
                </a:lnTo>
                <a:lnTo>
                  <a:pt x="20400" y="26070"/>
                </a:lnTo>
                <a:lnTo>
                  <a:pt x="24077" y="25000"/>
                </a:lnTo>
                <a:lnTo>
                  <a:pt x="28434" y="23335"/>
                </a:lnTo>
                <a:lnTo>
                  <a:pt x="33244" y="21271"/>
                </a:lnTo>
                <a:lnTo>
                  <a:pt x="37403" y="19896"/>
                </a:lnTo>
                <a:lnTo>
                  <a:pt x="41127" y="18979"/>
                </a:lnTo>
                <a:lnTo>
                  <a:pt x="44563" y="18367"/>
                </a:lnTo>
                <a:lnTo>
                  <a:pt x="47806" y="17960"/>
                </a:lnTo>
                <a:lnTo>
                  <a:pt x="50921" y="17688"/>
                </a:lnTo>
                <a:lnTo>
                  <a:pt x="53950" y="17507"/>
                </a:lnTo>
                <a:lnTo>
                  <a:pt x="57874" y="16433"/>
                </a:lnTo>
                <a:lnTo>
                  <a:pt x="62395" y="14766"/>
                </a:lnTo>
                <a:lnTo>
                  <a:pt x="67314" y="12701"/>
                </a:lnTo>
                <a:lnTo>
                  <a:pt x="72499" y="11325"/>
                </a:lnTo>
                <a:lnTo>
                  <a:pt x="77860" y="10407"/>
                </a:lnTo>
                <a:lnTo>
                  <a:pt x="83339" y="9795"/>
                </a:lnTo>
                <a:lnTo>
                  <a:pt x="88897" y="9388"/>
                </a:lnTo>
                <a:lnTo>
                  <a:pt x="94507" y="9116"/>
                </a:lnTo>
                <a:lnTo>
                  <a:pt x="100152" y="8935"/>
                </a:lnTo>
                <a:lnTo>
                  <a:pt x="105821" y="7861"/>
                </a:lnTo>
                <a:lnTo>
                  <a:pt x="111505" y="6193"/>
                </a:lnTo>
                <a:lnTo>
                  <a:pt x="117199" y="4129"/>
                </a:lnTo>
                <a:lnTo>
                  <a:pt x="121948" y="2752"/>
                </a:lnTo>
                <a:lnTo>
                  <a:pt x="126066" y="1835"/>
                </a:lnTo>
                <a:lnTo>
                  <a:pt x="129764" y="1223"/>
                </a:lnTo>
                <a:lnTo>
                  <a:pt x="134134" y="815"/>
                </a:lnTo>
                <a:lnTo>
                  <a:pt x="138953" y="543"/>
                </a:lnTo>
                <a:lnTo>
                  <a:pt x="148434" y="241"/>
                </a:lnTo>
                <a:lnTo>
                  <a:pt x="162283" y="47"/>
                </a:lnTo>
                <a:lnTo>
                  <a:pt x="18002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548"/>
          <p:cNvSpPr/>
          <p:nvPr/>
        </p:nvSpPr>
        <p:spPr bwMode="auto">
          <a:xfrm>
            <a:off x="4906327" y="4551997"/>
            <a:ext cx="188596" cy="16793"/>
          </a:xfrm>
          <a:custGeom>
            <a:avLst/>
            <a:gdLst/>
            <a:ahLst/>
            <a:cxnLst/>
            <a:rect l="0" t="0" r="0" b="0"/>
            <a:pathLst>
              <a:path w="188596" h="16793">
                <a:moveTo>
                  <a:pt x="0" y="8573"/>
                </a:moveTo>
                <a:lnTo>
                  <a:pt x="4551" y="8573"/>
                </a:lnTo>
                <a:lnTo>
                  <a:pt x="5892" y="9525"/>
                </a:lnTo>
                <a:lnTo>
                  <a:pt x="6785" y="11113"/>
                </a:lnTo>
                <a:lnTo>
                  <a:pt x="7381" y="13123"/>
                </a:lnTo>
                <a:lnTo>
                  <a:pt x="9683" y="14464"/>
                </a:lnTo>
                <a:lnTo>
                  <a:pt x="13123" y="15358"/>
                </a:lnTo>
                <a:lnTo>
                  <a:pt x="17321" y="15954"/>
                </a:lnTo>
                <a:lnTo>
                  <a:pt x="21072" y="16351"/>
                </a:lnTo>
                <a:lnTo>
                  <a:pt x="24526" y="16615"/>
                </a:lnTo>
                <a:lnTo>
                  <a:pt x="27781" y="16792"/>
                </a:lnTo>
                <a:lnTo>
                  <a:pt x="31856" y="15957"/>
                </a:lnTo>
                <a:lnTo>
                  <a:pt x="36477" y="14449"/>
                </a:lnTo>
                <a:lnTo>
                  <a:pt x="41463" y="12489"/>
                </a:lnTo>
                <a:lnTo>
                  <a:pt x="45740" y="11184"/>
                </a:lnTo>
                <a:lnTo>
                  <a:pt x="49543" y="10313"/>
                </a:lnTo>
                <a:lnTo>
                  <a:pt x="53031" y="9733"/>
                </a:lnTo>
                <a:lnTo>
                  <a:pt x="57262" y="9347"/>
                </a:lnTo>
                <a:lnTo>
                  <a:pt x="61987" y="9088"/>
                </a:lnTo>
                <a:lnTo>
                  <a:pt x="67042" y="8916"/>
                </a:lnTo>
                <a:lnTo>
                  <a:pt x="72317" y="7849"/>
                </a:lnTo>
                <a:lnTo>
                  <a:pt x="77739" y="6186"/>
                </a:lnTo>
                <a:lnTo>
                  <a:pt x="83259" y="4124"/>
                </a:lnTo>
                <a:lnTo>
                  <a:pt x="87891" y="2749"/>
                </a:lnTo>
                <a:lnTo>
                  <a:pt x="91931" y="1833"/>
                </a:lnTo>
                <a:lnTo>
                  <a:pt x="95577" y="1222"/>
                </a:lnTo>
                <a:lnTo>
                  <a:pt x="99913" y="815"/>
                </a:lnTo>
                <a:lnTo>
                  <a:pt x="104709" y="543"/>
                </a:lnTo>
                <a:lnTo>
                  <a:pt x="115117" y="241"/>
                </a:lnTo>
                <a:lnTo>
                  <a:pt x="164804" y="6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549"/>
          <p:cNvSpPr/>
          <p:nvPr/>
        </p:nvSpPr>
        <p:spPr bwMode="auto">
          <a:xfrm>
            <a:off x="5172075" y="4363437"/>
            <a:ext cx="196665" cy="248568"/>
          </a:xfrm>
          <a:custGeom>
            <a:avLst/>
            <a:gdLst/>
            <a:ahLst/>
            <a:cxnLst/>
            <a:rect l="0" t="0" r="0" b="0"/>
            <a:pathLst>
              <a:path w="196665" h="248568">
                <a:moveTo>
                  <a:pt x="0" y="68545"/>
                </a:moveTo>
                <a:lnTo>
                  <a:pt x="0" y="52944"/>
                </a:lnTo>
                <a:lnTo>
                  <a:pt x="2540" y="49547"/>
                </a:lnTo>
                <a:lnTo>
                  <a:pt x="7796" y="43909"/>
                </a:lnTo>
                <a:lnTo>
                  <a:pt x="27532" y="23908"/>
                </a:lnTo>
                <a:lnTo>
                  <a:pt x="31689" y="20690"/>
                </a:lnTo>
                <a:lnTo>
                  <a:pt x="36366" y="17592"/>
                </a:lnTo>
                <a:lnTo>
                  <a:pt x="41389" y="14574"/>
                </a:lnTo>
                <a:lnTo>
                  <a:pt x="46642" y="12561"/>
                </a:lnTo>
                <a:lnTo>
                  <a:pt x="52050" y="11220"/>
                </a:lnTo>
                <a:lnTo>
                  <a:pt x="57560" y="10326"/>
                </a:lnTo>
                <a:lnTo>
                  <a:pt x="62186" y="8777"/>
                </a:lnTo>
                <a:lnTo>
                  <a:pt x="66222" y="6792"/>
                </a:lnTo>
                <a:lnTo>
                  <a:pt x="69865" y="4517"/>
                </a:lnTo>
                <a:lnTo>
                  <a:pt x="74200" y="2999"/>
                </a:lnTo>
                <a:lnTo>
                  <a:pt x="78994" y="1988"/>
                </a:lnTo>
                <a:lnTo>
                  <a:pt x="84095" y="1314"/>
                </a:lnTo>
                <a:lnTo>
                  <a:pt x="88448" y="864"/>
                </a:lnTo>
                <a:lnTo>
                  <a:pt x="92303" y="565"/>
                </a:lnTo>
                <a:lnTo>
                  <a:pt x="95825" y="365"/>
                </a:lnTo>
                <a:lnTo>
                  <a:pt x="104819" y="143"/>
                </a:lnTo>
                <a:lnTo>
                  <a:pt x="121564" y="0"/>
                </a:lnTo>
                <a:lnTo>
                  <a:pt x="124857" y="941"/>
                </a:lnTo>
                <a:lnTo>
                  <a:pt x="128006" y="2521"/>
                </a:lnTo>
                <a:lnTo>
                  <a:pt x="131057" y="4526"/>
                </a:lnTo>
                <a:lnTo>
                  <a:pt x="133091" y="7769"/>
                </a:lnTo>
                <a:lnTo>
                  <a:pt x="134447" y="11835"/>
                </a:lnTo>
                <a:lnTo>
                  <a:pt x="135351" y="16451"/>
                </a:lnTo>
                <a:lnTo>
                  <a:pt x="136356" y="24120"/>
                </a:lnTo>
                <a:lnTo>
                  <a:pt x="136624" y="27498"/>
                </a:lnTo>
                <a:lnTo>
                  <a:pt x="135850" y="31655"/>
                </a:lnTo>
                <a:lnTo>
                  <a:pt x="134382" y="36332"/>
                </a:lnTo>
                <a:lnTo>
                  <a:pt x="132450" y="41355"/>
                </a:lnTo>
                <a:lnTo>
                  <a:pt x="130210" y="46608"/>
                </a:lnTo>
                <a:lnTo>
                  <a:pt x="125181" y="57526"/>
                </a:lnTo>
                <a:lnTo>
                  <a:pt x="121554" y="63104"/>
                </a:lnTo>
                <a:lnTo>
                  <a:pt x="117230" y="68728"/>
                </a:lnTo>
                <a:lnTo>
                  <a:pt x="112443" y="74382"/>
                </a:lnTo>
                <a:lnTo>
                  <a:pt x="108299" y="80056"/>
                </a:lnTo>
                <a:lnTo>
                  <a:pt x="104585" y="85744"/>
                </a:lnTo>
                <a:lnTo>
                  <a:pt x="101155" y="91441"/>
                </a:lnTo>
                <a:lnTo>
                  <a:pt x="97917" y="96192"/>
                </a:lnTo>
                <a:lnTo>
                  <a:pt x="94806" y="100311"/>
                </a:lnTo>
                <a:lnTo>
                  <a:pt x="91778" y="104010"/>
                </a:lnTo>
                <a:lnTo>
                  <a:pt x="87856" y="107428"/>
                </a:lnTo>
                <a:lnTo>
                  <a:pt x="83335" y="110660"/>
                </a:lnTo>
                <a:lnTo>
                  <a:pt x="78417" y="113767"/>
                </a:lnTo>
                <a:lnTo>
                  <a:pt x="74185" y="115838"/>
                </a:lnTo>
                <a:lnTo>
                  <a:pt x="70412" y="117218"/>
                </a:lnTo>
                <a:lnTo>
                  <a:pt x="62062" y="119435"/>
                </a:lnTo>
                <a:lnTo>
                  <a:pt x="56065" y="119818"/>
                </a:lnTo>
                <a:lnTo>
                  <a:pt x="52806" y="119933"/>
                </a:lnTo>
                <a:lnTo>
                  <a:pt x="56392" y="119966"/>
                </a:lnTo>
                <a:lnTo>
                  <a:pt x="57597" y="119018"/>
                </a:lnTo>
                <a:lnTo>
                  <a:pt x="58400" y="117434"/>
                </a:lnTo>
                <a:lnTo>
                  <a:pt x="58936" y="115425"/>
                </a:lnTo>
                <a:lnTo>
                  <a:pt x="60245" y="114086"/>
                </a:lnTo>
                <a:lnTo>
                  <a:pt x="62071" y="113194"/>
                </a:lnTo>
                <a:lnTo>
                  <a:pt x="64241" y="112598"/>
                </a:lnTo>
                <a:lnTo>
                  <a:pt x="69191" y="109397"/>
                </a:lnTo>
                <a:lnTo>
                  <a:pt x="74566" y="104799"/>
                </a:lnTo>
                <a:lnTo>
                  <a:pt x="80131" y="99581"/>
                </a:lnTo>
                <a:lnTo>
                  <a:pt x="83900" y="97808"/>
                </a:lnTo>
                <a:lnTo>
                  <a:pt x="88318" y="96626"/>
                </a:lnTo>
                <a:lnTo>
                  <a:pt x="93169" y="95838"/>
                </a:lnTo>
                <a:lnTo>
                  <a:pt x="98307" y="95313"/>
                </a:lnTo>
                <a:lnTo>
                  <a:pt x="103638" y="94963"/>
                </a:lnTo>
                <a:lnTo>
                  <a:pt x="109097" y="94730"/>
                </a:lnTo>
                <a:lnTo>
                  <a:pt x="120243" y="94470"/>
                </a:lnTo>
                <a:lnTo>
                  <a:pt x="155482" y="94275"/>
                </a:lnTo>
                <a:lnTo>
                  <a:pt x="158899" y="95223"/>
                </a:lnTo>
                <a:lnTo>
                  <a:pt x="162130" y="96808"/>
                </a:lnTo>
                <a:lnTo>
                  <a:pt x="168261" y="101109"/>
                </a:lnTo>
                <a:lnTo>
                  <a:pt x="174160" y="106196"/>
                </a:lnTo>
                <a:lnTo>
                  <a:pt x="179957" y="111631"/>
                </a:lnTo>
                <a:lnTo>
                  <a:pt x="191439" y="122882"/>
                </a:lnTo>
                <a:lnTo>
                  <a:pt x="193349" y="125725"/>
                </a:lnTo>
                <a:lnTo>
                  <a:pt x="195470" y="131423"/>
                </a:lnTo>
                <a:lnTo>
                  <a:pt x="196036" y="135229"/>
                </a:lnTo>
                <a:lnTo>
                  <a:pt x="196412" y="139671"/>
                </a:lnTo>
                <a:lnTo>
                  <a:pt x="196664" y="144538"/>
                </a:lnTo>
                <a:lnTo>
                  <a:pt x="195879" y="148734"/>
                </a:lnTo>
                <a:lnTo>
                  <a:pt x="192467" y="155937"/>
                </a:lnTo>
                <a:lnTo>
                  <a:pt x="187776" y="164854"/>
                </a:lnTo>
                <a:lnTo>
                  <a:pt x="185191" y="169898"/>
                </a:lnTo>
                <a:lnTo>
                  <a:pt x="182515" y="174214"/>
                </a:lnTo>
                <a:lnTo>
                  <a:pt x="177003" y="181549"/>
                </a:lnTo>
                <a:lnTo>
                  <a:pt x="174200" y="185791"/>
                </a:lnTo>
                <a:lnTo>
                  <a:pt x="171378" y="190524"/>
                </a:lnTo>
                <a:lnTo>
                  <a:pt x="168544" y="195584"/>
                </a:lnTo>
                <a:lnTo>
                  <a:pt x="165703" y="199910"/>
                </a:lnTo>
                <a:lnTo>
                  <a:pt x="160005" y="207258"/>
                </a:lnTo>
                <a:lnTo>
                  <a:pt x="156200" y="210550"/>
                </a:lnTo>
                <a:lnTo>
                  <a:pt x="151758" y="213697"/>
                </a:lnTo>
                <a:lnTo>
                  <a:pt x="146892" y="216748"/>
                </a:lnTo>
                <a:lnTo>
                  <a:pt x="142695" y="219735"/>
                </a:lnTo>
                <a:lnTo>
                  <a:pt x="138945" y="222678"/>
                </a:lnTo>
                <a:lnTo>
                  <a:pt x="135492" y="225593"/>
                </a:lnTo>
                <a:lnTo>
                  <a:pt x="132238" y="228489"/>
                </a:lnTo>
                <a:lnTo>
                  <a:pt x="126083" y="234247"/>
                </a:lnTo>
                <a:lnTo>
                  <a:pt x="123107" y="236162"/>
                </a:lnTo>
                <a:lnTo>
                  <a:pt x="117261" y="238291"/>
                </a:lnTo>
                <a:lnTo>
                  <a:pt x="113417" y="238860"/>
                </a:lnTo>
                <a:lnTo>
                  <a:pt x="108948" y="239238"/>
                </a:lnTo>
                <a:lnTo>
                  <a:pt x="104065" y="239490"/>
                </a:lnTo>
                <a:lnTo>
                  <a:pt x="99856" y="240611"/>
                </a:lnTo>
                <a:lnTo>
                  <a:pt x="96098" y="242311"/>
                </a:lnTo>
                <a:lnTo>
                  <a:pt x="92640" y="244396"/>
                </a:lnTo>
                <a:lnTo>
                  <a:pt x="89382" y="245787"/>
                </a:lnTo>
                <a:lnTo>
                  <a:pt x="86258" y="246714"/>
                </a:lnTo>
                <a:lnTo>
                  <a:pt x="80247" y="247743"/>
                </a:lnTo>
                <a:lnTo>
                  <a:pt x="74400" y="248201"/>
                </a:lnTo>
                <a:lnTo>
                  <a:pt x="68627" y="248405"/>
                </a:lnTo>
                <a:lnTo>
                  <a:pt x="51769" y="248566"/>
                </a:lnTo>
                <a:lnTo>
                  <a:pt x="51584" y="248567"/>
                </a:lnTo>
                <a:lnTo>
                  <a:pt x="51454" y="241783"/>
                </a:lnTo>
                <a:lnTo>
                  <a:pt x="51434" y="23999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550"/>
          <p:cNvSpPr/>
          <p:nvPr/>
        </p:nvSpPr>
        <p:spPr bwMode="auto">
          <a:xfrm>
            <a:off x="5429250" y="4346257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12770"/>
                </a:lnTo>
                <a:lnTo>
                  <a:pt x="952" y="16134"/>
                </a:lnTo>
                <a:lnTo>
                  <a:pt x="2540" y="20281"/>
                </a:lnTo>
                <a:lnTo>
                  <a:pt x="4550" y="24950"/>
                </a:lnTo>
                <a:lnTo>
                  <a:pt x="5891" y="29969"/>
                </a:lnTo>
                <a:lnTo>
                  <a:pt x="6785" y="35219"/>
                </a:lnTo>
                <a:lnTo>
                  <a:pt x="7380" y="40624"/>
                </a:lnTo>
                <a:lnTo>
                  <a:pt x="7778" y="46133"/>
                </a:lnTo>
                <a:lnTo>
                  <a:pt x="8042" y="51710"/>
                </a:lnTo>
                <a:lnTo>
                  <a:pt x="8219" y="57334"/>
                </a:lnTo>
                <a:lnTo>
                  <a:pt x="9289" y="62987"/>
                </a:lnTo>
                <a:lnTo>
                  <a:pt x="10955" y="68662"/>
                </a:lnTo>
                <a:lnTo>
                  <a:pt x="13018" y="74349"/>
                </a:lnTo>
                <a:lnTo>
                  <a:pt x="14394" y="80999"/>
                </a:lnTo>
                <a:lnTo>
                  <a:pt x="15311" y="88289"/>
                </a:lnTo>
                <a:lnTo>
                  <a:pt x="15922" y="96007"/>
                </a:lnTo>
                <a:lnTo>
                  <a:pt x="16329" y="103057"/>
                </a:lnTo>
                <a:lnTo>
                  <a:pt x="16783" y="115971"/>
                </a:lnTo>
                <a:lnTo>
                  <a:pt x="17097" y="152361"/>
                </a:lnTo>
                <a:lnTo>
                  <a:pt x="17113" y="158724"/>
                </a:lnTo>
                <a:lnTo>
                  <a:pt x="18076" y="164871"/>
                </a:lnTo>
                <a:lnTo>
                  <a:pt x="19671" y="170874"/>
                </a:lnTo>
                <a:lnTo>
                  <a:pt x="21686" y="176781"/>
                </a:lnTo>
                <a:lnTo>
                  <a:pt x="23030" y="182624"/>
                </a:lnTo>
                <a:lnTo>
                  <a:pt x="23926" y="188425"/>
                </a:lnTo>
                <a:lnTo>
                  <a:pt x="24522" y="194196"/>
                </a:lnTo>
                <a:lnTo>
                  <a:pt x="25874" y="199949"/>
                </a:lnTo>
                <a:lnTo>
                  <a:pt x="27726" y="205689"/>
                </a:lnTo>
                <a:lnTo>
                  <a:pt x="29914" y="211421"/>
                </a:lnTo>
                <a:lnTo>
                  <a:pt x="31372" y="216195"/>
                </a:lnTo>
                <a:lnTo>
                  <a:pt x="32345" y="220330"/>
                </a:lnTo>
                <a:lnTo>
                  <a:pt x="33425" y="227464"/>
                </a:lnTo>
                <a:lnTo>
                  <a:pt x="33906" y="233811"/>
                </a:lnTo>
                <a:lnTo>
                  <a:pt x="34986" y="236836"/>
                </a:lnTo>
                <a:lnTo>
                  <a:pt x="36659" y="239806"/>
                </a:lnTo>
                <a:lnTo>
                  <a:pt x="41636" y="246865"/>
                </a:lnTo>
                <a:lnTo>
                  <a:pt x="42317" y="250370"/>
                </a:lnTo>
                <a:lnTo>
                  <a:pt x="42862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551"/>
          <p:cNvSpPr/>
          <p:nvPr/>
        </p:nvSpPr>
        <p:spPr bwMode="auto">
          <a:xfrm>
            <a:off x="5557837" y="4311967"/>
            <a:ext cx="186966" cy="282894"/>
          </a:xfrm>
          <a:custGeom>
            <a:avLst/>
            <a:gdLst/>
            <a:ahLst/>
            <a:cxnLst/>
            <a:rect l="0" t="0" r="0" b="0"/>
            <a:pathLst>
              <a:path w="186966" h="282894">
                <a:moveTo>
                  <a:pt x="162878" y="0"/>
                </a:moveTo>
                <a:lnTo>
                  <a:pt x="150107" y="0"/>
                </a:lnTo>
                <a:lnTo>
                  <a:pt x="146744" y="953"/>
                </a:lnTo>
                <a:lnTo>
                  <a:pt x="142597" y="2540"/>
                </a:lnTo>
                <a:lnTo>
                  <a:pt x="137927" y="4551"/>
                </a:lnTo>
                <a:lnTo>
                  <a:pt x="133862" y="5891"/>
                </a:lnTo>
                <a:lnTo>
                  <a:pt x="130199" y="6785"/>
                </a:lnTo>
                <a:lnTo>
                  <a:pt x="126804" y="7381"/>
                </a:lnTo>
                <a:lnTo>
                  <a:pt x="122636" y="8731"/>
                </a:lnTo>
                <a:lnTo>
                  <a:pt x="117952" y="10583"/>
                </a:lnTo>
                <a:lnTo>
                  <a:pt x="112925" y="12770"/>
                </a:lnTo>
                <a:lnTo>
                  <a:pt x="108621" y="15181"/>
                </a:lnTo>
                <a:lnTo>
                  <a:pt x="104799" y="17741"/>
                </a:lnTo>
                <a:lnTo>
                  <a:pt x="101298" y="20400"/>
                </a:lnTo>
                <a:lnTo>
                  <a:pt x="97060" y="22173"/>
                </a:lnTo>
                <a:lnTo>
                  <a:pt x="92329" y="23354"/>
                </a:lnTo>
                <a:lnTo>
                  <a:pt x="87271" y="24142"/>
                </a:lnTo>
                <a:lnTo>
                  <a:pt x="81993" y="24667"/>
                </a:lnTo>
                <a:lnTo>
                  <a:pt x="76570" y="25017"/>
                </a:lnTo>
                <a:lnTo>
                  <a:pt x="66416" y="25406"/>
                </a:lnTo>
                <a:lnTo>
                  <a:pt x="55345" y="25625"/>
                </a:lnTo>
                <a:lnTo>
                  <a:pt x="17543" y="25718"/>
                </a:lnTo>
                <a:lnTo>
                  <a:pt x="17180" y="33098"/>
                </a:lnTo>
                <a:lnTo>
                  <a:pt x="12604" y="38488"/>
                </a:lnTo>
                <a:lnTo>
                  <a:pt x="11260" y="40899"/>
                </a:lnTo>
                <a:lnTo>
                  <a:pt x="9767" y="46117"/>
                </a:lnTo>
                <a:lnTo>
                  <a:pt x="9104" y="54152"/>
                </a:lnTo>
                <a:lnTo>
                  <a:pt x="8927" y="58961"/>
                </a:lnTo>
                <a:lnTo>
                  <a:pt x="7856" y="63120"/>
                </a:lnTo>
                <a:lnTo>
                  <a:pt x="4126" y="70281"/>
                </a:lnTo>
                <a:lnTo>
                  <a:pt x="2751" y="74476"/>
                </a:lnTo>
                <a:lnTo>
                  <a:pt x="1834" y="79178"/>
                </a:lnTo>
                <a:lnTo>
                  <a:pt x="1223" y="84218"/>
                </a:lnTo>
                <a:lnTo>
                  <a:pt x="815" y="89483"/>
                </a:lnTo>
                <a:lnTo>
                  <a:pt x="544" y="94898"/>
                </a:lnTo>
                <a:lnTo>
                  <a:pt x="161" y="109081"/>
                </a:lnTo>
                <a:lnTo>
                  <a:pt x="4" y="145142"/>
                </a:lnTo>
                <a:lnTo>
                  <a:pt x="0" y="171332"/>
                </a:lnTo>
                <a:lnTo>
                  <a:pt x="4551" y="166865"/>
                </a:lnTo>
                <a:lnTo>
                  <a:pt x="6844" y="165536"/>
                </a:lnTo>
                <a:lnTo>
                  <a:pt x="11931" y="164059"/>
                </a:lnTo>
                <a:lnTo>
                  <a:pt x="17368" y="160863"/>
                </a:lnTo>
                <a:lnTo>
                  <a:pt x="22959" y="156267"/>
                </a:lnTo>
                <a:lnTo>
                  <a:pt x="28619" y="151050"/>
                </a:lnTo>
                <a:lnTo>
                  <a:pt x="32414" y="148325"/>
                </a:lnTo>
                <a:lnTo>
                  <a:pt x="36850" y="145556"/>
                </a:lnTo>
                <a:lnTo>
                  <a:pt x="41711" y="142757"/>
                </a:lnTo>
                <a:lnTo>
                  <a:pt x="45905" y="139939"/>
                </a:lnTo>
                <a:lnTo>
                  <a:pt x="49654" y="137108"/>
                </a:lnTo>
                <a:lnTo>
                  <a:pt x="53105" y="134268"/>
                </a:lnTo>
                <a:lnTo>
                  <a:pt x="57311" y="131422"/>
                </a:lnTo>
                <a:lnTo>
                  <a:pt x="62020" y="128572"/>
                </a:lnTo>
                <a:lnTo>
                  <a:pt x="67064" y="125720"/>
                </a:lnTo>
                <a:lnTo>
                  <a:pt x="72332" y="123818"/>
                </a:lnTo>
                <a:lnTo>
                  <a:pt x="77749" y="122551"/>
                </a:lnTo>
                <a:lnTo>
                  <a:pt x="83265" y="121706"/>
                </a:lnTo>
                <a:lnTo>
                  <a:pt x="88848" y="121142"/>
                </a:lnTo>
                <a:lnTo>
                  <a:pt x="94474" y="120767"/>
                </a:lnTo>
                <a:lnTo>
                  <a:pt x="100130" y="120516"/>
                </a:lnTo>
                <a:lnTo>
                  <a:pt x="111495" y="120238"/>
                </a:lnTo>
                <a:lnTo>
                  <a:pt x="144070" y="120028"/>
                </a:lnTo>
                <a:lnTo>
                  <a:pt x="149387" y="120976"/>
                </a:lnTo>
                <a:lnTo>
                  <a:pt x="154836" y="122561"/>
                </a:lnTo>
                <a:lnTo>
                  <a:pt x="160374" y="124570"/>
                </a:lnTo>
                <a:lnTo>
                  <a:pt x="164066" y="126862"/>
                </a:lnTo>
                <a:lnTo>
                  <a:pt x="166527" y="129342"/>
                </a:lnTo>
                <a:lnTo>
                  <a:pt x="170215" y="134638"/>
                </a:lnTo>
                <a:lnTo>
                  <a:pt x="175028" y="140167"/>
                </a:lnTo>
                <a:lnTo>
                  <a:pt x="180343" y="145799"/>
                </a:lnTo>
                <a:lnTo>
                  <a:pt x="183094" y="148634"/>
                </a:lnTo>
                <a:lnTo>
                  <a:pt x="184928" y="152430"/>
                </a:lnTo>
                <a:lnTo>
                  <a:pt x="186150" y="156865"/>
                </a:lnTo>
                <a:lnTo>
                  <a:pt x="186965" y="161726"/>
                </a:lnTo>
                <a:lnTo>
                  <a:pt x="186556" y="166873"/>
                </a:lnTo>
                <a:lnTo>
                  <a:pt x="185331" y="172209"/>
                </a:lnTo>
                <a:lnTo>
                  <a:pt x="183561" y="177671"/>
                </a:lnTo>
                <a:lnTo>
                  <a:pt x="179056" y="186280"/>
                </a:lnTo>
                <a:lnTo>
                  <a:pt x="173878" y="194234"/>
                </a:lnTo>
                <a:lnTo>
                  <a:pt x="171163" y="199022"/>
                </a:lnTo>
                <a:lnTo>
                  <a:pt x="165608" y="209422"/>
                </a:lnTo>
                <a:lnTo>
                  <a:pt x="159963" y="220394"/>
                </a:lnTo>
                <a:lnTo>
                  <a:pt x="156172" y="225035"/>
                </a:lnTo>
                <a:lnTo>
                  <a:pt x="151740" y="229081"/>
                </a:lnTo>
                <a:lnTo>
                  <a:pt x="146880" y="232731"/>
                </a:lnTo>
                <a:lnTo>
                  <a:pt x="141735" y="237069"/>
                </a:lnTo>
                <a:lnTo>
                  <a:pt x="136400" y="241866"/>
                </a:lnTo>
                <a:lnTo>
                  <a:pt x="130939" y="246969"/>
                </a:lnTo>
                <a:lnTo>
                  <a:pt x="125392" y="250371"/>
                </a:lnTo>
                <a:lnTo>
                  <a:pt x="119790" y="252639"/>
                </a:lnTo>
                <a:lnTo>
                  <a:pt x="114150" y="254151"/>
                </a:lnTo>
                <a:lnTo>
                  <a:pt x="109438" y="256111"/>
                </a:lnTo>
                <a:lnTo>
                  <a:pt x="105343" y="258371"/>
                </a:lnTo>
                <a:lnTo>
                  <a:pt x="101661" y="260831"/>
                </a:lnTo>
                <a:lnTo>
                  <a:pt x="98254" y="263422"/>
                </a:lnTo>
                <a:lnTo>
                  <a:pt x="95031" y="266102"/>
                </a:lnTo>
                <a:lnTo>
                  <a:pt x="91929" y="268841"/>
                </a:lnTo>
                <a:lnTo>
                  <a:pt x="87956" y="270668"/>
                </a:lnTo>
                <a:lnTo>
                  <a:pt x="83402" y="271885"/>
                </a:lnTo>
                <a:lnTo>
                  <a:pt x="78461" y="272697"/>
                </a:lnTo>
                <a:lnTo>
                  <a:pt x="74215" y="274190"/>
                </a:lnTo>
                <a:lnTo>
                  <a:pt x="70432" y="276139"/>
                </a:lnTo>
                <a:lnTo>
                  <a:pt x="66957" y="278390"/>
                </a:lnTo>
                <a:lnTo>
                  <a:pt x="63688" y="279891"/>
                </a:lnTo>
                <a:lnTo>
                  <a:pt x="60556" y="280891"/>
                </a:lnTo>
                <a:lnTo>
                  <a:pt x="57516" y="281558"/>
                </a:lnTo>
                <a:lnTo>
                  <a:pt x="54537" y="282003"/>
                </a:lnTo>
                <a:lnTo>
                  <a:pt x="51598" y="282300"/>
                </a:lnTo>
                <a:lnTo>
                  <a:pt x="45793" y="282629"/>
                </a:lnTo>
                <a:lnTo>
                  <a:pt x="35993" y="282858"/>
                </a:lnTo>
                <a:lnTo>
                  <a:pt x="25717" y="2828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552"/>
          <p:cNvSpPr/>
          <p:nvPr/>
        </p:nvSpPr>
        <p:spPr bwMode="auto">
          <a:xfrm>
            <a:off x="3046094" y="5074920"/>
            <a:ext cx="274321" cy="214310"/>
          </a:xfrm>
          <a:custGeom>
            <a:avLst/>
            <a:gdLst/>
            <a:ahLst/>
            <a:cxnLst/>
            <a:rect l="0" t="0" r="0" b="0"/>
            <a:pathLst>
              <a:path w="274321" h="214310">
                <a:moveTo>
                  <a:pt x="0" y="68580"/>
                </a:moveTo>
                <a:lnTo>
                  <a:pt x="0" y="60112"/>
                </a:lnTo>
                <a:lnTo>
                  <a:pt x="0" y="84428"/>
                </a:lnTo>
                <a:lnTo>
                  <a:pt x="4551" y="89891"/>
                </a:lnTo>
                <a:lnTo>
                  <a:pt x="5892" y="92313"/>
                </a:lnTo>
                <a:lnTo>
                  <a:pt x="7381" y="97542"/>
                </a:lnTo>
                <a:lnTo>
                  <a:pt x="6826" y="100271"/>
                </a:lnTo>
                <a:lnTo>
                  <a:pt x="3669" y="105842"/>
                </a:lnTo>
                <a:lnTo>
                  <a:pt x="3399" y="108661"/>
                </a:lnTo>
                <a:lnTo>
                  <a:pt x="4171" y="111494"/>
                </a:lnTo>
                <a:lnTo>
                  <a:pt x="6617" y="117180"/>
                </a:lnTo>
                <a:lnTo>
                  <a:pt x="7704" y="122882"/>
                </a:lnTo>
                <a:lnTo>
                  <a:pt x="8187" y="128592"/>
                </a:lnTo>
                <a:lnTo>
                  <a:pt x="8401" y="134304"/>
                </a:lnTo>
                <a:lnTo>
                  <a:pt x="8497" y="140018"/>
                </a:lnTo>
                <a:lnTo>
                  <a:pt x="9475" y="141922"/>
                </a:lnTo>
                <a:lnTo>
                  <a:pt x="11079" y="143192"/>
                </a:lnTo>
                <a:lnTo>
                  <a:pt x="13102" y="144040"/>
                </a:lnTo>
                <a:lnTo>
                  <a:pt x="14450" y="145556"/>
                </a:lnTo>
                <a:lnTo>
                  <a:pt x="15348" y="147520"/>
                </a:lnTo>
                <a:lnTo>
                  <a:pt x="15947" y="149781"/>
                </a:lnTo>
                <a:lnTo>
                  <a:pt x="19153" y="154835"/>
                </a:lnTo>
                <a:lnTo>
                  <a:pt x="21341" y="157515"/>
                </a:lnTo>
                <a:lnTo>
                  <a:pt x="22800" y="160255"/>
                </a:lnTo>
                <a:lnTo>
                  <a:pt x="24421" y="165839"/>
                </a:lnTo>
                <a:lnTo>
                  <a:pt x="25142" y="171496"/>
                </a:lnTo>
                <a:lnTo>
                  <a:pt x="25334" y="174338"/>
                </a:lnTo>
                <a:lnTo>
                  <a:pt x="26414" y="177185"/>
                </a:lnTo>
                <a:lnTo>
                  <a:pt x="30155" y="182889"/>
                </a:lnTo>
                <a:lnTo>
                  <a:pt x="33065" y="186904"/>
                </a:lnTo>
                <a:lnTo>
                  <a:pt x="33746" y="190383"/>
                </a:lnTo>
                <a:lnTo>
                  <a:pt x="33927" y="192645"/>
                </a:lnTo>
                <a:lnTo>
                  <a:pt x="35001" y="194152"/>
                </a:lnTo>
                <a:lnTo>
                  <a:pt x="36669" y="195157"/>
                </a:lnTo>
                <a:lnTo>
                  <a:pt x="38734" y="195827"/>
                </a:lnTo>
                <a:lnTo>
                  <a:pt x="40110" y="197226"/>
                </a:lnTo>
                <a:lnTo>
                  <a:pt x="41028" y="199111"/>
                </a:lnTo>
                <a:lnTo>
                  <a:pt x="41639" y="201321"/>
                </a:lnTo>
                <a:lnTo>
                  <a:pt x="43000" y="202794"/>
                </a:lnTo>
                <a:lnTo>
                  <a:pt x="44859" y="203776"/>
                </a:lnTo>
                <a:lnTo>
                  <a:pt x="47051" y="204431"/>
                </a:lnTo>
                <a:lnTo>
                  <a:pt x="52027" y="207698"/>
                </a:lnTo>
                <a:lnTo>
                  <a:pt x="58432" y="213006"/>
                </a:lnTo>
                <a:lnTo>
                  <a:pt x="61847" y="213731"/>
                </a:lnTo>
                <a:lnTo>
                  <a:pt x="69270" y="214290"/>
                </a:lnTo>
                <a:lnTo>
                  <a:pt x="80478" y="214309"/>
                </a:lnTo>
                <a:lnTo>
                  <a:pt x="82227" y="213358"/>
                </a:lnTo>
                <a:lnTo>
                  <a:pt x="83393" y="211771"/>
                </a:lnTo>
                <a:lnTo>
                  <a:pt x="84170" y="209760"/>
                </a:lnTo>
                <a:lnTo>
                  <a:pt x="85641" y="208420"/>
                </a:lnTo>
                <a:lnTo>
                  <a:pt x="87574" y="207527"/>
                </a:lnTo>
                <a:lnTo>
                  <a:pt x="89815" y="206931"/>
                </a:lnTo>
                <a:lnTo>
                  <a:pt x="91310" y="205581"/>
                </a:lnTo>
                <a:lnTo>
                  <a:pt x="92306" y="203729"/>
                </a:lnTo>
                <a:lnTo>
                  <a:pt x="92970" y="201542"/>
                </a:lnTo>
                <a:lnTo>
                  <a:pt x="96248" y="196572"/>
                </a:lnTo>
                <a:lnTo>
                  <a:pt x="98455" y="193913"/>
                </a:lnTo>
                <a:lnTo>
                  <a:pt x="99927" y="190235"/>
                </a:lnTo>
                <a:lnTo>
                  <a:pt x="100908" y="185878"/>
                </a:lnTo>
                <a:lnTo>
                  <a:pt x="101562" y="181068"/>
                </a:lnTo>
                <a:lnTo>
                  <a:pt x="102951" y="176910"/>
                </a:lnTo>
                <a:lnTo>
                  <a:pt x="104829" y="173185"/>
                </a:lnTo>
                <a:lnTo>
                  <a:pt x="107034" y="169749"/>
                </a:lnTo>
                <a:lnTo>
                  <a:pt x="108503" y="165553"/>
                </a:lnTo>
                <a:lnTo>
                  <a:pt x="109483" y="160851"/>
                </a:lnTo>
                <a:lnTo>
                  <a:pt x="110136" y="155811"/>
                </a:lnTo>
                <a:lnTo>
                  <a:pt x="111524" y="151499"/>
                </a:lnTo>
                <a:lnTo>
                  <a:pt x="113402" y="147672"/>
                </a:lnTo>
                <a:lnTo>
                  <a:pt x="115607" y="144168"/>
                </a:lnTo>
                <a:lnTo>
                  <a:pt x="117076" y="139927"/>
                </a:lnTo>
                <a:lnTo>
                  <a:pt x="118056" y="135194"/>
                </a:lnTo>
                <a:lnTo>
                  <a:pt x="118709" y="130135"/>
                </a:lnTo>
                <a:lnTo>
                  <a:pt x="119144" y="124857"/>
                </a:lnTo>
                <a:lnTo>
                  <a:pt x="119435" y="119432"/>
                </a:lnTo>
                <a:lnTo>
                  <a:pt x="119629" y="113911"/>
                </a:lnTo>
                <a:lnTo>
                  <a:pt x="120710" y="109279"/>
                </a:lnTo>
                <a:lnTo>
                  <a:pt x="122384" y="105237"/>
                </a:lnTo>
                <a:lnTo>
                  <a:pt x="124452" y="101590"/>
                </a:lnTo>
                <a:lnTo>
                  <a:pt x="126750" y="94999"/>
                </a:lnTo>
                <a:lnTo>
                  <a:pt x="127771" y="88894"/>
                </a:lnTo>
                <a:lnTo>
                  <a:pt x="128225" y="83006"/>
                </a:lnTo>
                <a:lnTo>
                  <a:pt x="128426" y="77214"/>
                </a:lnTo>
                <a:lnTo>
                  <a:pt x="128480" y="74336"/>
                </a:lnTo>
                <a:lnTo>
                  <a:pt x="129469" y="72417"/>
                </a:lnTo>
                <a:lnTo>
                  <a:pt x="131080" y="71138"/>
                </a:lnTo>
                <a:lnTo>
                  <a:pt x="133107" y="70285"/>
                </a:lnTo>
                <a:lnTo>
                  <a:pt x="133506" y="69717"/>
                </a:lnTo>
                <a:lnTo>
                  <a:pt x="132819" y="69338"/>
                </a:lnTo>
                <a:lnTo>
                  <a:pt x="128662" y="68593"/>
                </a:lnTo>
                <a:lnTo>
                  <a:pt x="133161" y="68584"/>
                </a:lnTo>
                <a:lnTo>
                  <a:pt x="134494" y="69535"/>
                </a:lnTo>
                <a:lnTo>
                  <a:pt x="135383" y="71122"/>
                </a:lnTo>
                <a:lnTo>
                  <a:pt x="136809" y="75961"/>
                </a:lnTo>
                <a:lnTo>
                  <a:pt x="141607" y="81350"/>
                </a:lnTo>
                <a:lnTo>
                  <a:pt x="144511" y="84429"/>
                </a:lnTo>
                <a:lnTo>
                  <a:pt x="145190" y="87689"/>
                </a:lnTo>
                <a:lnTo>
                  <a:pt x="145371" y="89891"/>
                </a:lnTo>
                <a:lnTo>
                  <a:pt x="146444" y="92313"/>
                </a:lnTo>
                <a:lnTo>
                  <a:pt x="150176" y="97542"/>
                </a:lnTo>
                <a:lnTo>
                  <a:pt x="153082" y="101291"/>
                </a:lnTo>
                <a:lnTo>
                  <a:pt x="153762" y="104708"/>
                </a:lnTo>
                <a:lnTo>
                  <a:pt x="153943" y="106953"/>
                </a:lnTo>
                <a:lnTo>
                  <a:pt x="155016" y="109401"/>
                </a:lnTo>
                <a:lnTo>
                  <a:pt x="158749" y="114662"/>
                </a:lnTo>
                <a:lnTo>
                  <a:pt x="161043" y="120176"/>
                </a:lnTo>
                <a:lnTo>
                  <a:pt x="161654" y="122980"/>
                </a:lnTo>
                <a:lnTo>
                  <a:pt x="164874" y="128635"/>
                </a:lnTo>
                <a:lnTo>
                  <a:pt x="167066" y="131476"/>
                </a:lnTo>
                <a:lnTo>
                  <a:pt x="169502" y="137174"/>
                </a:lnTo>
                <a:lnTo>
                  <a:pt x="170151" y="140027"/>
                </a:lnTo>
                <a:lnTo>
                  <a:pt x="173413" y="145736"/>
                </a:lnTo>
                <a:lnTo>
                  <a:pt x="175616" y="148592"/>
                </a:lnTo>
                <a:lnTo>
                  <a:pt x="178038" y="150497"/>
                </a:lnTo>
                <a:lnTo>
                  <a:pt x="180604" y="151766"/>
                </a:lnTo>
                <a:lnTo>
                  <a:pt x="183268" y="152612"/>
                </a:lnTo>
                <a:lnTo>
                  <a:pt x="185044" y="154129"/>
                </a:lnTo>
                <a:lnTo>
                  <a:pt x="186228" y="156092"/>
                </a:lnTo>
                <a:lnTo>
                  <a:pt x="187543" y="160814"/>
                </a:lnTo>
                <a:lnTo>
                  <a:pt x="188128" y="166088"/>
                </a:lnTo>
                <a:lnTo>
                  <a:pt x="189236" y="168828"/>
                </a:lnTo>
                <a:lnTo>
                  <a:pt x="193008" y="174412"/>
                </a:lnTo>
                <a:lnTo>
                  <a:pt x="197299" y="179867"/>
                </a:lnTo>
                <a:lnTo>
                  <a:pt x="201354" y="184081"/>
                </a:lnTo>
                <a:lnTo>
                  <a:pt x="203768" y="185585"/>
                </a:lnTo>
                <a:lnTo>
                  <a:pt x="208991" y="187257"/>
                </a:lnTo>
                <a:lnTo>
                  <a:pt x="217287" y="188199"/>
                </a:lnTo>
                <a:lnTo>
                  <a:pt x="219153" y="189283"/>
                </a:lnTo>
                <a:lnTo>
                  <a:pt x="220397" y="190958"/>
                </a:lnTo>
                <a:lnTo>
                  <a:pt x="221227" y="193028"/>
                </a:lnTo>
                <a:lnTo>
                  <a:pt x="222732" y="194407"/>
                </a:lnTo>
                <a:lnTo>
                  <a:pt x="224688" y="195328"/>
                </a:lnTo>
                <a:lnTo>
                  <a:pt x="229402" y="196350"/>
                </a:lnTo>
                <a:lnTo>
                  <a:pt x="237649" y="197005"/>
                </a:lnTo>
                <a:lnTo>
                  <a:pt x="244111" y="197135"/>
                </a:lnTo>
                <a:lnTo>
                  <a:pt x="245608" y="196193"/>
                </a:lnTo>
                <a:lnTo>
                  <a:pt x="246606" y="194613"/>
                </a:lnTo>
                <a:lnTo>
                  <a:pt x="248209" y="189783"/>
                </a:lnTo>
                <a:lnTo>
                  <a:pt x="253037" y="184396"/>
                </a:lnTo>
                <a:lnTo>
                  <a:pt x="254416" y="181986"/>
                </a:lnTo>
                <a:lnTo>
                  <a:pt x="255949" y="176767"/>
                </a:lnTo>
                <a:lnTo>
                  <a:pt x="259170" y="171273"/>
                </a:lnTo>
                <a:lnTo>
                  <a:pt x="261363" y="168475"/>
                </a:lnTo>
                <a:lnTo>
                  <a:pt x="263799" y="162825"/>
                </a:lnTo>
                <a:lnTo>
                  <a:pt x="264449" y="159985"/>
                </a:lnTo>
                <a:lnTo>
                  <a:pt x="267711" y="154289"/>
                </a:lnTo>
                <a:lnTo>
                  <a:pt x="269914" y="151437"/>
                </a:lnTo>
                <a:lnTo>
                  <a:pt x="272362" y="145728"/>
                </a:lnTo>
                <a:lnTo>
                  <a:pt x="273450" y="140015"/>
                </a:lnTo>
                <a:lnTo>
                  <a:pt x="273933" y="134301"/>
                </a:lnTo>
                <a:lnTo>
                  <a:pt x="274063" y="130492"/>
                </a:lnTo>
                <a:lnTo>
                  <a:pt x="274269" y="113229"/>
                </a:lnTo>
                <a:lnTo>
                  <a:pt x="274320" y="22870"/>
                </a:lnTo>
                <a:lnTo>
                  <a:pt x="273368" y="20961"/>
                </a:lnTo>
                <a:lnTo>
                  <a:pt x="271781" y="19689"/>
                </a:lnTo>
                <a:lnTo>
                  <a:pt x="269770" y="18841"/>
                </a:lnTo>
                <a:lnTo>
                  <a:pt x="268429" y="17323"/>
                </a:lnTo>
                <a:lnTo>
                  <a:pt x="267535" y="15359"/>
                </a:lnTo>
                <a:lnTo>
                  <a:pt x="266542" y="10636"/>
                </a:lnTo>
                <a:lnTo>
                  <a:pt x="266101" y="5362"/>
                </a:lnTo>
                <a:lnTo>
                  <a:pt x="265031" y="3574"/>
                </a:lnTo>
                <a:lnTo>
                  <a:pt x="263365" y="2383"/>
                </a:lnTo>
                <a:lnTo>
                  <a:pt x="25717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553"/>
          <p:cNvSpPr/>
          <p:nvPr/>
        </p:nvSpPr>
        <p:spPr bwMode="auto">
          <a:xfrm>
            <a:off x="3431857" y="4929187"/>
            <a:ext cx="154306" cy="137161"/>
          </a:xfrm>
          <a:custGeom>
            <a:avLst/>
            <a:gdLst/>
            <a:ahLst/>
            <a:cxnLst/>
            <a:rect l="0" t="0" r="0" b="0"/>
            <a:pathLst>
              <a:path w="154306" h="137161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4551" y="35482"/>
                </a:lnTo>
                <a:lnTo>
                  <a:pt x="5891" y="34132"/>
                </a:lnTo>
                <a:lnTo>
                  <a:pt x="6785" y="32280"/>
                </a:lnTo>
                <a:lnTo>
                  <a:pt x="7381" y="30092"/>
                </a:lnTo>
                <a:lnTo>
                  <a:pt x="8731" y="27682"/>
                </a:lnTo>
                <a:lnTo>
                  <a:pt x="10583" y="25122"/>
                </a:lnTo>
                <a:lnTo>
                  <a:pt x="12770" y="22463"/>
                </a:lnTo>
                <a:lnTo>
                  <a:pt x="15181" y="20691"/>
                </a:lnTo>
                <a:lnTo>
                  <a:pt x="17740" y="19508"/>
                </a:lnTo>
                <a:lnTo>
                  <a:pt x="20400" y="18721"/>
                </a:lnTo>
                <a:lnTo>
                  <a:pt x="22172" y="17243"/>
                </a:lnTo>
                <a:lnTo>
                  <a:pt x="23354" y="15305"/>
                </a:lnTo>
                <a:lnTo>
                  <a:pt x="24142" y="13061"/>
                </a:lnTo>
                <a:lnTo>
                  <a:pt x="25619" y="10613"/>
                </a:lnTo>
                <a:lnTo>
                  <a:pt x="27557" y="8027"/>
                </a:lnTo>
                <a:lnTo>
                  <a:pt x="32960" y="1586"/>
                </a:lnTo>
                <a:lnTo>
                  <a:pt x="34356" y="1057"/>
                </a:lnTo>
                <a:lnTo>
                  <a:pt x="38447" y="470"/>
                </a:lnTo>
                <a:lnTo>
                  <a:pt x="40871" y="314"/>
                </a:lnTo>
                <a:lnTo>
                  <a:pt x="43440" y="209"/>
                </a:lnTo>
                <a:lnTo>
                  <a:pt x="48834" y="93"/>
                </a:lnTo>
                <a:lnTo>
                  <a:pt x="80394" y="0"/>
                </a:lnTo>
                <a:lnTo>
                  <a:pt x="82171" y="953"/>
                </a:lnTo>
                <a:lnTo>
                  <a:pt x="83356" y="2540"/>
                </a:lnTo>
                <a:lnTo>
                  <a:pt x="85257" y="7381"/>
                </a:lnTo>
                <a:lnTo>
                  <a:pt x="88057" y="10583"/>
                </a:lnTo>
                <a:lnTo>
                  <a:pt x="90137" y="12771"/>
                </a:lnTo>
                <a:lnTo>
                  <a:pt x="91524" y="15181"/>
                </a:lnTo>
                <a:lnTo>
                  <a:pt x="92448" y="17741"/>
                </a:lnTo>
                <a:lnTo>
                  <a:pt x="93065" y="20400"/>
                </a:lnTo>
                <a:lnTo>
                  <a:pt x="93475" y="23125"/>
                </a:lnTo>
                <a:lnTo>
                  <a:pt x="93750" y="25895"/>
                </a:lnTo>
                <a:lnTo>
                  <a:pt x="93932" y="28693"/>
                </a:lnTo>
                <a:lnTo>
                  <a:pt x="94054" y="31511"/>
                </a:lnTo>
                <a:lnTo>
                  <a:pt x="94189" y="37183"/>
                </a:lnTo>
                <a:lnTo>
                  <a:pt x="93273" y="40028"/>
                </a:lnTo>
                <a:lnTo>
                  <a:pt x="91710" y="42878"/>
                </a:lnTo>
                <a:lnTo>
                  <a:pt x="89714" y="45731"/>
                </a:lnTo>
                <a:lnTo>
                  <a:pt x="88385" y="49537"/>
                </a:lnTo>
                <a:lnTo>
                  <a:pt x="87498" y="53980"/>
                </a:lnTo>
                <a:lnTo>
                  <a:pt x="86908" y="58846"/>
                </a:lnTo>
                <a:lnTo>
                  <a:pt x="86513" y="63043"/>
                </a:lnTo>
                <a:lnTo>
                  <a:pt x="86250" y="66794"/>
                </a:lnTo>
                <a:lnTo>
                  <a:pt x="86075" y="70247"/>
                </a:lnTo>
                <a:lnTo>
                  <a:pt x="85006" y="73502"/>
                </a:lnTo>
                <a:lnTo>
                  <a:pt x="83341" y="76624"/>
                </a:lnTo>
                <a:lnTo>
                  <a:pt x="81278" y="79657"/>
                </a:lnTo>
                <a:lnTo>
                  <a:pt x="78950" y="82632"/>
                </a:lnTo>
                <a:lnTo>
                  <a:pt x="76446" y="85568"/>
                </a:lnTo>
                <a:lnTo>
                  <a:pt x="73824" y="88478"/>
                </a:lnTo>
                <a:lnTo>
                  <a:pt x="72076" y="91371"/>
                </a:lnTo>
                <a:lnTo>
                  <a:pt x="70911" y="94251"/>
                </a:lnTo>
                <a:lnTo>
                  <a:pt x="70134" y="97124"/>
                </a:lnTo>
                <a:lnTo>
                  <a:pt x="68663" y="99992"/>
                </a:lnTo>
                <a:lnTo>
                  <a:pt x="66731" y="102857"/>
                </a:lnTo>
                <a:lnTo>
                  <a:pt x="61335" y="109747"/>
                </a:lnTo>
                <a:lnTo>
                  <a:pt x="60598" y="113229"/>
                </a:lnTo>
                <a:lnTo>
                  <a:pt x="60401" y="115491"/>
                </a:lnTo>
                <a:lnTo>
                  <a:pt x="59317" y="116999"/>
                </a:lnTo>
                <a:lnTo>
                  <a:pt x="57642" y="118004"/>
                </a:lnTo>
                <a:lnTo>
                  <a:pt x="55573" y="118675"/>
                </a:lnTo>
                <a:lnTo>
                  <a:pt x="53242" y="120074"/>
                </a:lnTo>
                <a:lnTo>
                  <a:pt x="50734" y="121959"/>
                </a:lnTo>
                <a:lnTo>
                  <a:pt x="44418" y="127279"/>
                </a:lnTo>
                <a:lnTo>
                  <a:pt x="41013" y="128006"/>
                </a:lnTo>
                <a:lnTo>
                  <a:pt x="35618" y="128472"/>
                </a:lnTo>
                <a:lnTo>
                  <a:pt x="35175" y="129463"/>
                </a:lnTo>
                <a:lnTo>
                  <a:pt x="34683" y="133104"/>
                </a:lnTo>
                <a:lnTo>
                  <a:pt x="34291" y="137151"/>
                </a:lnTo>
                <a:lnTo>
                  <a:pt x="114300" y="137160"/>
                </a:lnTo>
                <a:lnTo>
                  <a:pt x="117158" y="136208"/>
                </a:lnTo>
                <a:lnTo>
                  <a:pt x="120015" y="134620"/>
                </a:lnTo>
                <a:lnTo>
                  <a:pt x="122872" y="132610"/>
                </a:lnTo>
                <a:lnTo>
                  <a:pt x="125730" y="131269"/>
                </a:lnTo>
                <a:lnTo>
                  <a:pt x="128588" y="130375"/>
                </a:lnTo>
                <a:lnTo>
                  <a:pt x="131445" y="129779"/>
                </a:lnTo>
                <a:lnTo>
                  <a:pt x="134303" y="129382"/>
                </a:lnTo>
                <a:lnTo>
                  <a:pt x="137160" y="129117"/>
                </a:lnTo>
                <a:lnTo>
                  <a:pt x="144039" y="128692"/>
                </a:lnTo>
                <a:lnTo>
                  <a:pt x="147520" y="128634"/>
                </a:lnTo>
                <a:lnTo>
                  <a:pt x="154271" y="128588"/>
                </a:lnTo>
                <a:lnTo>
                  <a:pt x="154305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554"/>
          <p:cNvSpPr/>
          <p:nvPr/>
        </p:nvSpPr>
        <p:spPr bwMode="auto">
          <a:xfrm>
            <a:off x="3869057" y="5049202"/>
            <a:ext cx="8571" cy="197169"/>
          </a:xfrm>
          <a:custGeom>
            <a:avLst/>
            <a:gdLst/>
            <a:ahLst/>
            <a:cxnLst/>
            <a:rect l="0" t="0" r="0" b="0"/>
            <a:pathLst>
              <a:path w="8571" h="197169">
                <a:moveTo>
                  <a:pt x="8570" y="0"/>
                </a:moveTo>
                <a:lnTo>
                  <a:pt x="102" y="0"/>
                </a:lnTo>
                <a:lnTo>
                  <a:pt x="18" y="5892"/>
                </a:lnTo>
                <a:lnTo>
                  <a:pt x="0" y="12770"/>
                </a:lnTo>
                <a:lnTo>
                  <a:pt x="952" y="15181"/>
                </a:lnTo>
                <a:lnTo>
                  <a:pt x="2539" y="17741"/>
                </a:lnTo>
                <a:lnTo>
                  <a:pt x="4549" y="20400"/>
                </a:lnTo>
                <a:lnTo>
                  <a:pt x="5889" y="24077"/>
                </a:lnTo>
                <a:lnTo>
                  <a:pt x="6783" y="28434"/>
                </a:lnTo>
                <a:lnTo>
                  <a:pt x="7379" y="33243"/>
                </a:lnTo>
                <a:lnTo>
                  <a:pt x="7776" y="38355"/>
                </a:lnTo>
                <a:lnTo>
                  <a:pt x="8040" y="43668"/>
                </a:lnTo>
                <a:lnTo>
                  <a:pt x="8335" y="54650"/>
                </a:lnTo>
                <a:lnTo>
                  <a:pt x="8570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555"/>
          <p:cNvSpPr/>
          <p:nvPr/>
        </p:nvSpPr>
        <p:spPr bwMode="auto">
          <a:xfrm>
            <a:off x="3783329" y="5066347"/>
            <a:ext cx="257176" cy="77154"/>
          </a:xfrm>
          <a:custGeom>
            <a:avLst/>
            <a:gdLst/>
            <a:ahLst/>
            <a:cxnLst/>
            <a:rect l="0" t="0" r="0" b="0"/>
            <a:pathLst>
              <a:path w="257176" h="77154">
                <a:moveTo>
                  <a:pt x="0" y="77153"/>
                </a:moveTo>
                <a:lnTo>
                  <a:pt x="20152" y="77153"/>
                </a:lnTo>
                <a:lnTo>
                  <a:pt x="23912" y="76200"/>
                </a:lnTo>
                <a:lnTo>
                  <a:pt x="28324" y="74613"/>
                </a:lnTo>
                <a:lnTo>
                  <a:pt x="33170" y="72602"/>
                </a:lnTo>
                <a:lnTo>
                  <a:pt x="37354" y="70309"/>
                </a:lnTo>
                <a:lnTo>
                  <a:pt x="41095" y="67828"/>
                </a:lnTo>
                <a:lnTo>
                  <a:pt x="44542" y="65221"/>
                </a:lnTo>
                <a:lnTo>
                  <a:pt x="48745" y="63483"/>
                </a:lnTo>
                <a:lnTo>
                  <a:pt x="53452" y="62325"/>
                </a:lnTo>
                <a:lnTo>
                  <a:pt x="58495" y="61552"/>
                </a:lnTo>
                <a:lnTo>
                  <a:pt x="63762" y="60085"/>
                </a:lnTo>
                <a:lnTo>
                  <a:pt x="69178" y="58154"/>
                </a:lnTo>
                <a:lnTo>
                  <a:pt x="74694" y="55914"/>
                </a:lnTo>
                <a:lnTo>
                  <a:pt x="80276" y="53469"/>
                </a:lnTo>
                <a:lnTo>
                  <a:pt x="91559" y="48212"/>
                </a:lnTo>
                <a:lnTo>
                  <a:pt x="108621" y="39896"/>
                </a:lnTo>
                <a:lnTo>
                  <a:pt x="115276" y="37075"/>
                </a:lnTo>
                <a:lnTo>
                  <a:pt x="122571" y="34242"/>
                </a:lnTo>
                <a:lnTo>
                  <a:pt x="130292" y="31400"/>
                </a:lnTo>
                <a:lnTo>
                  <a:pt x="137344" y="29506"/>
                </a:lnTo>
                <a:lnTo>
                  <a:pt x="143950" y="28243"/>
                </a:lnTo>
                <a:lnTo>
                  <a:pt x="150259" y="27401"/>
                </a:lnTo>
                <a:lnTo>
                  <a:pt x="155418" y="25888"/>
                </a:lnTo>
                <a:lnTo>
                  <a:pt x="159810" y="23926"/>
                </a:lnTo>
                <a:lnTo>
                  <a:pt x="163690" y="21666"/>
                </a:lnTo>
                <a:lnTo>
                  <a:pt x="168182" y="20159"/>
                </a:lnTo>
                <a:lnTo>
                  <a:pt x="173081" y="19154"/>
                </a:lnTo>
                <a:lnTo>
                  <a:pt x="178253" y="18484"/>
                </a:lnTo>
                <a:lnTo>
                  <a:pt x="183605" y="17086"/>
                </a:lnTo>
                <a:lnTo>
                  <a:pt x="189079" y="15200"/>
                </a:lnTo>
                <a:lnTo>
                  <a:pt x="194632" y="12991"/>
                </a:lnTo>
                <a:lnTo>
                  <a:pt x="200241" y="11519"/>
                </a:lnTo>
                <a:lnTo>
                  <a:pt x="205884" y="10536"/>
                </a:lnTo>
                <a:lnTo>
                  <a:pt x="211551" y="9882"/>
                </a:lnTo>
                <a:lnTo>
                  <a:pt x="216282" y="9445"/>
                </a:lnTo>
                <a:lnTo>
                  <a:pt x="224078" y="8960"/>
                </a:lnTo>
                <a:lnTo>
                  <a:pt x="229395" y="7879"/>
                </a:lnTo>
                <a:lnTo>
                  <a:pt x="235798" y="6205"/>
                </a:lnTo>
                <a:lnTo>
                  <a:pt x="25717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556"/>
          <p:cNvSpPr/>
          <p:nvPr/>
        </p:nvSpPr>
        <p:spPr bwMode="auto">
          <a:xfrm>
            <a:off x="4143376" y="4954904"/>
            <a:ext cx="110111" cy="282894"/>
          </a:xfrm>
          <a:custGeom>
            <a:avLst/>
            <a:gdLst/>
            <a:ahLst/>
            <a:cxnLst/>
            <a:rect l="0" t="0" r="0" b="0"/>
            <a:pathLst>
              <a:path w="110111" h="282894">
                <a:moveTo>
                  <a:pt x="42861" y="0"/>
                </a:moveTo>
                <a:lnTo>
                  <a:pt x="42861" y="4552"/>
                </a:lnTo>
                <a:lnTo>
                  <a:pt x="41909" y="5892"/>
                </a:lnTo>
                <a:lnTo>
                  <a:pt x="40321" y="6786"/>
                </a:lnTo>
                <a:lnTo>
                  <a:pt x="38311" y="7382"/>
                </a:lnTo>
                <a:lnTo>
                  <a:pt x="36969" y="8731"/>
                </a:lnTo>
                <a:lnTo>
                  <a:pt x="36076" y="10584"/>
                </a:lnTo>
                <a:lnTo>
                  <a:pt x="35083" y="15182"/>
                </a:lnTo>
                <a:lnTo>
                  <a:pt x="34524" y="23125"/>
                </a:lnTo>
                <a:lnTo>
                  <a:pt x="34393" y="28694"/>
                </a:lnTo>
                <a:lnTo>
                  <a:pt x="33406" y="31512"/>
                </a:lnTo>
                <a:lnTo>
                  <a:pt x="31795" y="34343"/>
                </a:lnTo>
                <a:lnTo>
                  <a:pt x="29769" y="37183"/>
                </a:lnTo>
                <a:lnTo>
                  <a:pt x="27465" y="40982"/>
                </a:lnTo>
                <a:lnTo>
                  <a:pt x="24977" y="45419"/>
                </a:lnTo>
                <a:lnTo>
                  <a:pt x="19673" y="55429"/>
                </a:lnTo>
                <a:lnTo>
                  <a:pt x="14140" y="66228"/>
                </a:lnTo>
                <a:lnTo>
                  <a:pt x="12284" y="71775"/>
                </a:lnTo>
                <a:lnTo>
                  <a:pt x="11046" y="77377"/>
                </a:lnTo>
                <a:lnTo>
                  <a:pt x="10221" y="83017"/>
                </a:lnTo>
                <a:lnTo>
                  <a:pt x="8719" y="88683"/>
                </a:lnTo>
                <a:lnTo>
                  <a:pt x="6764" y="94364"/>
                </a:lnTo>
                <a:lnTo>
                  <a:pt x="4509" y="100057"/>
                </a:lnTo>
                <a:lnTo>
                  <a:pt x="3005" y="105758"/>
                </a:lnTo>
                <a:lnTo>
                  <a:pt x="2003" y="111463"/>
                </a:lnTo>
                <a:lnTo>
                  <a:pt x="1335" y="117171"/>
                </a:lnTo>
                <a:lnTo>
                  <a:pt x="890" y="122882"/>
                </a:lnTo>
                <a:lnTo>
                  <a:pt x="593" y="128594"/>
                </a:lnTo>
                <a:lnTo>
                  <a:pt x="263" y="140021"/>
                </a:lnTo>
                <a:lnTo>
                  <a:pt x="9" y="181187"/>
                </a:lnTo>
                <a:lnTo>
                  <a:pt x="0" y="207258"/>
                </a:lnTo>
                <a:lnTo>
                  <a:pt x="952" y="209609"/>
                </a:lnTo>
                <a:lnTo>
                  <a:pt x="2539" y="211177"/>
                </a:lnTo>
                <a:lnTo>
                  <a:pt x="4549" y="212223"/>
                </a:lnTo>
                <a:lnTo>
                  <a:pt x="6843" y="213872"/>
                </a:lnTo>
                <a:lnTo>
                  <a:pt x="9324" y="215924"/>
                </a:lnTo>
                <a:lnTo>
                  <a:pt x="11930" y="218244"/>
                </a:lnTo>
                <a:lnTo>
                  <a:pt x="14620" y="219792"/>
                </a:lnTo>
                <a:lnTo>
                  <a:pt x="17366" y="220823"/>
                </a:lnTo>
                <a:lnTo>
                  <a:pt x="20149" y="221511"/>
                </a:lnTo>
                <a:lnTo>
                  <a:pt x="22958" y="221969"/>
                </a:lnTo>
                <a:lnTo>
                  <a:pt x="25782" y="222274"/>
                </a:lnTo>
                <a:lnTo>
                  <a:pt x="28618" y="222478"/>
                </a:lnTo>
                <a:lnTo>
                  <a:pt x="31461" y="222614"/>
                </a:lnTo>
                <a:lnTo>
                  <a:pt x="37159" y="222765"/>
                </a:lnTo>
                <a:lnTo>
                  <a:pt x="45722" y="222850"/>
                </a:lnTo>
                <a:lnTo>
                  <a:pt x="48579" y="221909"/>
                </a:lnTo>
                <a:lnTo>
                  <a:pt x="51436" y="220330"/>
                </a:lnTo>
                <a:lnTo>
                  <a:pt x="54292" y="218324"/>
                </a:lnTo>
                <a:lnTo>
                  <a:pt x="57149" y="216987"/>
                </a:lnTo>
                <a:lnTo>
                  <a:pt x="60006" y="216096"/>
                </a:lnTo>
                <a:lnTo>
                  <a:pt x="62864" y="215501"/>
                </a:lnTo>
                <a:lnTo>
                  <a:pt x="65721" y="214153"/>
                </a:lnTo>
                <a:lnTo>
                  <a:pt x="68578" y="212301"/>
                </a:lnTo>
                <a:lnTo>
                  <a:pt x="71436" y="210114"/>
                </a:lnTo>
                <a:lnTo>
                  <a:pt x="74294" y="207704"/>
                </a:lnTo>
                <a:lnTo>
                  <a:pt x="77151" y="205144"/>
                </a:lnTo>
                <a:lnTo>
                  <a:pt x="80008" y="202486"/>
                </a:lnTo>
                <a:lnTo>
                  <a:pt x="81913" y="199761"/>
                </a:lnTo>
                <a:lnTo>
                  <a:pt x="84030" y="194193"/>
                </a:lnTo>
                <a:lnTo>
                  <a:pt x="85547" y="192327"/>
                </a:lnTo>
                <a:lnTo>
                  <a:pt x="87511" y="191083"/>
                </a:lnTo>
                <a:lnTo>
                  <a:pt x="89773" y="190254"/>
                </a:lnTo>
                <a:lnTo>
                  <a:pt x="92233" y="188749"/>
                </a:lnTo>
                <a:lnTo>
                  <a:pt x="94826" y="186793"/>
                </a:lnTo>
                <a:lnTo>
                  <a:pt x="97507" y="184536"/>
                </a:lnTo>
                <a:lnTo>
                  <a:pt x="99294" y="182079"/>
                </a:lnTo>
                <a:lnTo>
                  <a:pt x="101280" y="176809"/>
                </a:lnTo>
                <a:lnTo>
                  <a:pt x="102762" y="175023"/>
                </a:lnTo>
                <a:lnTo>
                  <a:pt x="104702" y="173832"/>
                </a:lnTo>
                <a:lnTo>
                  <a:pt x="106949" y="173039"/>
                </a:lnTo>
                <a:lnTo>
                  <a:pt x="108446" y="171557"/>
                </a:lnTo>
                <a:lnTo>
                  <a:pt x="109445" y="169616"/>
                </a:lnTo>
                <a:lnTo>
                  <a:pt x="110110" y="167370"/>
                </a:lnTo>
                <a:lnTo>
                  <a:pt x="109601" y="165873"/>
                </a:lnTo>
                <a:lnTo>
                  <a:pt x="108309" y="164875"/>
                </a:lnTo>
                <a:lnTo>
                  <a:pt x="103943" y="163273"/>
                </a:lnTo>
                <a:lnTo>
                  <a:pt x="103585" y="162189"/>
                </a:lnTo>
                <a:lnTo>
                  <a:pt x="103187" y="158444"/>
                </a:lnTo>
                <a:lnTo>
                  <a:pt x="102128" y="157064"/>
                </a:lnTo>
                <a:lnTo>
                  <a:pt x="100470" y="156145"/>
                </a:lnTo>
                <a:lnTo>
                  <a:pt x="98412" y="155532"/>
                </a:lnTo>
                <a:lnTo>
                  <a:pt x="96088" y="155124"/>
                </a:lnTo>
                <a:lnTo>
                  <a:pt x="93585" y="154851"/>
                </a:lnTo>
                <a:lnTo>
                  <a:pt x="90965" y="154669"/>
                </a:lnTo>
                <a:lnTo>
                  <a:pt x="89217" y="155501"/>
                </a:lnTo>
                <a:lnTo>
                  <a:pt x="88053" y="157007"/>
                </a:lnTo>
                <a:lnTo>
                  <a:pt x="87277" y="158964"/>
                </a:lnTo>
                <a:lnTo>
                  <a:pt x="85806" y="160269"/>
                </a:lnTo>
                <a:lnTo>
                  <a:pt x="83874" y="161139"/>
                </a:lnTo>
                <a:lnTo>
                  <a:pt x="81633" y="161718"/>
                </a:lnTo>
                <a:lnTo>
                  <a:pt x="78234" y="163058"/>
                </a:lnTo>
                <a:lnTo>
                  <a:pt x="74063" y="164903"/>
                </a:lnTo>
                <a:lnTo>
                  <a:pt x="69378" y="167085"/>
                </a:lnTo>
                <a:lnTo>
                  <a:pt x="65301" y="169493"/>
                </a:lnTo>
                <a:lnTo>
                  <a:pt x="61631" y="172051"/>
                </a:lnTo>
                <a:lnTo>
                  <a:pt x="58232" y="174708"/>
                </a:lnTo>
                <a:lnTo>
                  <a:pt x="55013" y="177432"/>
                </a:lnTo>
                <a:lnTo>
                  <a:pt x="51915" y="180201"/>
                </a:lnTo>
                <a:lnTo>
                  <a:pt x="45932" y="185817"/>
                </a:lnTo>
                <a:lnTo>
                  <a:pt x="40099" y="191488"/>
                </a:lnTo>
                <a:lnTo>
                  <a:pt x="37210" y="195287"/>
                </a:lnTo>
                <a:lnTo>
                  <a:pt x="34331" y="199724"/>
                </a:lnTo>
                <a:lnTo>
                  <a:pt x="31459" y="204587"/>
                </a:lnTo>
                <a:lnTo>
                  <a:pt x="28269" y="212530"/>
                </a:lnTo>
                <a:lnTo>
                  <a:pt x="27417" y="215982"/>
                </a:lnTo>
                <a:lnTo>
                  <a:pt x="25898" y="219235"/>
                </a:lnTo>
                <a:lnTo>
                  <a:pt x="23932" y="222358"/>
                </a:lnTo>
                <a:lnTo>
                  <a:pt x="21669" y="225391"/>
                </a:lnTo>
                <a:lnTo>
                  <a:pt x="20161" y="229318"/>
                </a:lnTo>
                <a:lnTo>
                  <a:pt x="19155" y="233841"/>
                </a:lnTo>
                <a:lnTo>
                  <a:pt x="18485" y="238762"/>
                </a:lnTo>
                <a:lnTo>
                  <a:pt x="15200" y="246769"/>
                </a:lnTo>
                <a:lnTo>
                  <a:pt x="9880" y="255120"/>
                </a:lnTo>
                <a:lnTo>
                  <a:pt x="9153" y="258802"/>
                </a:lnTo>
                <a:lnTo>
                  <a:pt x="8959" y="261117"/>
                </a:lnTo>
                <a:lnTo>
                  <a:pt x="9782" y="263613"/>
                </a:lnTo>
                <a:lnTo>
                  <a:pt x="11283" y="266230"/>
                </a:lnTo>
                <a:lnTo>
                  <a:pt x="15986" y="272723"/>
                </a:lnTo>
                <a:lnTo>
                  <a:pt x="19169" y="276150"/>
                </a:lnTo>
                <a:lnTo>
                  <a:pt x="25716" y="2828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557"/>
          <p:cNvSpPr/>
          <p:nvPr/>
        </p:nvSpPr>
        <p:spPr bwMode="auto">
          <a:xfrm>
            <a:off x="4391977" y="4980622"/>
            <a:ext cx="261850" cy="282347"/>
          </a:xfrm>
          <a:custGeom>
            <a:avLst/>
            <a:gdLst/>
            <a:ahLst/>
            <a:cxnLst/>
            <a:rect l="0" t="0" r="0" b="0"/>
            <a:pathLst>
              <a:path w="261850" h="282347">
                <a:moveTo>
                  <a:pt x="0" y="68580"/>
                </a:moveTo>
                <a:lnTo>
                  <a:pt x="0" y="81350"/>
                </a:lnTo>
                <a:lnTo>
                  <a:pt x="953" y="83761"/>
                </a:lnTo>
                <a:lnTo>
                  <a:pt x="4551" y="88980"/>
                </a:lnTo>
                <a:lnTo>
                  <a:pt x="6785" y="97014"/>
                </a:lnTo>
                <a:lnTo>
                  <a:pt x="7381" y="101823"/>
                </a:lnTo>
                <a:lnTo>
                  <a:pt x="7778" y="107887"/>
                </a:lnTo>
                <a:lnTo>
                  <a:pt x="8043" y="114787"/>
                </a:lnTo>
                <a:lnTo>
                  <a:pt x="8416" y="138151"/>
                </a:lnTo>
                <a:lnTo>
                  <a:pt x="8572" y="254170"/>
                </a:lnTo>
                <a:lnTo>
                  <a:pt x="9525" y="258982"/>
                </a:lnTo>
                <a:lnTo>
                  <a:pt x="14464" y="270305"/>
                </a:lnTo>
                <a:lnTo>
                  <a:pt x="15953" y="276663"/>
                </a:lnTo>
                <a:lnTo>
                  <a:pt x="17303" y="278739"/>
                </a:lnTo>
                <a:lnTo>
                  <a:pt x="19156" y="280124"/>
                </a:lnTo>
                <a:lnTo>
                  <a:pt x="21343" y="281047"/>
                </a:lnTo>
                <a:lnTo>
                  <a:pt x="26313" y="282072"/>
                </a:lnTo>
                <a:lnTo>
                  <a:pt x="28972" y="282346"/>
                </a:lnTo>
                <a:lnTo>
                  <a:pt x="31697" y="281576"/>
                </a:lnTo>
                <a:lnTo>
                  <a:pt x="37266" y="278180"/>
                </a:lnTo>
                <a:lnTo>
                  <a:pt x="39131" y="275940"/>
                </a:lnTo>
                <a:lnTo>
                  <a:pt x="40375" y="273496"/>
                </a:lnTo>
                <a:lnTo>
                  <a:pt x="42709" y="267286"/>
                </a:lnTo>
                <a:lnTo>
                  <a:pt x="44666" y="262964"/>
                </a:lnTo>
                <a:lnTo>
                  <a:pt x="46922" y="258177"/>
                </a:lnTo>
                <a:lnTo>
                  <a:pt x="49429" y="250318"/>
                </a:lnTo>
                <a:lnTo>
                  <a:pt x="51496" y="242697"/>
                </a:lnTo>
                <a:lnTo>
                  <a:pt x="53381" y="237998"/>
                </a:lnTo>
                <a:lnTo>
                  <a:pt x="55589" y="232960"/>
                </a:lnTo>
                <a:lnTo>
                  <a:pt x="58014" y="226745"/>
                </a:lnTo>
                <a:lnTo>
                  <a:pt x="63249" y="212218"/>
                </a:lnTo>
                <a:lnTo>
                  <a:pt x="65979" y="205296"/>
                </a:lnTo>
                <a:lnTo>
                  <a:pt x="68751" y="198776"/>
                </a:lnTo>
                <a:lnTo>
                  <a:pt x="71551" y="192526"/>
                </a:lnTo>
                <a:lnTo>
                  <a:pt x="74371" y="185500"/>
                </a:lnTo>
                <a:lnTo>
                  <a:pt x="80044" y="170074"/>
                </a:lnTo>
                <a:lnTo>
                  <a:pt x="82890" y="162913"/>
                </a:lnTo>
                <a:lnTo>
                  <a:pt x="85740" y="156234"/>
                </a:lnTo>
                <a:lnTo>
                  <a:pt x="88592" y="149876"/>
                </a:lnTo>
                <a:lnTo>
                  <a:pt x="90494" y="144685"/>
                </a:lnTo>
                <a:lnTo>
                  <a:pt x="92607" y="136377"/>
                </a:lnTo>
                <a:lnTo>
                  <a:pt x="93170" y="131876"/>
                </a:lnTo>
                <a:lnTo>
                  <a:pt x="93546" y="126970"/>
                </a:lnTo>
                <a:lnTo>
                  <a:pt x="93797" y="121794"/>
                </a:lnTo>
                <a:lnTo>
                  <a:pt x="94916" y="118343"/>
                </a:lnTo>
                <a:lnTo>
                  <a:pt x="96615" y="116043"/>
                </a:lnTo>
                <a:lnTo>
                  <a:pt x="102838" y="111467"/>
                </a:lnTo>
                <a:lnTo>
                  <a:pt x="102861" y="116001"/>
                </a:lnTo>
                <a:lnTo>
                  <a:pt x="105406" y="123311"/>
                </a:lnTo>
                <a:lnTo>
                  <a:pt x="107418" y="127927"/>
                </a:lnTo>
                <a:lnTo>
                  <a:pt x="108759" y="132910"/>
                </a:lnTo>
                <a:lnTo>
                  <a:pt x="109654" y="138136"/>
                </a:lnTo>
                <a:lnTo>
                  <a:pt x="110250" y="143526"/>
                </a:lnTo>
                <a:lnTo>
                  <a:pt x="110648" y="149024"/>
                </a:lnTo>
                <a:lnTo>
                  <a:pt x="110912" y="154594"/>
                </a:lnTo>
                <a:lnTo>
                  <a:pt x="111089" y="160213"/>
                </a:lnTo>
                <a:lnTo>
                  <a:pt x="113112" y="165864"/>
                </a:lnTo>
                <a:lnTo>
                  <a:pt x="116366" y="171536"/>
                </a:lnTo>
                <a:lnTo>
                  <a:pt x="120439" y="177222"/>
                </a:lnTo>
                <a:lnTo>
                  <a:pt x="124108" y="182918"/>
                </a:lnTo>
                <a:lnTo>
                  <a:pt x="127506" y="188621"/>
                </a:lnTo>
                <a:lnTo>
                  <a:pt x="130724" y="194327"/>
                </a:lnTo>
                <a:lnTo>
                  <a:pt x="132870" y="200036"/>
                </a:lnTo>
                <a:lnTo>
                  <a:pt x="134299" y="205748"/>
                </a:lnTo>
                <a:lnTo>
                  <a:pt x="135254" y="211460"/>
                </a:lnTo>
                <a:lnTo>
                  <a:pt x="136841" y="216221"/>
                </a:lnTo>
                <a:lnTo>
                  <a:pt x="141146" y="224051"/>
                </a:lnTo>
                <a:lnTo>
                  <a:pt x="148774" y="230706"/>
                </a:lnTo>
                <a:lnTo>
                  <a:pt x="153475" y="233813"/>
                </a:lnTo>
                <a:lnTo>
                  <a:pt x="161239" y="237268"/>
                </a:lnTo>
                <a:lnTo>
                  <a:pt x="164643" y="238188"/>
                </a:lnTo>
                <a:lnTo>
                  <a:pt x="167864" y="236897"/>
                </a:lnTo>
                <a:lnTo>
                  <a:pt x="170965" y="234132"/>
                </a:lnTo>
                <a:lnTo>
                  <a:pt x="173984" y="230383"/>
                </a:lnTo>
                <a:lnTo>
                  <a:pt x="176949" y="227884"/>
                </a:lnTo>
                <a:lnTo>
                  <a:pt x="179879" y="226217"/>
                </a:lnTo>
                <a:lnTo>
                  <a:pt x="186626" y="223414"/>
                </a:lnTo>
                <a:lnTo>
                  <a:pt x="195975" y="218993"/>
                </a:lnTo>
                <a:lnTo>
                  <a:pt x="203940" y="213853"/>
                </a:lnTo>
                <a:lnTo>
                  <a:pt x="210655" y="208393"/>
                </a:lnTo>
                <a:lnTo>
                  <a:pt x="216814" y="202792"/>
                </a:lnTo>
                <a:lnTo>
                  <a:pt x="218838" y="199012"/>
                </a:lnTo>
                <a:lnTo>
                  <a:pt x="220187" y="194587"/>
                </a:lnTo>
                <a:lnTo>
                  <a:pt x="221086" y="189732"/>
                </a:lnTo>
                <a:lnTo>
                  <a:pt x="224626" y="181798"/>
                </a:lnTo>
                <a:lnTo>
                  <a:pt x="229373" y="174144"/>
                </a:lnTo>
                <a:lnTo>
                  <a:pt x="231973" y="169436"/>
                </a:lnTo>
                <a:lnTo>
                  <a:pt x="234659" y="164392"/>
                </a:lnTo>
                <a:lnTo>
                  <a:pt x="237402" y="158173"/>
                </a:lnTo>
                <a:lnTo>
                  <a:pt x="240183" y="151169"/>
                </a:lnTo>
                <a:lnTo>
                  <a:pt x="242989" y="143642"/>
                </a:lnTo>
                <a:lnTo>
                  <a:pt x="244860" y="135766"/>
                </a:lnTo>
                <a:lnTo>
                  <a:pt x="246108" y="127658"/>
                </a:lnTo>
                <a:lnTo>
                  <a:pt x="246939" y="119396"/>
                </a:lnTo>
                <a:lnTo>
                  <a:pt x="248446" y="111982"/>
                </a:lnTo>
                <a:lnTo>
                  <a:pt x="250403" y="105135"/>
                </a:lnTo>
                <a:lnTo>
                  <a:pt x="252661" y="98665"/>
                </a:lnTo>
                <a:lnTo>
                  <a:pt x="254165" y="91494"/>
                </a:lnTo>
                <a:lnTo>
                  <a:pt x="255168" y="83856"/>
                </a:lnTo>
                <a:lnTo>
                  <a:pt x="255838" y="75906"/>
                </a:lnTo>
                <a:lnTo>
                  <a:pt x="257236" y="68702"/>
                </a:lnTo>
                <a:lnTo>
                  <a:pt x="259120" y="61994"/>
                </a:lnTo>
                <a:lnTo>
                  <a:pt x="261330" y="55617"/>
                </a:lnTo>
                <a:lnTo>
                  <a:pt x="261849" y="49460"/>
                </a:lnTo>
                <a:lnTo>
                  <a:pt x="261244" y="43451"/>
                </a:lnTo>
                <a:lnTo>
                  <a:pt x="259888" y="37540"/>
                </a:lnTo>
                <a:lnTo>
                  <a:pt x="258983" y="32647"/>
                </a:lnTo>
                <a:lnTo>
                  <a:pt x="257979" y="24670"/>
                </a:lnTo>
                <a:lnTo>
                  <a:pt x="257532" y="17949"/>
                </a:lnTo>
                <a:lnTo>
                  <a:pt x="257413" y="14824"/>
                </a:lnTo>
                <a:lnTo>
                  <a:pt x="256381" y="12740"/>
                </a:lnTo>
                <a:lnTo>
                  <a:pt x="254741" y="11351"/>
                </a:lnTo>
                <a:lnTo>
                  <a:pt x="252694" y="10425"/>
                </a:lnTo>
                <a:lnTo>
                  <a:pt x="245264" y="4570"/>
                </a:lnTo>
                <a:lnTo>
                  <a:pt x="24003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558"/>
          <p:cNvSpPr/>
          <p:nvPr/>
        </p:nvSpPr>
        <p:spPr bwMode="auto">
          <a:xfrm>
            <a:off x="4786312" y="498919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20151" y="17145"/>
                </a:lnTo>
                <a:lnTo>
                  <a:pt x="23911" y="16192"/>
                </a:lnTo>
                <a:lnTo>
                  <a:pt x="28323" y="14605"/>
                </a:lnTo>
                <a:lnTo>
                  <a:pt x="33170" y="12594"/>
                </a:lnTo>
                <a:lnTo>
                  <a:pt x="37354" y="11253"/>
                </a:lnTo>
                <a:lnTo>
                  <a:pt x="41094" y="10359"/>
                </a:lnTo>
                <a:lnTo>
                  <a:pt x="44541" y="9763"/>
                </a:lnTo>
                <a:lnTo>
                  <a:pt x="48745" y="9366"/>
                </a:lnTo>
                <a:lnTo>
                  <a:pt x="53451" y="9102"/>
                </a:lnTo>
                <a:lnTo>
                  <a:pt x="63761" y="8808"/>
                </a:lnTo>
                <a:lnTo>
                  <a:pt x="74694" y="8677"/>
                </a:lnTo>
                <a:lnTo>
                  <a:pt x="79323" y="7689"/>
                </a:lnTo>
                <a:lnTo>
                  <a:pt x="83362" y="6079"/>
                </a:lnTo>
                <a:lnTo>
                  <a:pt x="87007" y="4052"/>
                </a:lnTo>
                <a:lnTo>
                  <a:pt x="91342" y="2701"/>
                </a:lnTo>
                <a:lnTo>
                  <a:pt x="96138" y="1801"/>
                </a:lnTo>
                <a:lnTo>
                  <a:pt x="101239" y="1200"/>
                </a:lnTo>
                <a:lnTo>
                  <a:pt x="106545" y="800"/>
                </a:lnTo>
                <a:lnTo>
                  <a:pt x="111988" y="533"/>
                </a:lnTo>
                <a:lnTo>
                  <a:pt x="126209" y="158"/>
                </a:lnTo>
                <a:lnTo>
                  <a:pt x="157121" y="2"/>
                </a:lnTo>
                <a:lnTo>
                  <a:pt x="17145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559"/>
          <p:cNvSpPr/>
          <p:nvPr/>
        </p:nvSpPr>
        <p:spPr bwMode="auto">
          <a:xfrm>
            <a:off x="4820602" y="506634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6"/>
                </a:lnTo>
                <a:lnTo>
                  <a:pt x="9325" y="17675"/>
                </a:lnTo>
                <a:lnTo>
                  <a:pt x="11932" y="17498"/>
                </a:lnTo>
                <a:lnTo>
                  <a:pt x="15574" y="16428"/>
                </a:lnTo>
                <a:lnTo>
                  <a:pt x="19908" y="14763"/>
                </a:lnTo>
                <a:lnTo>
                  <a:pt x="24702" y="12699"/>
                </a:lnTo>
                <a:lnTo>
                  <a:pt x="29803" y="11324"/>
                </a:lnTo>
                <a:lnTo>
                  <a:pt x="35109" y="10407"/>
                </a:lnTo>
                <a:lnTo>
                  <a:pt x="40551" y="9795"/>
                </a:lnTo>
                <a:lnTo>
                  <a:pt x="46084" y="8435"/>
                </a:lnTo>
                <a:lnTo>
                  <a:pt x="51678" y="6576"/>
                </a:lnTo>
                <a:lnTo>
                  <a:pt x="57312" y="4384"/>
                </a:lnTo>
                <a:lnTo>
                  <a:pt x="62973" y="2923"/>
                </a:lnTo>
                <a:lnTo>
                  <a:pt x="68652" y="1949"/>
                </a:lnTo>
                <a:lnTo>
                  <a:pt x="74343" y="1299"/>
                </a:lnTo>
                <a:lnTo>
                  <a:pt x="80042" y="866"/>
                </a:lnTo>
                <a:lnTo>
                  <a:pt x="85746" y="577"/>
                </a:lnTo>
                <a:lnTo>
                  <a:pt x="97165" y="256"/>
                </a:lnTo>
                <a:lnTo>
                  <a:pt x="135495" y="10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560"/>
          <p:cNvSpPr/>
          <p:nvPr/>
        </p:nvSpPr>
        <p:spPr bwMode="auto">
          <a:xfrm>
            <a:off x="5086350" y="4912083"/>
            <a:ext cx="171301" cy="257091"/>
          </a:xfrm>
          <a:custGeom>
            <a:avLst/>
            <a:gdLst/>
            <a:ahLst/>
            <a:cxnLst/>
            <a:rect l="0" t="0" r="0" b="0"/>
            <a:pathLst>
              <a:path w="171301" h="257091">
                <a:moveTo>
                  <a:pt x="0" y="42821"/>
                </a:moveTo>
                <a:lnTo>
                  <a:pt x="0" y="35440"/>
                </a:lnTo>
                <a:lnTo>
                  <a:pt x="4550" y="30051"/>
                </a:lnTo>
                <a:lnTo>
                  <a:pt x="7796" y="27641"/>
                </a:lnTo>
                <a:lnTo>
                  <a:pt x="11865" y="25081"/>
                </a:lnTo>
                <a:lnTo>
                  <a:pt x="16482" y="22422"/>
                </a:lnTo>
                <a:lnTo>
                  <a:pt x="21465" y="20650"/>
                </a:lnTo>
                <a:lnTo>
                  <a:pt x="26693" y="19467"/>
                </a:lnTo>
                <a:lnTo>
                  <a:pt x="32082" y="18680"/>
                </a:lnTo>
                <a:lnTo>
                  <a:pt x="36628" y="17202"/>
                </a:lnTo>
                <a:lnTo>
                  <a:pt x="40611" y="15265"/>
                </a:lnTo>
                <a:lnTo>
                  <a:pt x="44219" y="13020"/>
                </a:lnTo>
                <a:lnTo>
                  <a:pt x="48529" y="10571"/>
                </a:lnTo>
                <a:lnTo>
                  <a:pt x="58398" y="5311"/>
                </a:lnTo>
                <a:lnTo>
                  <a:pt x="63697" y="3527"/>
                </a:lnTo>
                <a:lnTo>
                  <a:pt x="69135" y="2338"/>
                </a:lnTo>
                <a:lnTo>
                  <a:pt x="74665" y="1545"/>
                </a:lnTo>
                <a:lnTo>
                  <a:pt x="80256" y="1016"/>
                </a:lnTo>
                <a:lnTo>
                  <a:pt x="85889" y="664"/>
                </a:lnTo>
                <a:lnTo>
                  <a:pt x="97228" y="272"/>
                </a:lnTo>
                <a:lnTo>
                  <a:pt x="120029" y="21"/>
                </a:lnTo>
                <a:lnTo>
                  <a:pt x="125739" y="0"/>
                </a:lnTo>
                <a:lnTo>
                  <a:pt x="130499" y="939"/>
                </a:lnTo>
                <a:lnTo>
                  <a:pt x="134624" y="2518"/>
                </a:lnTo>
                <a:lnTo>
                  <a:pt x="138327" y="4522"/>
                </a:lnTo>
                <a:lnTo>
                  <a:pt x="141748" y="6811"/>
                </a:lnTo>
                <a:lnTo>
                  <a:pt x="144981" y="9290"/>
                </a:lnTo>
                <a:lnTo>
                  <a:pt x="148089" y="11894"/>
                </a:lnTo>
                <a:lnTo>
                  <a:pt x="150160" y="14584"/>
                </a:lnTo>
                <a:lnTo>
                  <a:pt x="152463" y="20112"/>
                </a:lnTo>
                <a:lnTo>
                  <a:pt x="153077" y="24824"/>
                </a:lnTo>
                <a:lnTo>
                  <a:pt x="153486" y="30823"/>
                </a:lnTo>
                <a:lnTo>
                  <a:pt x="153759" y="37680"/>
                </a:lnTo>
                <a:lnTo>
                  <a:pt x="152988" y="44156"/>
                </a:lnTo>
                <a:lnTo>
                  <a:pt x="151522" y="50379"/>
                </a:lnTo>
                <a:lnTo>
                  <a:pt x="149592" y="56433"/>
                </a:lnTo>
                <a:lnTo>
                  <a:pt x="147353" y="62373"/>
                </a:lnTo>
                <a:lnTo>
                  <a:pt x="144907" y="68238"/>
                </a:lnTo>
                <a:lnTo>
                  <a:pt x="142325" y="74054"/>
                </a:lnTo>
                <a:lnTo>
                  <a:pt x="138698" y="79835"/>
                </a:lnTo>
                <a:lnTo>
                  <a:pt x="134375" y="85595"/>
                </a:lnTo>
                <a:lnTo>
                  <a:pt x="129588" y="91340"/>
                </a:lnTo>
                <a:lnTo>
                  <a:pt x="124492" y="97075"/>
                </a:lnTo>
                <a:lnTo>
                  <a:pt x="113750" y="108526"/>
                </a:lnTo>
                <a:lnTo>
                  <a:pt x="108218" y="113295"/>
                </a:lnTo>
                <a:lnTo>
                  <a:pt x="102625" y="117427"/>
                </a:lnTo>
                <a:lnTo>
                  <a:pt x="96992" y="121133"/>
                </a:lnTo>
                <a:lnTo>
                  <a:pt x="92283" y="124557"/>
                </a:lnTo>
                <a:lnTo>
                  <a:pt x="88192" y="127791"/>
                </a:lnTo>
                <a:lnTo>
                  <a:pt x="84512" y="130901"/>
                </a:lnTo>
                <a:lnTo>
                  <a:pt x="81107" y="133926"/>
                </a:lnTo>
                <a:lnTo>
                  <a:pt x="74782" y="139827"/>
                </a:lnTo>
                <a:lnTo>
                  <a:pt x="71762" y="141782"/>
                </a:lnTo>
                <a:lnTo>
                  <a:pt x="68796" y="143085"/>
                </a:lnTo>
                <a:lnTo>
                  <a:pt x="65866" y="143954"/>
                </a:lnTo>
                <a:lnTo>
                  <a:pt x="62961" y="144533"/>
                </a:lnTo>
                <a:lnTo>
                  <a:pt x="60071" y="144919"/>
                </a:lnTo>
                <a:lnTo>
                  <a:pt x="51584" y="145678"/>
                </a:lnTo>
                <a:lnTo>
                  <a:pt x="51479" y="141137"/>
                </a:lnTo>
                <a:lnTo>
                  <a:pt x="52416" y="139797"/>
                </a:lnTo>
                <a:lnTo>
                  <a:pt x="53994" y="138905"/>
                </a:lnTo>
                <a:lnTo>
                  <a:pt x="55998" y="138309"/>
                </a:lnTo>
                <a:lnTo>
                  <a:pt x="60766" y="135108"/>
                </a:lnTo>
                <a:lnTo>
                  <a:pt x="63370" y="132921"/>
                </a:lnTo>
                <a:lnTo>
                  <a:pt x="67012" y="131463"/>
                </a:lnTo>
                <a:lnTo>
                  <a:pt x="71344" y="130491"/>
                </a:lnTo>
                <a:lnTo>
                  <a:pt x="76138" y="129842"/>
                </a:lnTo>
                <a:lnTo>
                  <a:pt x="80286" y="129410"/>
                </a:lnTo>
                <a:lnTo>
                  <a:pt x="84004" y="129123"/>
                </a:lnTo>
                <a:lnTo>
                  <a:pt x="87435" y="128931"/>
                </a:lnTo>
                <a:lnTo>
                  <a:pt x="96327" y="128717"/>
                </a:lnTo>
                <a:lnTo>
                  <a:pt x="138712" y="128550"/>
                </a:lnTo>
                <a:lnTo>
                  <a:pt x="142004" y="129501"/>
                </a:lnTo>
                <a:lnTo>
                  <a:pt x="145152" y="131088"/>
                </a:lnTo>
                <a:lnTo>
                  <a:pt x="148202" y="133098"/>
                </a:lnTo>
                <a:lnTo>
                  <a:pt x="151189" y="135391"/>
                </a:lnTo>
                <a:lnTo>
                  <a:pt x="154133" y="137872"/>
                </a:lnTo>
                <a:lnTo>
                  <a:pt x="157048" y="140479"/>
                </a:lnTo>
                <a:lnTo>
                  <a:pt x="162826" y="145915"/>
                </a:lnTo>
                <a:lnTo>
                  <a:pt x="165701" y="148698"/>
                </a:lnTo>
                <a:lnTo>
                  <a:pt x="167617" y="151505"/>
                </a:lnTo>
                <a:lnTo>
                  <a:pt x="169746" y="157166"/>
                </a:lnTo>
                <a:lnTo>
                  <a:pt x="170693" y="162856"/>
                </a:lnTo>
                <a:lnTo>
                  <a:pt x="171113" y="169513"/>
                </a:lnTo>
                <a:lnTo>
                  <a:pt x="171300" y="178822"/>
                </a:lnTo>
                <a:lnTo>
                  <a:pt x="170397" y="183018"/>
                </a:lnTo>
                <a:lnTo>
                  <a:pt x="166854" y="190221"/>
                </a:lnTo>
                <a:lnTo>
                  <a:pt x="162105" y="199138"/>
                </a:lnTo>
                <a:lnTo>
                  <a:pt x="159505" y="204182"/>
                </a:lnTo>
                <a:lnTo>
                  <a:pt x="156819" y="208498"/>
                </a:lnTo>
                <a:lnTo>
                  <a:pt x="154076" y="212327"/>
                </a:lnTo>
                <a:lnTo>
                  <a:pt x="151295" y="215833"/>
                </a:lnTo>
                <a:lnTo>
                  <a:pt x="147535" y="219122"/>
                </a:lnTo>
                <a:lnTo>
                  <a:pt x="143124" y="222268"/>
                </a:lnTo>
                <a:lnTo>
                  <a:pt x="138279" y="225318"/>
                </a:lnTo>
                <a:lnTo>
                  <a:pt x="134096" y="228304"/>
                </a:lnTo>
                <a:lnTo>
                  <a:pt x="130354" y="231246"/>
                </a:lnTo>
                <a:lnTo>
                  <a:pt x="126908" y="234161"/>
                </a:lnTo>
                <a:lnTo>
                  <a:pt x="122705" y="237056"/>
                </a:lnTo>
                <a:lnTo>
                  <a:pt x="117998" y="239938"/>
                </a:lnTo>
                <a:lnTo>
                  <a:pt x="112956" y="242813"/>
                </a:lnTo>
                <a:lnTo>
                  <a:pt x="108641" y="245682"/>
                </a:lnTo>
                <a:lnTo>
                  <a:pt x="104812" y="248546"/>
                </a:lnTo>
                <a:lnTo>
                  <a:pt x="101307" y="251409"/>
                </a:lnTo>
                <a:lnTo>
                  <a:pt x="98018" y="253318"/>
                </a:lnTo>
                <a:lnTo>
                  <a:pt x="94872" y="254590"/>
                </a:lnTo>
                <a:lnTo>
                  <a:pt x="91823" y="255438"/>
                </a:lnTo>
                <a:lnTo>
                  <a:pt x="87885" y="256003"/>
                </a:lnTo>
                <a:lnTo>
                  <a:pt x="83355" y="256380"/>
                </a:lnTo>
                <a:lnTo>
                  <a:pt x="74194" y="256799"/>
                </a:lnTo>
                <a:lnTo>
                  <a:pt x="66948" y="256985"/>
                </a:lnTo>
                <a:lnTo>
                  <a:pt x="52962" y="257090"/>
                </a:lnTo>
                <a:lnTo>
                  <a:pt x="48643" y="256153"/>
                </a:lnTo>
                <a:lnTo>
                  <a:pt x="44811" y="254574"/>
                </a:lnTo>
                <a:lnTo>
                  <a:pt x="36368" y="249749"/>
                </a:lnTo>
                <a:lnTo>
                  <a:pt x="32673" y="249089"/>
                </a:lnTo>
                <a:lnTo>
                  <a:pt x="27091" y="248666"/>
                </a:lnTo>
                <a:lnTo>
                  <a:pt x="23788" y="248608"/>
                </a:lnTo>
                <a:lnTo>
                  <a:pt x="17533" y="248564"/>
                </a:lnTo>
                <a:lnTo>
                  <a:pt x="17317" y="246023"/>
                </a:lnTo>
                <a:lnTo>
                  <a:pt x="17145" y="2399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561"/>
          <p:cNvSpPr/>
          <p:nvPr/>
        </p:nvSpPr>
        <p:spPr bwMode="auto">
          <a:xfrm>
            <a:off x="5394959" y="4903470"/>
            <a:ext cx="34292" cy="248603"/>
          </a:xfrm>
          <a:custGeom>
            <a:avLst/>
            <a:gdLst/>
            <a:ahLst/>
            <a:cxnLst/>
            <a:rect l="0" t="0" r="0" b="0"/>
            <a:pathLst>
              <a:path w="34292" h="248603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0"/>
                </a:lnTo>
                <a:lnTo>
                  <a:pt x="4552" y="20399"/>
                </a:lnTo>
                <a:lnTo>
                  <a:pt x="5892" y="24077"/>
                </a:lnTo>
                <a:lnTo>
                  <a:pt x="6786" y="28434"/>
                </a:lnTo>
                <a:lnTo>
                  <a:pt x="7382" y="33243"/>
                </a:lnTo>
                <a:lnTo>
                  <a:pt x="7779" y="38355"/>
                </a:lnTo>
                <a:lnTo>
                  <a:pt x="8044" y="43667"/>
                </a:lnTo>
                <a:lnTo>
                  <a:pt x="8337" y="54650"/>
                </a:lnTo>
                <a:lnTo>
                  <a:pt x="8542" y="82914"/>
                </a:lnTo>
                <a:lnTo>
                  <a:pt x="9505" y="88613"/>
                </a:lnTo>
                <a:lnTo>
                  <a:pt x="11099" y="94318"/>
                </a:lnTo>
                <a:lnTo>
                  <a:pt x="13115" y="100026"/>
                </a:lnTo>
                <a:lnTo>
                  <a:pt x="14458" y="106689"/>
                </a:lnTo>
                <a:lnTo>
                  <a:pt x="15354" y="113989"/>
                </a:lnTo>
                <a:lnTo>
                  <a:pt x="15951" y="121712"/>
                </a:lnTo>
                <a:lnTo>
                  <a:pt x="16349" y="128767"/>
                </a:lnTo>
                <a:lnTo>
                  <a:pt x="16792" y="141684"/>
                </a:lnTo>
                <a:lnTo>
                  <a:pt x="17076" y="165500"/>
                </a:lnTo>
                <a:lnTo>
                  <a:pt x="17144" y="221216"/>
                </a:lnTo>
                <a:lnTo>
                  <a:pt x="18097" y="225582"/>
                </a:lnTo>
                <a:lnTo>
                  <a:pt x="19685" y="229445"/>
                </a:lnTo>
                <a:lnTo>
                  <a:pt x="24527" y="237939"/>
                </a:lnTo>
                <a:lnTo>
                  <a:pt x="25188" y="241641"/>
                </a:lnTo>
                <a:lnTo>
                  <a:pt x="25614" y="247227"/>
                </a:lnTo>
                <a:lnTo>
                  <a:pt x="26601" y="247685"/>
                </a:lnTo>
                <a:lnTo>
                  <a:pt x="28212" y="247991"/>
                </a:lnTo>
                <a:lnTo>
                  <a:pt x="34291" y="2486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562"/>
          <p:cNvSpPr/>
          <p:nvPr/>
        </p:nvSpPr>
        <p:spPr bwMode="auto">
          <a:xfrm>
            <a:off x="5514976" y="4826317"/>
            <a:ext cx="195568" cy="300038"/>
          </a:xfrm>
          <a:custGeom>
            <a:avLst/>
            <a:gdLst/>
            <a:ahLst/>
            <a:cxnLst/>
            <a:rect l="0" t="0" r="0" b="0"/>
            <a:pathLst>
              <a:path w="195568" h="300038">
                <a:moveTo>
                  <a:pt x="171449" y="0"/>
                </a:moveTo>
                <a:lnTo>
                  <a:pt x="166898" y="4551"/>
                </a:lnTo>
                <a:lnTo>
                  <a:pt x="164605" y="5891"/>
                </a:lnTo>
                <a:lnTo>
                  <a:pt x="159517" y="7381"/>
                </a:lnTo>
                <a:lnTo>
                  <a:pt x="156827" y="9683"/>
                </a:lnTo>
                <a:lnTo>
                  <a:pt x="151297" y="17321"/>
                </a:lnTo>
                <a:lnTo>
                  <a:pt x="147537" y="21072"/>
                </a:lnTo>
                <a:lnTo>
                  <a:pt x="143125" y="24526"/>
                </a:lnTo>
                <a:lnTo>
                  <a:pt x="138279" y="27781"/>
                </a:lnTo>
                <a:lnTo>
                  <a:pt x="133143" y="30903"/>
                </a:lnTo>
                <a:lnTo>
                  <a:pt x="127814" y="33937"/>
                </a:lnTo>
                <a:lnTo>
                  <a:pt x="116813" y="39848"/>
                </a:lnTo>
                <a:lnTo>
                  <a:pt x="82836" y="57136"/>
                </a:lnTo>
                <a:lnTo>
                  <a:pt x="71423" y="62859"/>
                </a:lnTo>
                <a:lnTo>
                  <a:pt x="65712" y="64766"/>
                </a:lnTo>
                <a:lnTo>
                  <a:pt x="60000" y="66037"/>
                </a:lnTo>
                <a:lnTo>
                  <a:pt x="54287" y="66885"/>
                </a:lnTo>
                <a:lnTo>
                  <a:pt x="49526" y="68403"/>
                </a:lnTo>
                <a:lnTo>
                  <a:pt x="45399" y="70367"/>
                </a:lnTo>
                <a:lnTo>
                  <a:pt x="41696" y="72629"/>
                </a:lnTo>
                <a:lnTo>
                  <a:pt x="38274" y="74137"/>
                </a:lnTo>
                <a:lnTo>
                  <a:pt x="35041" y="75142"/>
                </a:lnTo>
                <a:lnTo>
                  <a:pt x="31933" y="75812"/>
                </a:lnTo>
                <a:lnTo>
                  <a:pt x="27955" y="76259"/>
                </a:lnTo>
                <a:lnTo>
                  <a:pt x="23399" y="76557"/>
                </a:lnTo>
                <a:lnTo>
                  <a:pt x="11500" y="77035"/>
                </a:lnTo>
                <a:lnTo>
                  <a:pt x="428" y="77149"/>
                </a:lnTo>
                <a:lnTo>
                  <a:pt x="6" y="86442"/>
                </a:lnTo>
                <a:lnTo>
                  <a:pt x="0" y="97626"/>
                </a:lnTo>
                <a:lnTo>
                  <a:pt x="952" y="99374"/>
                </a:lnTo>
                <a:lnTo>
                  <a:pt x="2539" y="100539"/>
                </a:lnTo>
                <a:lnTo>
                  <a:pt x="4549" y="101317"/>
                </a:lnTo>
                <a:lnTo>
                  <a:pt x="5890" y="102787"/>
                </a:lnTo>
                <a:lnTo>
                  <a:pt x="6784" y="104719"/>
                </a:lnTo>
                <a:lnTo>
                  <a:pt x="7777" y="110359"/>
                </a:lnTo>
                <a:lnTo>
                  <a:pt x="8218" y="119217"/>
                </a:lnTo>
                <a:lnTo>
                  <a:pt x="8466" y="130362"/>
                </a:lnTo>
                <a:lnTo>
                  <a:pt x="5985" y="139219"/>
                </a:lnTo>
                <a:lnTo>
                  <a:pt x="2659" y="148553"/>
                </a:lnTo>
                <a:lnTo>
                  <a:pt x="1181" y="155876"/>
                </a:lnTo>
                <a:lnTo>
                  <a:pt x="524" y="162306"/>
                </a:lnTo>
                <a:lnTo>
                  <a:pt x="103" y="169644"/>
                </a:lnTo>
                <a:lnTo>
                  <a:pt x="2585" y="173187"/>
                </a:lnTo>
                <a:lnTo>
                  <a:pt x="8220" y="179623"/>
                </a:lnTo>
                <a:lnTo>
                  <a:pt x="13018" y="179904"/>
                </a:lnTo>
                <a:lnTo>
                  <a:pt x="17281" y="179999"/>
                </a:lnTo>
                <a:lnTo>
                  <a:pt x="21332" y="180013"/>
                </a:lnTo>
                <a:lnTo>
                  <a:pt x="23746" y="179063"/>
                </a:lnTo>
                <a:lnTo>
                  <a:pt x="28968" y="175469"/>
                </a:lnTo>
                <a:lnTo>
                  <a:pt x="34464" y="173236"/>
                </a:lnTo>
                <a:lnTo>
                  <a:pt x="37263" y="172641"/>
                </a:lnTo>
                <a:lnTo>
                  <a:pt x="42913" y="169439"/>
                </a:lnTo>
                <a:lnTo>
                  <a:pt x="48599" y="164842"/>
                </a:lnTo>
                <a:lnTo>
                  <a:pt x="54301" y="159623"/>
                </a:lnTo>
                <a:lnTo>
                  <a:pt x="58108" y="157850"/>
                </a:lnTo>
                <a:lnTo>
                  <a:pt x="62550" y="156669"/>
                </a:lnTo>
                <a:lnTo>
                  <a:pt x="67418" y="155881"/>
                </a:lnTo>
                <a:lnTo>
                  <a:pt x="71614" y="154403"/>
                </a:lnTo>
                <a:lnTo>
                  <a:pt x="75365" y="152465"/>
                </a:lnTo>
                <a:lnTo>
                  <a:pt x="78818" y="150221"/>
                </a:lnTo>
                <a:lnTo>
                  <a:pt x="83025" y="148725"/>
                </a:lnTo>
                <a:lnTo>
                  <a:pt x="87734" y="147728"/>
                </a:lnTo>
                <a:lnTo>
                  <a:pt x="92779" y="147063"/>
                </a:lnTo>
                <a:lnTo>
                  <a:pt x="97095" y="146619"/>
                </a:lnTo>
                <a:lnTo>
                  <a:pt x="100924" y="146324"/>
                </a:lnTo>
                <a:lnTo>
                  <a:pt x="104430" y="146127"/>
                </a:lnTo>
                <a:lnTo>
                  <a:pt x="113405" y="145908"/>
                </a:lnTo>
                <a:lnTo>
                  <a:pt x="134689" y="145767"/>
                </a:lnTo>
                <a:lnTo>
                  <a:pt x="139322" y="146708"/>
                </a:lnTo>
                <a:lnTo>
                  <a:pt x="143363" y="148288"/>
                </a:lnTo>
                <a:lnTo>
                  <a:pt x="147010" y="150294"/>
                </a:lnTo>
                <a:lnTo>
                  <a:pt x="151346" y="151631"/>
                </a:lnTo>
                <a:lnTo>
                  <a:pt x="156142" y="152522"/>
                </a:lnTo>
                <a:lnTo>
                  <a:pt x="161244" y="153117"/>
                </a:lnTo>
                <a:lnTo>
                  <a:pt x="165598" y="154465"/>
                </a:lnTo>
                <a:lnTo>
                  <a:pt x="169453" y="156317"/>
                </a:lnTo>
                <a:lnTo>
                  <a:pt x="172976" y="158504"/>
                </a:lnTo>
                <a:lnTo>
                  <a:pt x="175325" y="160915"/>
                </a:lnTo>
                <a:lnTo>
                  <a:pt x="176890" y="163474"/>
                </a:lnTo>
                <a:lnTo>
                  <a:pt x="177934" y="166132"/>
                </a:lnTo>
                <a:lnTo>
                  <a:pt x="181634" y="171627"/>
                </a:lnTo>
                <a:lnTo>
                  <a:pt x="186453" y="177244"/>
                </a:lnTo>
                <a:lnTo>
                  <a:pt x="191769" y="182915"/>
                </a:lnTo>
                <a:lnTo>
                  <a:pt x="193568" y="186714"/>
                </a:lnTo>
                <a:lnTo>
                  <a:pt x="195567" y="196014"/>
                </a:lnTo>
                <a:lnTo>
                  <a:pt x="195147" y="200209"/>
                </a:lnTo>
                <a:lnTo>
                  <a:pt x="193915" y="203958"/>
                </a:lnTo>
                <a:lnTo>
                  <a:pt x="192141" y="207409"/>
                </a:lnTo>
                <a:lnTo>
                  <a:pt x="190171" y="216324"/>
                </a:lnTo>
                <a:lnTo>
                  <a:pt x="189645" y="221369"/>
                </a:lnTo>
                <a:lnTo>
                  <a:pt x="188342" y="225684"/>
                </a:lnTo>
                <a:lnTo>
                  <a:pt x="184354" y="233019"/>
                </a:lnTo>
                <a:lnTo>
                  <a:pt x="179407" y="241994"/>
                </a:lnTo>
                <a:lnTo>
                  <a:pt x="176754" y="247054"/>
                </a:lnTo>
                <a:lnTo>
                  <a:pt x="173081" y="251380"/>
                </a:lnTo>
                <a:lnTo>
                  <a:pt x="168727" y="255217"/>
                </a:lnTo>
                <a:lnTo>
                  <a:pt x="163919" y="258728"/>
                </a:lnTo>
                <a:lnTo>
                  <a:pt x="159761" y="262020"/>
                </a:lnTo>
                <a:lnTo>
                  <a:pt x="156037" y="265167"/>
                </a:lnTo>
                <a:lnTo>
                  <a:pt x="152602" y="268218"/>
                </a:lnTo>
                <a:lnTo>
                  <a:pt x="148407" y="271205"/>
                </a:lnTo>
                <a:lnTo>
                  <a:pt x="143705" y="274148"/>
                </a:lnTo>
                <a:lnTo>
                  <a:pt x="138665" y="277063"/>
                </a:lnTo>
                <a:lnTo>
                  <a:pt x="127986" y="282842"/>
                </a:lnTo>
                <a:lnTo>
                  <a:pt x="122470" y="285717"/>
                </a:lnTo>
                <a:lnTo>
                  <a:pt x="117842" y="288585"/>
                </a:lnTo>
                <a:lnTo>
                  <a:pt x="113803" y="291450"/>
                </a:lnTo>
                <a:lnTo>
                  <a:pt x="110158" y="294313"/>
                </a:lnTo>
                <a:lnTo>
                  <a:pt x="105824" y="296221"/>
                </a:lnTo>
                <a:lnTo>
                  <a:pt x="101028" y="297493"/>
                </a:lnTo>
                <a:lnTo>
                  <a:pt x="95927" y="298341"/>
                </a:lnTo>
                <a:lnTo>
                  <a:pt x="91573" y="298907"/>
                </a:lnTo>
                <a:lnTo>
                  <a:pt x="87719" y="299284"/>
                </a:lnTo>
                <a:lnTo>
                  <a:pt x="84196" y="299535"/>
                </a:lnTo>
                <a:lnTo>
                  <a:pt x="80895" y="299703"/>
                </a:lnTo>
                <a:lnTo>
                  <a:pt x="74688" y="299889"/>
                </a:lnTo>
                <a:lnTo>
                  <a:pt x="42861" y="30003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563"/>
          <p:cNvSpPr/>
          <p:nvPr/>
        </p:nvSpPr>
        <p:spPr bwMode="auto">
          <a:xfrm>
            <a:off x="6226523" y="5332095"/>
            <a:ext cx="351412" cy="452968"/>
          </a:xfrm>
          <a:custGeom>
            <a:avLst/>
            <a:gdLst/>
            <a:ahLst/>
            <a:cxnLst/>
            <a:rect l="0" t="0" r="0" b="0"/>
            <a:pathLst>
              <a:path w="351412" h="452968">
                <a:moveTo>
                  <a:pt x="8542" y="154305"/>
                </a:moveTo>
                <a:lnTo>
                  <a:pt x="8542" y="146085"/>
                </a:lnTo>
                <a:lnTo>
                  <a:pt x="322" y="145741"/>
                </a:lnTo>
                <a:lnTo>
                  <a:pt x="0" y="157665"/>
                </a:lnTo>
                <a:lnTo>
                  <a:pt x="4529" y="170435"/>
                </a:lnTo>
                <a:lnTo>
                  <a:pt x="6758" y="183381"/>
                </a:lnTo>
                <a:lnTo>
                  <a:pt x="7353" y="190834"/>
                </a:lnTo>
                <a:lnTo>
                  <a:pt x="8702" y="198660"/>
                </a:lnTo>
                <a:lnTo>
                  <a:pt x="10553" y="206735"/>
                </a:lnTo>
                <a:lnTo>
                  <a:pt x="12740" y="214976"/>
                </a:lnTo>
                <a:lnTo>
                  <a:pt x="14198" y="224280"/>
                </a:lnTo>
                <a:lnTo>
                  <a:pt x="15170" y="234292"/>
                </a:lnTo>
                <a:lnTo>
                  <a:pt x="15818" y="244777"/>
                </a:lnTo>
                <a:lnTo>
                  <a:pt x="17202" y="254624"/>
                </a:lnTo>
                <a:lnTo>
                  <a:pt x="19078" y="264047"/>
                </a:lnTo>
                <a:lnTo>
                  <a:pt x="28932" y="304252"/>
                </a:lnTo>
                <a:lnTo>
                  <a:pt x="31660" y="314277"/>
                </a:lnTo>
                <a:lnTo>
                  <a:pt x="37231" y="333036"/>
                </a:lnTo>
                <a:lnTo>
                  <a:pt x="41003" y="342039"/>
                </a:lnTo>
                <a:lnTo>
                  <a:pt x="45422" y="350898"/>
                </a:lnTo>
                <a:lnTo>
                  <a:pt x="50274" y="359662"/>
                </a:lnTo>
                <a:lnTo>
                  <a:pt x="53508" y="367409"/>
                </a:lnTo>
                <a:lnTo>
                  <a:pt x="59013" y="387415"/>
                </a:lnTo>
                <a:lnTo>
                  <a:pt x="63676" y="399514"/>
                </a:lnTo>
                <a:lnTo>
                  <a:pt x="71656" y="412485"/>
                </a:lnTo>
                <a:lnTo>
                  <a:pt x="79772" y="421769"/>
                </a:lnTo>
                <a:lnTo>
                  <a:pt x="92512" y="435166"/>
                </a:lnTo>
                <a:lnTo>
                  <a:pt x="106786" y="449700"/>
                </a:lnTo>
                <a:lnTo>
                  <a:pt x="110233" y="451247"/>
                </a:lnTo>
                <a:lnTo>
                  <a:pt x="119143" y="452967"/>
                </a:lnTo>
                <a:lnTo>
                  <a:pt x="123233" y="452473"/>
                </a:lnTo>
                <a:lnTo>
                  <a:pt x="126913" y="451191"/>
                </a:lnTo>
                <a:lnTo>
                  <a:pt x="135111" y="446841"/>
                </a:lnTo>
                <a:lnTo>
                  <a:pt x="141082" y="436985"/>
                </a:lnTo>
                <a:lnTo>
                  <a:pt x="146189" y="427261"/>
                </a:lnTo>
                <a:lnTo>
                  <a:pt x="151633" y="415636"/>
                </a:lnTo>
                <a:lnTo>
                  <a:pt x="154418" y="408535"/>
                </a:lnTo>
                <a:lnTo>
                  <a:pt x="160053" y="393026"/>
                </a:lnTo>
                <a:lnTo>
                  <a:pt x="165732" y="376608"/>
                </a:lnTo>
                <a:lnTo>
                  <a:pt x="168580" y="367277"/>
                </a:lnTo>
                <a:lnTo>
                  <a:pt x="174285" y="346749"/>
                </a:lnTo>
                <a:lnTo>
                  <a:pt x="182852" y="313772"/>
                </a:lnTo>
                <a:lnTo>
                  <a:pt x="184755" y="303478"/>
                </a:lnTo>
                <a:lnTo>
                  <a:pt x="186025" y="293759"/>
                </a:lnTo>
                <a:lnTo>
                  <a:pt x="186871" y="284421"/>
                </a:lnTo>
                <a:lnTo>
                  <a:pt x="187435" y="274387"/>
                </a:lnTo>
                <a:lnTo>
                  <a:pt x="188063" y="253077"/>
                </a:lnTo>
                <a:lnTo>
                  <a:pt x="189183" y="243013"/>
                </a:lnTo>
                <a:lnTo>
                  <a:pt x="190881" y="233446"/>
                </a:lnTo>
                <a:lnTo>
                  <a:pt x="192966" y="224210"/>
                </a:lnTo>
                <a:lnTo>
                  <a:pt x="194357" y="216149"/>
                </a:lnTo>
                <a:lnTo>
                  <a:pt x="195901" y="202110"/>
                </a:lnTo>
                <a:lnTo>
                  <a:pt x="196770" y="188049"/>
                </a:lnTo>
                <a:lnTo>
                  <a:pt x="197088" y="174294"/>
                </a:lnTo>
                <a:lnTo>
                  <a:pt x="197127" y="172012"/>
                </a:lnTo>
                <a:lnTo>
                  <a:pt x="194593" y="171699"/>
                </a:lnTo>
                <a:lnTo>
                  <a:pt x="192583" y="171616"/>
                </a:lnTo>
                <a:lnTo>
                  <a:pt x="191243" y="172513"/>
                </a:lnTo>
                <a:lnTo>
                  <a:pt x="190350" y="174064"/>
                </a:lnTo>
                <a:lnTo>
                  <a:pt x="189358" y="178326"/>
                </a:lnTo>
                <a:lnTo>
                  <a:pt x="188721" y="191364"/>
                </a:lnTo>
                <a:lnTo>
                  <a:pt x="188669" y="196156"/>
                </a:lnTo>
                <a:lnTo>
                  <a:pt x="191150" y="206561"/>
                </a:lnTo>
                <a:lnTo>
                  <a:pt x="194476" y="217535"/>
                </a:lnTo>
                <a:lnTo>
                  <a:pt x="195954" y="228762"/>
                </a:lnTo>
                <a:lnTo>
                  <a:pt x="199151" y="242641"/>
                </a:lnTo>
                <a:lnTo>
                  <a:pt x="201337" y="250343"/>
                </a:lnTo>
                <a:lnTo>
                  <a:pt x="206306" y="263981"/>
                </a:lnTo>
                <a:lnTo>
                  <a:pt x="211689" y="276392"/>
                </a:lnTo>
                <a:lnTo>
                  <a:pt x="217257" y="288258"/>
                </a:lnTo>
                <a:lnTo>
                  <a:pt x="225746" y="305649"/>
                </a:lnTo>
                <a:lnTo>
                  <a:pt x="234295" y="318316"/>
                </a:lnTo>
                <a:lnTo>
                  <a:pt x="242544" y="324989"/>
                </a:lnTo>
                <a:lnTo>
                  <a:pt x="251608" y="331129"/>
                </a:lnTo>
                <a:lnTo>
                  <a:pt x="262065" y="338989"/>
                </a:lnTo>
                <a:lnTo>
                  <a:pt x="271196" y="342693"/>
                </a:lnTo>
                <a:lnTo>
                  <a:pt x="279934" y="348448"/>
                </a:lnTo>
                <a:lnTo>
                  <a:pt x="285688" y="350128"/>
                </a:lnTo>
                <a:lnTo>
                  <a:pt x="289508" y="349624"/>
                </a:lnTo>
                <a:lnTo>
                  <a:pt x="303035" y="345315"/>
                </a:lnTo>
                <a:lnTo>
                  <a:pt x="310243" y="343973"/>
                </a:lnTo>
                <a:lnTo>
                  <a:pt x="316621" y="340837"/>
                </a:lnTo>
                <a:lnTo>
                  <a:pt x="325567" y="333716"/>
                </a:lnTo>
                <a:lnTo>
                  <a:pt x="328476" y="331062"/>
                </a:lnTo>
                <a:lnTo>
                  <a:pt x="337123" y="318226"/>
                </a:lnTo>
                <a:lnTo>
                  <a:pt x="340315" y="307803"/>
                </a:lnTo>
                <a:lnTo>
                  <a:pt x="341734" y="296821"/>
                </a:lnTo>
                <a:lnTo>
                  <a:pt x="342365" y="285590"/>
                </a:lnTo>
                <a:lnTo>
                  <a:pt x="342645" y="269169"/>
                </a:lnTo>
                <a:lnTo>
                  <a:pt x="342824" y="232133"/>
                </a:lnTo>
                <a:lnTo>
                  <a:pt x="343792" y="222383"/>
                </a:lnTo>
                <a:lnTo>
                  <a:pt x="345389" y="212073"/>
                </a:lnTo>
                <a:lnTo>
                  <a:pt x="347407" y="201389"/>
                </a:lnTo>
                <a:lnTo>
                  <a:pt x="348752" y="190457"/>
                </a:lnTo>
                <a:lnTo>
                  <a:pt x="349649" y="179359"/>
                </a:lnTo>
                <a:lnTo>
                  <a:pt x="350246" y="168150"/>
                </a:lnTo>
                <a:lnTo>
                  <a:pt x="350911" y="145535"/>
                </a:lnTo>
                <a:lnTo>
                  <a:pt x="351411" y="70261"/>
                </a:lnTo>
                <a:lnTo>
                  <a:pt x="350468" y="62081"/>
                </a:lnTo>
                <a:lnTo>
                  <a:pt x="348888" y="54722"/>
                </a:lnTo>
                <a:lnTo>
                  <a:pt x="345544" y="41466"/>
                </a:lnTo>
                <a:lnTo>
                  <a:pt x="344058" y="29224"/>
                </a:lnTo>
                <a:lnTo>
                  <a:pt x="340857" y="19973"/>
                </a:lnTo>
                <a:lnTo>
                  <a:pt x="337212" y="12687"/>
                </a:lnTo>
                <a:lnTo>
                  <a:pt x="334296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564"/>
          <p:cNvSpPr/>
          <p:nvPr/>
        </p:nvSpPr>
        <p:spPr bwMode="auto">
          <a:xfrm>
            <a:off x="6697980" y="5340667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68580"/>
                </a:moveTo>
                <a:lnTo>
                  <a:pt x="21238" y="68580"/>
                </a:lnTo>
                <a:lnTo>
                  <a:pt x="23683" y="67628"/>
                </a:lnTo>
                <a:lnTo>
                  <a:pt x="26266" y="66040"/>
                </a:lnTo>
                <a:lnTo>
                  <a:pt x="28941" y="64030"/>
                </a:lnTo>
                <a:lnTo>
                  <a:pt x="32629" y="62689"/>
                </a:lnTo>
                <a:lnTo>
                  <a:pt x="36992" y="61795"/>
                </a:lnTo>
                <a:lnTo>
                  <a:pt x="41806" y="61199"/>
                </a:lnTo>
                <a:lnTo>
                  <a:pt x="45968" y="59850"/>
                </a:lnTo>
                <a:lnTo>
                  <a:pt x="49695" y="57998"/>
                </a:lnTo>
                <a:lnTo>
                  <a:pt x="53133" y="55810"/>
                </a:lnTo>
                <a:lnTo>
                  <a:pt x="58282" y="54352"/>
                </a:lnTo>
                <a:lnTo>
                  <a:pt x="64572" y="53379"/>
                </a:lnTo>
                <a:lnTo>
                  <a:pt x="71623" y="52732"/>
                </a:lnTo>
                <a:lnTo>
                  <a:pt x="78228" y="51347"/>
                </a:lnTo>
                <a:lnTo>
                  <a:pt x="84537" y="49471"/>
                </a:lnTo>
                <a:lnTo>
                  <a:pt x="90648" y="47269"/>
                </a:lnTo>
                <a:lnTo>
                  <a:pt x="96627" y="45800"/>
                </a:lnTo>
                <a:lnTo>
                  <a:pt x="102518" y="44821"/>
                </a:lnTo>
                <a:lnTo>
                  <a:pt x="108351" y="44168"/>
                </a:lnTo>
                <a:lnTo>
                  <a:pt x="114143" y="42780"/>
                </a:lnTo>
                <a:lnTo>
                  <a:pt x="119910" y="40902"/>
                </a:lnTo>
                <a:lnTo>
                  <a:pt x="125660" y="38699"/>
                </a:lnTo>
                <a:lnTo>
                  <a:pt x="131398" y="36277"/>
                </a:lnTo>
                <a:lnTo>
                  <a:pt x="137129" y="33709"/>
                </a:lnTo>
                <a:lnTo>
                  <a:pt x="142855" y="31046"/>
                </a:lnTo>
                <a:lnTo>
                  <a:pt x="149529" y="28317"/>
                </a:lnTo>
                <a:lnTo>
                  <a:pt x="156835" y="25545"/>
                </a:lnTo>
                <a:lnTo>
                  <a:pt x="164564" y="22745"/>
                </a:lnTo>
                <a:lnTo>
                  <a:pt x="171622" y="19926"/>
                </a:lnTo>
                <a:lnTo>
                  <a:pt x="178232" y="17094"/>
                </a:lnTo>
                <a:lnTo>
                  <a:pt x="184544" y="14254"/>
                </a:lnTo>
                <a:lnTo>
                  <a:pt x="190656" y="12360"/>
                </a:lnTo>
                <a:lnTo>
                  <a:pt x="196637" y="11098"/>
                </a:lnTo>
                <a:lnTo>
                  <a:pt x="202529" y="10256"/>
                </a:lnTo>
                <a:lnTo>
                  <a:pt x="208362" y="8742"/>
                </a:lnTo>
                <a:lnTo>
                  <a:pt x="214155" y="6781"/>
                </a:lnTo>
                <a:lnTo>
                  <a:pt x="219922" y="4520"/>
                </a:lnTo>
                <a:lnTo>
                  <a:pt x="224719" y="3014"/>
                </a:lnTo>
                <a:lnTo>
                  <a:pt x="232589" y="1339"/>
                </a:lnTo>
                <a:lnTo>
                  <a:pt x="239263" y="596"/>
                </a:lnTo>
                <a:lnTo>
                  <a:pt x="245404" y="265"/>
                </a:lnTo>
                <a:lnTo>
                  <a:pt x="25717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565"/>
          <p:cNvSpPr/>
          <p:nvPr/>
        </p:nvSpPr>
        <p:spPr bwMode="auto">
          <a:xfrm>
            <a:off x="6723728" y="5486762"/>
            <a:ext cx="274290" cy="25356"/>
          </a:xfrm>
          <a:custGeom>
            <a:avLst/>
            <a:gdLst/>
            <a:ahLst/>
            <a:cxnLst/>
            <a:rect l="0" t="0" r="0" b="0"/>
            <a:pathLst>
              <a:path w="274290" h="25356">
                <a:moveTo>
                  <a:pt x="8541" y="25355"/>
                </a:moveTo>
                <a:lnTo>
                  <a:pt x="0" y="25355"/>
                </a:lnTo>
                <a:lnTo>
                  <a:pt x="4529" y="20805"/>
                </a:lnTo>
                <a:lnTo>
                  <a:pt x="6819" y="19463"/>
                </a:lnTo>
                <a:lnTo>
                  <a:pt x="9298" y="18570"/>
                </a:lnTo>
                <a:lnTo>
                  <a:pt x="11904" y="17974"/>
                </a:lnTo>
                <a:lnTo>
                  <a:pt x="17338" y="17312"/>
                </a:lnTo>
                <a:lnTo>
                  <a:pt x="20121" y="17136"/>
                </a:lnTo>
                <a:lnTo>
                  <a:pt x="23881" y="16066"/>
                </a:lnTo>
                <a:lnTo>
                  <a:pt x="28293" y="14400"/>
                </a:lnTo>
                <a:lnTo>
                  <a:pt x="33140" y="12336"/>
                </a:lnTo>
                <a:lnTo>
                  <a:pt x="38275" y="10961"/>
                </a:lnTo>
                <a:lnTo>
                  <a:pt x="43604" y="10044"/>
                </a:lnTo>
                <a:lnTo>
                  <a:pt x="49061" y="9433"/>
                </a:lnTo>
                <a:lnTo>
                  <a:pt x="54605" y="9025"/>
                </a:lnTo>
                <a:lnTo>
                  <a:pt x="60205" y="8754"/>
                </a:lnTo>
                <a:lnTo>
                  <a:pt x="65844" y="8572"/>
                </a:lnTo>
                <a:lnTo>
                  <a:pt x="71509" y="7499"/>
                </a:lnTo>
                <a:lnTo>
                  <a:pt x="77190" y="5831"/>
                </a:lnTo>
                <a:lnTo>
                  <a:pt x="82882" y="3767"/>
                </a:lnTo>
                <a:lnTo>
                  <a:pt x="88582" y="2390"/>
                </a:lnTo>
                <a:lnTo>
                  <a:pt x="94287" y="1473"/>
                </a:lnTo>
                <a:lnTo>
                  <a:pt x="99995" y="861"/>
                </a:lnTo>
                <a:lnTo>
                  <a:pt x="105705" y="453"/>
                </a:lnTo>
                <a:lnTo>
                  <a:pt x="111418" y="181"/>
                </a:lnTo>
                <a:lnTo>
                  <a:pt x="117131" y="0"/>
                </a:lnTo>
                <a:lnTo>
                  <a:pt x="123797" y="832"/>
                </a:lnTo>
                <a:lnTo>
                  <a:pt x="131098" y="2339"/>
                </a:lnTo>
                <a:lnTo>
                  <a:pt x="138824" y="4296"/>
                </a:lnTo>
                <a:lnTo>
                  <a:pt x="145879" y="5601"/>
                </a:lnTo>
                <a:lnTo>
                  <a:pt x="152487" y="6470"/>
                </a:lnTo>
                <a:lnTo>
                  <a:pt x="158798" y="7051"/>
                </a:lnTo>
                <a:lnTo>
                  <a:pt x="164910" y="7437"/>
                </a:lnTo>
                <a:lnTo>
                  <a:pt x="176781" y="7866"/>
                </a:lnTo>
                <a:lnTo>
                  <a:pt x="182614" y="8934"/>
                </a:lnTo>
                <a:lnTo>
                  <a:pt x="188408" y="10598"/>
                </a:lnTo>
                <a:lnTo>
                  <a:pt x="194174" y="12659"/>
                </a:lnTo>
                <a:lnTo>
                  <a:pt x="199924" y="14034"/>
                </a:lnTo>
                <a:lnTo>
                  <a:pt x="205662" y="14950"/>
                </a:lnTo>
                <a:lnTo>
                  <a:pt x="211393" y="15561"/>
                </a:lnTo>
                <a:lnTo>
                  <a:pt x="217118" y="16921"/>
                </a:lnTo>
                <a:lnTo>
                  <a:pt x="222841" y="18780"/>
                </a:lnTo>
                <a:lnTo>
                  <a:pt x="228560" y="20971"/>
                </a:lnTo>
                <a:lnTo>
                  <a:pt x="233325" y="22433"/>
                </a:lnTo>
                <a:lnTo>
                  <a:pt x="237455" y="23407"/>
                </a:lnTo>
                <a:lnTo>
                  <a:pt x="241160" y="24057"/>
                </a:lnTo>
                <a:lnTo>
                  <a:pt x="245536" y="24489"/>
                </a:lnTo>
                <a:lnTo>
                  <a:pt x="250357" y="24778"/>
                </a:lnTo>
                <a:lnTo>
                  <a:pt x="259843" y="25099"/>
                </a:lnTo>
                <a:lnTo>
                  <a:pt x="274289" y="2535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9" name="SMARTPenAnnotation566"/>
          <p:cNvSpPr/>
          <p:nvPr/>
        </p:nvSpPr>
        <p:spPr bwMode="auto">
          <a:xfrm>
            <a:off x="7092315" y="5289232"/>
            <a:ext cx="51436" cy="342901"/>
          </a:xfrm>
          <a:custGeom>
            <a:avLst/>
            <a:gdLst/>
            <a:ahLst/>
            <a:cxnLst/>
            <a:rect l="0" t="0" r="0" b="0"/>
            <a:pathLst>
              <a:path w="51436" h="34290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043" y="20281"/>
                </a:lnTo>
                <a:lnTo>
                  <a:pt x="8337" y="29969"/>
                </a:lnTo>
                <a:lnTo>
                  <a:pt x="8467" y="40625"/>
                </a:lnTo>
                <a:lnTo>
                  <a:pt x="9455" y="46133"/>
                </a:lnTo>
                <a:lnTo>
                  <a:pt x="11066" y="51710"/>
                </a:lnTo>
                <a:lnTo>
                  <a:pt x="13092" y="57334"/>
                </a:lnTo>
                <a:lnTo>
                  <a:pt x="14443" y="63940"/>
                </a:lnTo>
                <a:lnTo>
                  <a:pt x="15344" y="71202"/>
                </a:lnTo>
                <a:lnTo>
                  <a:pt x="15944" y="78901"/>
                </a:lnTo>
                <a:lnTo>
                  <a:pt x="16344" y="86890"/>
                </a:lnTo>
                <a:lnTo>
                  <a:pt x="16789" y="103388"/>
                </a:lnTo>
                <a:lnTo>
                  <a:pt x="17098" y="141556"/>
                </a:lnTo>
                <a:lnTo>
                  <a:pt x="17144" y="224004"/>
                </a:lnTo>
                <a:lnTo>
                  <a:pt x="18097" y="232204"/>
                </a:lnTo>
                <a:lnTo>
                  <a:pt x="19685" y="240528"/>
                </a:lnTo>
                <a:lnTo>
                  <a:pt x="21695" y="248934"/>
                </a:lnTo>
                <a:lnTo>
                  <a:pt x="23035" y="256444"/>
                </a:lnTo>
                <a:lnTo>
                  <a:pt x="23930" y="263355"/>
                </a:lnTo>
                <a:lnTo>
                  <a:pt x="24525" y="269867"/>
                </a:lnTo>
                <a:lnTo>
                  <a:pt x="25875" y="275162"/>
                </a:lnTo>
                <a:lnTo>
                  <a:pt x="27727" y="279644"/>
                </a:lnTo>
                <a:lnTo>
                  <a:pt x="29915" y="283584"/>
                </a:lnTo>
                <a:lnTo>
                  <a:pt x="31373" y="288117"/>
                </a:lnTo>
                <a:lnTo>
                  <a:pt x="32345" y="293043"/>
                </a:lnTo>
                <a:lnTo>
                  <a:pt x="33426" y="303596"/>
                </a:lnTo>
                <a:lnTo>
                  <a:pt x="33713" y="309078"/>
                </a:lnTo>
                <a:lnTo>
                  <a:pt x="33905" y="314637"/>
                </a:lnTo>
                <a:lnTo>
                  <a:pt x="34986" y="319295"/>
                </a:lnTo>
                <a:lnTo>
                  <a:pt x="36659" y="323354"/>
                </a:lnTo>
                <a:lnTo>
                  <a:pt x="38727" y="327012"/>
                </a:lnTo>
                <a:lnTo>
                  <a:pt x="41058" y="330403"/>
                </a:lnTo>
                <a:lnTo>
                  <a:pt x="43564" y="333616"/>
                </a:lnTo>
                <a:lnTo>
                  <a:pt x="51435" y="34290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0" name="SMARTPenAnnotation567"/>
          <p:cNvSpPr/>
          <p:nvPr/>
        </p:nvSpPr>
        <p:spPr bwMode="auto">
          <a:xfrm>
            <a:off x="7246630" y="5220652"/>
            <a:ext cx="239871" cy="420053"/>
          </a:xfrm>
          <a:custGeom>
            <a:avLst/>
            <a:gdLst/>
            <a:ahLst/>
            <a:cxnLst/>
            <a:rect l="0" t="0" r="0" b="0"/>
            <a:pathLst>
              <a:path w="239871" h="420053">
                <a:moveTo>
                  <a:pt x="188585" y="0"/>
                </a:moveTo>
                <a:lnTo>
                  <a:pt x="175815" y="12770"/>
                </a:lnTo>
                <a:lnTo>
                  <a:pt x="172452" y="15181"/>
                </a:lnTo>
                <a:lnTo>
                  <a:pt x="168304" y="17741"/>
                </a:lnTo>
                <a:lnTo>
                  <a:pt x="163634" y="20400"/>
                </a:lnTo>
                <a:lnTo>
                  <a:pt x="160521" y="23125"/>
                </a:lnTo>
                <a:lnTo>
                  <a:pt x="158445" y="25894"/>
                </a:lnTo>
                <a:lnTo>
                  <a:pt x="157063" y="28693"/>
                </a:lnTo>
                <a:lnTo>
                  <a:pt x="150444" y="34342"/>
                </a:lnTo>
                <a:lnTo>
                  <a:pt x="146013" y="37182"/>
                </a:lnTo>
                <a:lnTo>
                  <a:pt x="138549" y="42878"/>
                </a:lnTo>
                <a:lnTo>
                  <a:pt x="135224" y="45731"/>
                </a:lnTo>
                <a:lnTo>
                  <a:pt x="131104" y="47632"/>
                </a:lnTo>
                <a:lnTo>
                  <a:pt x="126452" y="48900"/>
                </a:lnTo>
                <a:lnTo>
                  <a:pt x="121445" y="49745"/>
                </a:lnTo>
                <a:lnTo>
                  <a:pt x="117155" y="50309"/>
                </a:lnTo>
                <a:lnTo>
                  <a:pt x="109848" y="50934"/>
                </a:lnTo>
                <a:lnTo>
                  <a:pt x="106566" y="52054"/>
                </a:lnTo>
                <a:lnTo>
                  <a:pt x="100380" y="55837"/>
                </a:lnTo>
                <a:lnTo>
                  <a:pt x="94455" y="58154"/>
                </a:lnTo>
                <a:lnTo>
                  <a:pt x="88647" y="59184"/>
                </a:lnTo>
                <a:lnTo>
                  <a:pt x="82890" y="59641"/>
                </a:lnTo>
                <a:lnTo>
                  <a:pt x="77157" y="59845"/>
                </a:lnTo>
                <a:lnTo>
                  <a:pt x="65715" y="59975"/>
                </a:lnTo>
                <a:lnTo>
                  <a:pt x="63809" y="60938"/>
                </a:lnTo>
                <a:lnTo>
                  <a:pt x="62538" y="62533"/>
                </a:lnTo>
                <a:lnTo>
                  <a:pt x="61691" y="64549"/>
                </a:lnTo>
                <a:lnTo>
                  <a:pt x="60174" y="65893"/>
                </a:lnTo>
                <a:lnTo>
                  <a:pt x="58210" y="66789"/>
                </a:lnTo>
                <a:lnTo>
                  <a:pt x="55949" y="67386"/>
                </a:lnTo>
                <a:lnTo>
                  <a:pt x="50895" y="70589"/>
                </a:lnTo>
                <a:lnTo>
                  <a:pt x="48214" y="72777"/>
                </a:lnTo>
                <a:lnTo>
                  <a:pt x="46427" y="75188"/>
                </a:lnTo>
                <a:lnTo>
                  <a:pt x="42959" y="83132"/>
                </a:lnTo>
                <a:lnTo>
                  <a:pt x="36322" y="92471"/>
                </a:lnTo>
                <a:lnTo>
                  <a:pt x="31060" y="101741"/>
                </a:lnTo>
                <a:lnTo>
                  <a:pt x="28086" y="109671"/>
                </a:lnTo>
                <a:lnTo>
                  <a:pt x="25812" y="117322"/>
                </a:lnTo>
                <a:lnTo>
                  <a:pt x="21626" y="127073"/>
                </a:lnTo>
                <a:lnTo>
                  <a:pt x="16591" y="137757"/>
                </a:lnTo>
                <a:lnTo>
                  <a:pt x="12130" y="148856"/>
                </a:lnTo>
                <a:lnTo>
                  <a:pt x="10148" y="160138"/>
                </a:lnTo>
                <a:lnTo>
                  <a:pt x="6727" y="168963"/>
                </a:lnTo>
                <a:lnTo>
                  <a:pt x="4481" y="172649"/>
                </a:lnTo>
                <a:lnTo>
                  <a:pt x="1986" y="181825"/>
                </a:lnTo>
                <a:lnTo>
                  <a:pt x="877" y="191302"/>
                </a:lnTo>
                <a:lnTo>
                  <a:pt x="253" y="201991"/>
                </a:lnTo>
                <a:lnTo>
                  <a:pt x="12" y="214058"/>
                </a:lnTo>
                <a:lnTo>
                  <a:pt x="0" y="218327"/>
                </a:lnTo>
                <a:lnTo>
                  <a:pt x="949" y="219846"/>
                </a:lnTo>
                <a:lnTo>
                  <a:pt x="2535" y="220859"/>
                </a:lnTo>
                <a:lnTo>
                  <a:pt x="7372" y="222485"/>
                </a:lnTo>
                <a:lnTo>
                  <a:pt x="12761" y="222767"/>
                </a:lnTo>
                <a:lnTo>
                  <a:pt x="14219" y="221854"/>
                </a:lnTo>
                <a:lnTo>
                  <a:pt x="15191" y="220293"/>
                </a:lnTo>
                <a:lnTo>
                  <a:pt x="15839" y="218300"/>
                </a:lnTo>
                <a:lnTo>
                  <a:pt x="17223" y="216971"/>
                </a:lnTo>
                <a:lnTo>
                  <a:pt x="19099" y="216085"/>
                </a:lnTo>
                <a:lnTo>
                  <a:pt x="21301" y="215494"/>
                </a:lnTo>
                <a:lnTo>
                  <a:pt x="26289" y="212298"/>
                </a:lnTo>
                <a:lnTo>
                  <a:pt x="32634" y="207702"/>
                </a:lnTo>
                <a:lnTo>
                  <a:pt x="36992" y="205143"/>
                </a:lnTo>
                <a:lnTo>
                  <a:pt x="41803" y="202485"/>
                </a:lnTo>
                <a:lnTo>
                  <a:pt x="45962" y="199760"/>
                </a:lnTo>
                <a:lnTo>
                  <a:pt x="53125" y="194193"/>
                </a:lnTo>
                <a:lnTo>
                  <a:pt x="57321" y="191374"/>
                </a:lnTo>
                <a:lnTo>
                  <a:pt x="62023" y="188543"/>
                </a:lnTo>
                <a:lnTo>
                  <a:pt x="67063" y="185703"/>
                </a:lnTo>
                <a:lnTo>
                  <a:pt x="71375" y="182857"/>
                </a:lnTo>
                <a:lnTo>
                  <a:pt x="78706" y="177155"/>
                </a:lnTo>
                <a:lnTo>
                  <a:pt x="82948" y="174301"/>
                </a:lnTo>
                <a:lnTo>
                  <a:pt x="87680" y="171446"/>
                </a:lnTo>
                <a:lnTo>
                  <a:pt x="92740" y="168589"/>
                </a:lnTo>
                <a:lnTo>
                  <a:pt x="98018" y="166686"/>
                </a:lnTo>
                <a:lnTo>
                  <a:pt x="103442" y="165416"/>
                </a:lnTo>
                <a:lnTo>
                  <a:pt x="108963" y="164570"/>
                </a:lnTo>
                <a:lnTo>
                  <a:pt x="113596" y="163053"/>
                </a:lnTo>
                <a:lnTo>
                  <a:pt x="117637" y="161090"/>
                </a:lnTo>
                <a:lnTo>
                  <a:pt x="121284" y="158828"/>
                </a:lnTo>
                <a:lnTo>
                  <a:pt x="125620" y="157320"/>
                </a:lnTo>
                <a:lnTo>
                  <a:pt x="130415" y="156315"/>
                </a:lnTo>
                <a:lnTo>
                  <a:pt x="135518" y="155645"/>
                </a:lnTo>
                <a:lnTo>
                  <a:pt x="140825" y="155199"/>
                </a:lnTo>
                <a:lnTo>
                  <a:pt x="146267" y="154900"/>
                </a:lnTo>
                <a:lnTo>
                  <a:pt x="157394" y="154570"/>
                </a:lnTo>
                <a:lnTo>
                  <a:pt x="168690" y="154423"/>
                </a:lnTo>
                <a:lnTo>
                  <a:pt x="173417" y="155336"/>
                </a:lnTo>
                <a:lnTo>
                  <a:pt x="177520" y="156898"/>
                </a:lnTo>
                <a:lnTo>
                  <a:pt x="181208" y="158891"/>
                </a:lnTo>
                <a:lnTo>
                  <a:pt x="185572" y="160219"/>
                </a:lnTo>
                <a:lnTo>
                  <a:pt x="190387" y="161106"/>
                </a:lnTo>
                <a:lnTo>
                  <a:pt x="195501" y="161696"/>
                </a:lnTo>
                <a:lnTo>
                  <a:pt x="199862" y="163995"/>
                </a:lnTo>
                <a:lnTo>
                  <a:pt x="207249" y="171630"/>
                </a:lnTo>
                <a:lnTo>
                  <a:pt x="213708" y="178832"/>
                </a:lnTo>
                <a:lnTo>
                  <a:pt x="219753" y="185209"/>
                </a:lnTo>
                <a:lnTo>
                  <a:pt x="234269" y="199955"/>
                </a:lnTo>
                <a:lnTo>
                  <a:pt x="236186" y="203788"/>
                </a:lnTo>
                <a:lnTo>
                  <a:pt x="238316" y="213128"/>
                </a:lnTo>
                <a:lnTo>
                  <a:pt x="239262" y="223629"/>
                </a:lnTo>
                <a:lnTo>
                  <a:pt x="239683" y="234646"/>
                </a:lnTo>
                <a:lnTo>
                  <a:pt x="239870" y="245892"/>
                </a:lnTo>
                <a:lnTo>
                  <a:pt x="237413" y="257241"/>
                </a:lnTo>
                <a:lnTo>
                  <a:pt x="233146" y="268634"/>
                </a:lnTo>
                <a:lnTo>
                  <a:pt x="228074" y="280048"/>
                </a:lnTo>
                <a:lnTo>
                  <a:pt x="224437" y="285759"/>
                </a:lnTo>
                <a:lnTo>
                  <a:pt x="220106" y="291471"/>
                </a:lnTo>
                <a:lnTo>
                  <a:pt x="215313" y="297184"/>
                </a:lnTo>
                <a:lnTo>
                  <a:pt x="211166" y="302898"/>
                </a:lnTo>
                <a:lnTo>
                  <a:pt x="204019" y="314326"/>
                </a:lnTo>
                <a:lnTo>
                  <a:pt x="199827" y="320041"/>
                </a:lnTo>
                <a:lnTo>
                  <a:pt x="195127" y="325755"/>
                </a:lnTo>
                <a:lnTo>
                  <a:pt x="190088" y="331470"/>
                </a:lnTo>
                <a:lnTo>
                  <a:pt x="185777" y="337185"/>
                </a:lnTo>
                <a:lnTo>
                  <a:pt x="178447" y="348615"/>
                </a:lnTo>
                <a:lnTo>
                  <a:pt x="174206" y="353378"/>
                </a:lnTo>
                <a:lnTo>
                  <a:pt x="169473" y="357505"/>
                </a:lnTo>
                <a:lnTo>
                  <a:pt x="164414" y="361209"/>
                </a:lnTo>
                <a:lnTo>
                  <a:pt x="159136" y="364631"/>
                </a:lnTo>
                <a:lnTo>
                  <a:pt x="153712" y="367865"/>
                </a:lnTo>
                <a:lnTo>
                  <a:pt x="148192" y="370974"/>
                </a:lnTo>
                <a:lnTo>
                  <a:pt x="136977" y="376967"/>
                </a:lnTo>
                <a:lnTo>
                  <a:pt x="85710" y="402902"/>
                </a:lnTo>
                <a:lnTo>
                  <a:pt x="79997" y="405761"/>
                </a:lnTo>
                <a:lnTo>
                  <a:pt x="75235" y="407668"/>
                </a:lnTo>
                <a:lnTo>
                  <a:pt x="71108" y="408938"/>
                </a:lnTo>
                <a:lnTo>
                  <a:pt x="67404" y="409786"/>
                </a:lnTo>
                <a:lnTo>
                  <a:pt x="60749" y="413267"/>
                </a:lnTo>
                <a:lnTo>
                  <a:pt x="51425" y="4200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1" name="SMARTPenAnnotation568"/>
          <p:cNvSpPr/>
          <p:nvPr/>
        </p:nvSpPr>
        <p:spPr bwMode="auto">
          <a:xfrm>
            <a:off x="5960745" y="5083496"/>
            <a:ext cx="1719363" cy="917137"/>
          </a:xfrm>
          <a:custGeom>
            <a:avLst/>
            <a:gdLst/>
            <a:ahLst/>
            <a:cxnLst/>
            <a:rect l="0" t="0" r="0" b="0"/>
            <a:pathLst>
              <a:path w="1719363" h="917137">
                <a:moveTo>
                  <a:pt x="42862" y="454339"/>
                </a:moveTo>
                <a:lnTo>
                  <a:pt x="35481" y="454339"/>
                </a:lnTo>
                <a:lnTo>
                  <a:pt x="35084" y="455291"/>
                </a:lnTo>
                <a:lnTo>
                  <a:pt x="34394" y="466270"/>
                </a:lnTo>
                <a:lnTo>
                  <a:pt x="34320" y="474489"/>
                </a:lnTo>
                <a:lnTo>
                  <a:pt x="41079" y="497973"/>
                </a:lnTo>
                <a:lnTo>
                  <a:pt x="42510" y="524765"/>
                </a:lnTo>
                <a:lnTo>
                  <a:pt x="42849" y="594110"/>
                </a:lnTo>
                <a:lnTo>
                  <a:pt x="43809" y="614567"/>
                </a:lnTo>
                <a:lnTo>
                  <a:pt x="48752" y="643101"/>
                </a:lnTo>
                <a:lnTo>
                  <a:pt x="50242" y="664281"/>
                </a:lnTo>
                <a:lnTo>
                  <a:pt x="53445" y="683854"/>
                </a:lnTo>
                <a:lnTo>
                  <a:pt x="58063" y="710938"/>
                </a:lnTo>
                <a:lnTo>
                  <a:pt x="59431" y="737061"/>
                </a:lnTo>
                <a:lnTo>
                  <a:pt x="60703" y="753348"/>
                </a:lnTo>
                <a:lnTo>
                  <a:pt x="66741" y="781866"/>
                </a:lnTo>
                <a:lnTo>
                  <a:pt x="68216" y="810183"/>
                </a:lnTo>
                <a:lnTo>
                  <a:pt x="70958" y="822359"/>
                </a:lnTo>
                <a:lnTo>
                  <a:pt x="74399" y="834121"/>
                </a:lnTo>
                <a:lnTo>
                  <a:pt x="75929" y="845699"/>
                </a:lnTo>
                <a:lnTo>
                  <a:pt x="78241" y="851452"/>
                </a:lnTo>
                <a:lnTo>
                  <a:pt x="89646" y="867701"/>
                </a:lnTo>
                <a:lnTo>
                  <a:pt x="114230" y="894244"/>
                </a:lnTo>
                <a:lnTo>
                  <a:pt x="127402" y="902922"/>
                </a:lnTo>
                <a:lnTo>
                  <a:pt x="135363" y="906122"/>
                </a:lnTo>
                <a:lnTo>
                  <a:pt x="143028" y="908496"/>
                </a:lnTo>
                <a:lnTo>
                  <a:pt x="158054" y="914235"/>
                </a:lnTo>
                <a:lnTo>
                  <a:pt x="180198" y="916658"/>
                </a:lnTo>
                <a:lnTo>
                  <a:pt x="207468" y="917136"/>
                </a:lnTo>
                <a:lnTo>
                  <a:pt x="221113" y="914661"/>
                </a:lnTo>
                <a:lnTo>
                  <a:pt x="274718" y="897100"/>
                </a:lnTo>
                <a:lnTo>
                  <a:pt x="325789" y="880093"/>
                </a:lnTo>
                <a:lnTo>
                  <a:pt x="377947" y="865817"/>
                </a:lnTo>
                <a:lnTo>
                  <a:pt x="429500" y="850579"/>
                </a:lnTo>
                <a:lnTo>
                  <a:pt x="478822" y="833316"/>
                </a:lnTo>
                <a:lnTo>
                  <a:pt x="525535" y="820452"/>
                </a:lnTo>
                <a:lnTo>
                  <a:pt x="572404" y="808738"/>
                </a:lnTo>
                <a:lnTo>
                  <a:pt x="623995" y="797253"/>
                </a:lnTo>
                <a:lnTo>
                  <a:pt x="675708" y="785812"/>
                </a:lnTo>
                <a:lnTo>
                  <a:pt x="724940" y="780270"/>
                </a:lnTo>
                <a:lnTo>
                  <a:pt x="771354" y="773532"/>
                </a:lnTo>
                <a:lnTo>
                  <a:pt x="817211" y="767368"/>
                </a:lnTo>
                <a:lnTo>
                  <a:pt x="862958" y="757930"/>
                </a:lnTo>
                <a:lnTo>
                  <a:pt x="908683" y="752538"/>
                </a:lnTo>
                <a:lnTo>
                  <a:pt x="954405" y="747134"/>
                </a:lnTo>
                <a:lnTo>
                  <a:pt x="999172" y="740175"/>
                </a:lnTo>
                <a:lnTo>
                  <a:pt x="1059974" y="736537"/>
                </a:lnTo>
                <a:lnTo>
                  <a:pt x="1105456" y="725333"/>
                </a:lnTo>
                <a:lnTo>
                  <a:pt x="1157253" y="715996"/>
                </a:lnTo>
                <a:lnTo>
                  <a:pt x="1200145" y="705319"/>
                </a:lnTo>
                <a:lnTo>
                  <a:pt x="1216340" y="703045"/>
                </a:lnTo>
                <a:lnTo>
                  <a:pt x="1266720" y="685635"/>
                </a:lnTo>
                <a:lnTo>
                  <a:pt x="1295743" y="674334"/>
                </a:lnTo>
                <a:lnTo>
                  <a:pt x="1339909" y="662140"/>
                </a:lnTo>
                <a:lnTo>
                  <a:pt x="1390643" y="637198"/>
                </a:lnTo>
                <a:lnTo>
                  <a:pt x="1440337" y="608643"/>
                </a:lnTo>
                <a:lnTo>
                  <a:pt x="1454831" y="600071"/>
                </a:lnTo>
                <a:lnTo>
                  <a:pt x="1467699" y="591499"/>
                </a:lnTo>
                <a:lnTo>
                  <a:pt x="1472812" y="588641"/>
                </a:lnTo>
                <a:lnTo>
                  <a:pt x="1481036" y="580386"/>
                </a:lnTo>
                <a:lnTo>
                  <a:pt x="1484562" y="575518"/>
                </a:lnTo>
                <a:lnTo>
                  <a:pt x="1493561" y="567568"/>
                </a:lnTo>
                <a:lnTo>
                  <a:pt x="1513602" y="551729"/>
                </a:lnTo>
                <a:lnTo>
                  <a:pt x="1523741" y="542991"/>
                </a:lnTo>
                <a:lnTo>
                  <a:pt x="1533199" y="537237"/>
                </a:lnTo>
                <a:lnTo>
                  <a:pt x="1541211" y="528965"/>
                </a:lnTo>
                <a:lnTo>
                  <a:pt x="1544682" y="524092"/>
                </a:lnTo>
                <a:lnTo>
                  <a:pt x="1553618" y="516138"/>
                </a:lnTo>
                <a:lnTo>
                  <a:pt x="1558668" y="512683"/>
                </a:lnTo>
                <a:lnTo>
                  <a:pt x="1566818" y="503764"/>
                </a:lnTo>
                <a:lnTo>
                  <a:pt x="1570325" y="498719"/>
                </a:lnTo>
                <a:lnTo>
                  <a:pt x="1579302" y="490573"/>
                </a:lnTo>
                <a:lnTo>
                  <a:pt x="1584363" y="487067"/>
                </a:lnTo>
                <a:lnTo>
                  <a:pt x="1592526" y="478092"/>
                </a:lnTo>
                <a:lnTo>
                  <a:pt x="1618243" y="445594"/>
                </a:lnTo>
                <a:lnTo>
                  <a:pt x="1634232" y="417168"/>
                </a:lnTo>
                <a:lnTo>
                  <a:pt x="1648743" y="388613"/>
                </a:lnTo>
                <a:lnTo>
                  <a:pt x="1657339" y="366919"/>
                </a:lnTo>
                <a:lnTo>
                  <a:pt x="1665600" y="353256"/>
                </a:lnTo>
                <a:lnTo>
                  <a:pt x="1674669" y="339880"/>
                </a:lnTo>
                <a:lnTo>
                  <a:pt x="1685130" y="317238"/>
                </a:lnTo>
                <a:lnTo>
                  <a:pt x="1691286" y="304187"/>
                </a:lnTo>
                <a:lnTo>
                  <a:pt x="1694657" y="289497"/>
                </a:lnTo>
                <a:lnTo>
                  <a:pt x="1699095" y="265162"/>
                </a:lnTo>
                <a:lnTo>
                  <a:pt x="1703903" y="239854"/>
                </a:lnTo>
                <a:lnTo>
                  <a:pt x="1705980" y="223757"/>
                </a:lnTo>
                <a:lnTo>
                  <a:pt x="1712535" y="195361"/>
                </a:lnTo>
                <a:lnTo>
                  <a:pt x="1713917" y="170912"/>
                </a:lnTo>
                <a:lnTo>
                  <a:pt x="1715193" y="155016"/>
                </a:lnTo>
                <a:lnTo>
                  <a:pt x="1718935" y="141601"/>
                </a:lnTo>
                <a:lnTo>
                  <a:pt x="1719362" y="135357"/>
                </a:lnTo>
                <a:lnTo>
                  <a:pt x="1715743" y="109107"/>
                </a:lnTo>
                <a:lnTo>
                  <a:pt x="1714099" y="95163"/>
                </a:lnTo>
                <a:lnTo>
                  <a:pt x="1702641" y="70607"/>
                </a:lnTo>
                <a:lnTo>
                  <a:pt x="1685886" y="44452"/>
                </a:lnTo>
                <a:lnTo>
                  <a:pt x="1677653" y="36264"/>
                </a:lnTo>
                <a:lnTo>
                  <a:pt x="1656845" y="23246"/>
                </a:lnTo>
                <a:lnTo>
                  <a:pt x="1645695" y="19855"/>
                </a:lnTo>
                <a:lnTo>
                  <a:pt x="1634390" y="17395"/>
                </a:lnTo>
                <a:lnTo>
                  <a:pt x="1593347" y="3577"/>
                </a:lnTo>
                <a:lnTo>
                  <a:pt x="1541997" y="311"/>
                </a:lnTo>
                <a:lnTo>
                  <a:pt x="1432902" y="0"/>
                </a:lnTo>
                <a:lnTo>
                  <a:pt x="1379590" y="6782"/>
                </a:lnTo>
                <a:lnTo>
                  <a:pt x="1334338" y="12766"/>
                </a:lnTo>
                <a:lnTo>
                  <a:pt x="1288710" y="17229"/>
                </a:lnTo>
                <a:lnTo>
                  <a:pt x="1240468" y="26295"/>
                </a:lnTo>
                <a:lnTo>
                  <a:pt x="1189910" y="37258"/>
                </a:lnTo>
                <a:lnTo>
                  <a:pt x="1124941" y="51446"/>
                </a:lnTo>
                <a:lnTo>
                  <a:pt x="1065150" y="65721"/>
                </a:lnTo>
                <a:lnTo>
                  <a:pt x="1024789" y="75244"/>
                </a:lnTo>
                <a:lnTo>
                  <a:pt x="982667" y="88755"/>
                </a:lnTo>
                <a:lnTo>
                  <a:pt x="940977" y="99215"/>
                </a:lnTo>
                <a:lnTo>
                  <a:pt x="889734" y="113822"/>
                </a:lnTo>
                <a:lnTo>
                  <a:pt x="826708" y="134436"/>
                </a:lnTo>
                <a:lnTo>
                  <a:pt x="780273" y="152353"/>
                </a:lnTo>
                <a:lnTo>
                  <a:pt x="734412" y="165346"/>
                </a:lnTo>
                <a:lnTo>
                  <a:pt x="689617" y="177085"/>
                </a:lnTo>
                <a:lnTo>
                  <a:pt x="638889" y="191439"/>
                </a:lnTo>
                <a:lnTo>
                  <a:pt x="585313" y="203195"/>
                </a:lnTo>
                <a:lnTo>
                  <a:pt x="557919" y="207524"/>
                </a:lnTo>
                <a:lnTo>
                  <a:pt x="539428" y="211293"/>
                </a:lnTo>
                <a:lnTo>
                  <a:pt x="489865" y="218462"/>
                </a:lnTo>
                <a:lnTo>
                  <a:pt x="453633" y="227900"/>
                </a:lnTo>
                <a:lnTo>
                  <a:pt x="404131" y="235536"/>
                </a:lnTo>
                <a:lnTo>
                  <a:pt x="373798" y="239139"/>
                </a:lnTo>
                <a:lnTo>
                  <a:pt x="344858" y="240716"/>
                </a:lnTo>
                <a:lnTo>
                  <a:pt x="291637" y="247781"/>
                </a:lnTo>
                <a:lnTo>
                  <a:pt x="266751" y="249309"/>
                </a:lnTo>
                <a:lnTo>
                  <a:pt x="238252" y="255336"/>
                </a:lnTo>
                <a:lnTo>
                  <a:pt x="203777" y="257882"/>
                </a:lnTo>
                <a:lnTo>
                  <a:pt x="177659" y="263908"/>
                </a:lnTo>
                <a:lnTo>
                  <a:pt x="163732" y="265881"/>
                </a:lnTo>
                <a:lnTo>
                  <a:pt x="149583" y="271393"/>
                </a:lnTo>
                <a:lnTo>
                  <a:pt x="128219" y="276279"/>
                </a:lnTo>
                <a:lnTo>
                  <a:pt x="117946" y="280904"/>
                </a:lnTo>
                <a:lnTo>
                  <a:pt x="84201" y="302925"/>
                </a:lnTo>
                <a:lnTo>
                  <a:pt x="65839" y="320039"/>
                </a:lnTo>
                <a:lnTo>
                  <a:pt x="63895" y="322896"/>
                </a:lnTo>
                <a:lnTo>
                  <a:pt x="53504" y="345930"/>
                </a:lnTo>
                <a:lnTo>
                  <a:pt x="39901" y="367097"/>
                </a:lnTo>
                <a:lnTo>
                  <a:pt x="36784" y="377782"/>
                </a:lnTo>
                <a:lnTo>
                  <a:pt x="34446" y="388881"/>
                </a:lnTo>
                <a:lnTo>
                  <a:pt x="28727" y="405840"/>
                </a:lnTo>
                <a:lnTo>
                  <a:pt x="23772" y="428637"/>
                </a:lnTo>
                <a:lnTo>
                  <a:pt x="19138" y="439106"/>
                </a:lnTo>
                <a:lnTo>
                  <a:pt x="13903" y="446933"/>
                </a:lnTo>
                <a:lnTo>
                  <a:pt x="10941" y="456127"/>
                </a:lnTo>
                <a:lnTo>
                  <a:pt x="8672" y="466564"/>
                </a:lnTo>
                <a:lnTo>
                  <a:pt x="1995" y="486246"/>
                </a:lnTo>
                <a:lnTo>
                  <a:pt x="262" y="502602"/>
                </a:lnTo>
                <a:lnTo>
                  <a:pt x="0" y="51434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2" name="SMARTPenAnnotation569"/>
          <p:cNvSpPr/>
          <p:nvPr/>
        </p:nvSpPr>
        <p:spPr bwMode="auto">
          <a:xfrm>
            <a:off x="5960745" y="55978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3" name="SMARTPenAnnotation570"/>
          <p:cNvSpPr/>
          <p:nvPr/>
        </p:nvSpPr>
        <p:spPr bwMode="auto">
          <a:xfrm>
            <a:off x="4949190" y="5460682"/>
            <a:ext cx="128588" cy="34291"/>
          </a:xfrm>
          <a:custGeom>
            <a:avLst/>
            <a:gdLst/>
            <a:ahLst/>
            <a:cxnLst/>
            <a:rect l="0" t="0" r="0" b="0"/>
            <a:pathLst>
              <a:path w="128588" h="34291">
                <a:moveTo>
                  <a:pt x="0" y="34290"/>
                </a:moveTo>
                <a:lnTo>
                  <a:pt x="0" y="26071"/>
                </a:lnTo>
                <a:lnTo>
                  <a:pt x="2540" y="25874"/>
                </a:lnTo>
                <a:lnTo>
                  <a:pt x="6843" y="25788"/>
                </a:lnTo>
                <a:lnTo>
                  <a:pt x="11931" y="25749"/>
                </a:lnTo>
                <a:lnTo>
                  <a:pt x="13669" y="24786"/>
                </a:lnTo>
                <a:lnTo>
                  <a:pt x="14828" y="23191"/>
                </a:lnTo>
                <a:lnTo>
                  <a:pt x="15600" y="21176"/>
                </a:lnTo>
                <a:lnTo>
                  <a:pt x="17067" y="19832"/>
                </a:lnTo>
                <a:lnTo>
                  <a:pt x="18998" y="18937"/>
                </a:lnTo>
                <a:lnTo>
                  <a:pt x="21238" y="18340"/>
                </a:lnTo>
                <a:lnTo>
                  <a:pt x="24636" y="17942"/>
                </a:lnTo>
                <a:lnTo>
                  <a:pt x="28806" y="17676"/>
                </a:lnTo>
                <a:lnTo>
                  <a:pt x="33491" y="17499"/>
                </a:lnTo>
                <a:lnTo>
                  <a:pt x="37568" y="16428"/>
                </a:lnTo>
                <a:lnTo>
                  <a:pt x="41237" y="14762"/>
                </a:lnTo>
                <a:lnTo>
                  <a:pt x="44636" y="12699"/>
                </a:lnTo>
                <a:lnTo>
                  <a:pt x="47855" y="11324"/>
                </a:lnTo>
                <a:lnTo>
                  <a:pt x="50953" y="10406"/>
                </a:lnTo>
                <a:lnTo>
                  <a:pt x="53971" y="9795"/>
                </a:lnTo>
                <a:lnTo>
                  <a:pt x="56936" y="9388"/>
                </a:lnTo>
                <a:lnTo>
                  <a:pt x="59865" y="9116"/>
                </a:lnTo>
                <a:lnTo>
                  <a:pt x="62769" y="8935"/>
                </a:lnTo>
                <a:lnTo>
                  <a:pt x="68537" y="8734"/>
                </a:lnTo>
                <a:lnTo>
                  <a:pt x="80001" y="8605"/>
                </a:lnTo>
                <a:lnTo>
                  <a:pt x="82861" y="7641"/>
                </a:lnTo>
                <a:lnTo>
                  <a:pt x="85721" y="6047"/>
                </a:lnTo>
                <a:lnTo>
                  <a:pt x="88580" y="4031"/>
                </a:lnTo>
                <a:lnTo>
                  <a:pt x="91438" y="2688"/>
                </a:lnTo>
                <a:lnTo>
                  <a:pt x="94296" y="1791"/>
                </a:lnTo>
                <a:lnTo>
                  <a:pt x="101176" y="354"/>
                </a:lnTo>
                <a:lnTo>
                  <a:pt x="104657" y="157"/>
                </a:lnTo>
                <a:lnTo>
                  <a:pt x="109379" y="70"/>
                </a:lnTo>
                <a:lnTo>
                  <a:pt x="12858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4" name="SMARTPenAnnotation571"/>
          <p:cNvSpPr/>
          <p:nvPr/>
        </p:nvSpPr>
        <p:spPr bwMode="auto">
          <a:xfrm>
            <a:off x="5163502" y="5341973"/>
            <a:ext cx="161537" cy="213007"/>
          </a:xfrm>
          <a:custGeom>
            <a:avLst/>
            <a:gdLst/>
            <a:ahLst/>
            <a:cxnLst/>
            <a:rect l="0" t="0" r="0" b="0"/>
            <a:pathLst>
              <a:path w="161537" h="213007">
                <a:moveTo>
                  <a:pt x="0" y="24412"/>
                </a:moveTo>
                <a:lnTo>
                  <a:pt x="7381" y="17030"/>
                </a:lnTo>
                <a:lnTo>
                  <a:pt x="9683" y="15681"/>
                </a:lnTo>
                <a:lnTo>
                  <a:pt x="17321" y="11641"/>
                </a:lnTo>
                <a:lnTo>
                  <a:pt x="21072" y="10183"/>
                </a:lnTo>
                <a:lnTo>
                  <a:pt x="24526" y="9211"/>
                </a:lnTo>
                <a:lnTo>
                  <a:pt x="27781" y="8563"/>
                </a:lnTo>
                <a:lnTo>
                  <a:pt x="31856" y="7178"/>
                </a:lnTo>
                <a:lnTo>
                  <a:pt x="36477" y="5303"/>
                </a:lnTo>
                <a:lnTo>
                  <a:pt x="41463" y="3100"/>
                </a:lnTo>
                <a:lnTo>
                  <a:pt x="45740" y="1631"/>
                </a:lnTo>
                <a:lnTo>
                  <a:pt x="49543" y="652"/>
                </a:lnTo>
                <a:lnTo>
                  <a:pt x="53031" y="0"/>
                </a:lnTo>
                <a:lnTo>
                  <a:pt x="56310" y="517"/>
                </a:lnTo>
                <a:lnTo>
                  <a:pt x="59447" y="1814"/>
                </a:lnTo>
                <a:lnTo>
                  <a:pt x="62491" y="3632"/>
                </a:lnTo>
                <a:lnTo>
                  <a:pt x="65474" y="4844"/>
                </a:lnTo>
                <a:lnTo>
                  <a:pt x="68414" y="5651"/>
                </a:lnTo>
                <a:lnTo>
                  <a:pt x="71327" y="6190"/>
                </a:lnTo>
                <a:lnTo>
                  <a:pt x="74221" y="7501"/>
                </a:lnTo>
                <a:lnTo>
                  <a:pt x="77103" y="9328"/>
                </a:lnTo>
                <a:lnTo>
                  <a:pt x="79977" y="11499"/>
                </a:lnTo>
                <a:lnTo>
                  <a:pt x="81893" y="13898"/>
                </a:lnTo>
                <a:lnTo>
                  <a:pt x="83171" y="16450"/>
                </a:lnTo>
                <a:lnTo>
                  <a:pt x="84022" y="19104"/>
                </a:lnTo>
                <a:lnTo>
                  <a:pt x="87508" y="24593"/>
                </a:lnTo>
                <a:lnTo>
                  <a:pt x="89771" y="27390"/>
                </a:lnTo>
                <a:lnTo>
                  <a:pt x="90328" y="30207"/>
                </a:lnTo>
                <a:lnTo>
                  <a:pt x="89746" y="33038"/>
                </a:lnTo>
                <a:lnTo>
                  <a:pt x="88406" y="35878"/>
                </a:lnTo>
                <a:lnTo>
                  <a:pt x="87512" y="39676"/>
                </a:lnTo>
                <a:lnTo>
                  <a:pt x="86917" y="44112"/>
                </a:lnTo>
                <a:lnTo>
                  <a:pt x="86519" y="48975"/>
                </a:lnTo>
                <a:lnTo>
                  <a:pt x="85302" y="53170"/>
                </a:lnTo>
                <a:lnTo>
                  <a:pt x="83538" y="56919"/>
                </a:lnTo>
                <a:lnTo>
                  <a:pt x="81410" y="60371"/>
                </a:lnTo>
                <a:lnTo>
                  <a:pt x="79038" y="64577"/>
                </a:lnTo>
                <a:lnTo>
                  <a:pt x="73863" y="74330"/>
                </a:lnTo>
                <a:lnTo>
                  <a:pt x="71150" y="78646"/>
                </a:lnTo>
                <a:lnTo>
                  <a:pt x="68388" y="82475"/>
                </a:lnTo>
                <a:lnTo>
                  <a:pt x="65595" y="85981"/>
                </a:lnTo>
                <a:lnTo>
                  <a:pt x="62780" y="89271"/>
                </a:lnTo>
                <a:lnTo>
                  <a:pt x="59950" y="92416"/>
                </a:lnTo>
                <a:lnTo>
                  <a:pt x="57112" y="95466"/>
                </a:lnTo>
                <a:lnTo>
                  <a:pt x="55220" y="98451"/>
                </a:lnTo>
                <a:lnTo>
                  <a:pt x="53117" y="104308"/>
                </a:lnTo>
                <a:lnTo>
                  <a:pt x="51604" y="106251"/>
                </a:lnTo>
                <a:lnTo>
                  <a:pt x="49642" y="107546"/>
                </a:lnTo>
                <a:lnTo>
                  <a:pt x="47383" y="108409"/>
                </a:lnTo>
                <a:lnTo>
                  <a:pt x="45876" y="109938"/>
                </a:lnTo>
                <a:lnTo>
                  <a:pt x="44872" y="111909"/>
                </a:lnTo>
                <a:lnTo>
                  <a:pt x="42980" y="118311"/>
                </a:lnTo>
                <a:lnTo>
                  <a:pt x="42897" y="114040"/>
                </a:lnTo>
                <a:lnTo>
                  <a:pt x="43838" y="112739"/>
                </a:lnTo>
                <a:lnTo>
                  <a:pt x="45418" y="111872"/>
                </a:lnTo>
                <a:lnTo>
                  <a:pt x="47424" y="111293"/>
                </a:lnTo>
                <a:lnTo>
                  <a:pt x="48761" y="109956"/>
                </a:lnTo>
                <a:lnTo>
                  <a:pt x="49653" y="108110"/>
                </a:lnTo>
                <a:lnTo>
                  <a:pt x="50247" y="105928"/>
                </a:lnTo>
                <a:lnTo>
                  <a:pt x="53447" y="100964"/>
                </a:lnTo>
                <a:lnTo>
                  <a:pt x="55634" y="98306"/>
                </a:lnTo>
                <a:lnTo>
                  <a:pt x="58997" y="96535"/>
                </a:lnTo>
                <a:lnTo>
                  <a:pt x="63144" y="95354"/>
                </a:lnTo>
                <a:lnTo>
                  <a:pt x="67813" y="94566"/>
                </a:lnTo>
                <a:lnTo>
                  <a:pt x="71879" y="93089"/>
                </a:lnTo>
                <a:lnTo>
                  <a:pt x="75542" y="91151"/>
                </a:lnTo>
                <a:lnTo>
                  <a:pt x="78936" y="88907"/>
                </a:lnTo>
                <a:lnTo>
                  <a:pt x="83104" y="86459"/>
                </a:lnTo>
                <a:lnTo>
                  <a:pt x="87788" y="83874"/>
                </a:lnTo>
                <a:lnTo>
                  <a:pt x="92815" y="81198"/>
                </a:lnTo>
                <a:lnTo>
                  <a:pt x="98072" y="79415"/>
                </a:lnTo>
                <a:lnTo>
                  <a:pt x="103481" y="78225"/>
                </a:lnTo>
                <a:lnTo>
                  <a:pt x="108992" y="77433"/>
                </a:lnTo>
                <a:lnTo>
                  <a:pt x="113619" y="76903"/>
                </a:lnTo>
                <a:lnTo>
                  <a:pt x="117656" y="76551"/>
                </a:lnTo>
                <a:lnTo>
                  <a:pt x="121300" y="76316"/>
                </a:lnTo>
                <a:lnTo>
                  <a:pt x="127888" y="76055"/>
                </a:lnTo>
                <a:lnTo>
                  <a:pt x="130979" y="75986"/>
                </a:lnTo>
                <a:lnTo>
                  <a:pt x="133992" y="76892"/>
                </a:lnTo>
                <a:lnTo>
                  <a:pt x="136953" y="78449"/>
                </a:lnTo>
                <a:lnTo>
                  <a:pt x="139880" y="80439"/>
                </a:lnTo>
                <a:lnTo>
                  <a:pt x="142783" y="81765"/>
                </a:lnTo>
                <a:lnTo>
                  <a:pt x="145671" y="82650"/>
                </a:lnTo>
                <a:lnTo>
                  <a:pt x="148549" y="83240"/>
                </a:lnTo>
                <a:lnTo>
                  <a:pt x="150468" y="84586"/>
                </a:lnTo>
                <a:lnTo>
                  <a:pt x="151747" y="86435"/>
                </a:lnTo>
                <a:lnTo>
                  <a:pt x="152600" y="88621"/>
                </a:lnTo>
                <a:lnTo>
                  <a:pt x="156087" y="93589"/>
                </a:lnTo>
                <a:lnTo>
                  <a:pt x="158351" y="96247"/>
                </a:lnTo>
                <a:lnTo>
                  <a:pt x="159859" y="98972"/>
                </a:lnTo>
                <a:lnTo>
                  <a:pt x="161536" y="104540"/>
                </a:lnTo>
                <a:lnTo>
                  <a:pt x="161031" y="108310"/>
                </a:lnTo>
                <a:lnTo>
                  <a:pt x="159741" y="112729"/>
                </a:lnTo>
                <a:lnTo>
                  <a:pt x="157929" y="117580"/>
                </a:lnTo>
                <a:lnTo>
                  <a:pt x="156721" y="122719"/>
                </a:lnTo>
                <a:lnTo>
                  <a:pt x="155916" y="128050"/>
                </a:lnTo>
                <a:lnTo>
                  <a:pt x="155379" y="133509"/>
                </a:lnTo>
                <a:lnTo>
                  <a:pt x="154069" y="138101"/>
                </a:lnTo>
                <a:lnTo>
                  <a:pt x="152242" y="142115"/>
                </a:lnTo>
                <a:lnTo>
                  <a:pt x="150073" y="145743"/>
                </a:lnTo>
                <a:lnTo>
                  <a:pt x="147673" y="150066"/>
                </a:lnTo>
                <a:lnTo>
                  <a:pt x="142467" y="159951"/>
                </a:lnTo>
                <a:lnTo>
                  <a:pt x="139746" y="164301"/>
                </a:lnTo>
                <a:lnTo>
                  <a:pt x="136979" y="168154"/>
                </a:lnTo>
                <a:lnTo>
                  <a:pt x="134182" y="171674"/>
                </a:lnTo>
                <a:lnTo>
                  <a:pt x="130412" y="174975"/>
                </a:lnTo>
                <a:lnTo>
                  <a:pt x="125994" y="178127"/>
                </a:lnTo>
                <a:lnTo>
                  <a:pt x="121144" y="181181"/>
                </a:lnTo>
                <a:lnTo>
                  <a:pt x="116957" y="184170"/>
                </a:lnTo>
                <a:lnTo>
                  <a:pt x="113214" y="187114"/>
                </a:lnTo>
                <a:lnTo>
                  <a:pt x="109766" y="190030"/>
                </a:lnTo>
                <a:lnTo>
                  <a:pt x="106515" y="192926"/>
                </a:lnTo>
                <a:lnTo>
                  <a:pt x="100363" y="198685"/>
                </a:lnTo>
                <a:lnTo>
                  <a:pt x="97388" y="200601"/>
                </a:lnTo>
                <a:lnTo>
                  <a:pt x="94453" y="201879"/>
                </a:lnTo>
                <a:lnTo>
                  <a:pt x="91544" y="202730"/>
                </a:lnTo>
                <a:lnTo>
                  <a:pt x="88652" y="204251"/>
                </a:lnTo>
                <a:lnTo>
                  <a:pt x="85771" y="206217"/>
                </a:lnTo>
                <a:lnTo>
                  <a:pt x="82898" y="208480"/>
                </a:lnTo>
                <a:lnTo>
                  <a:pt x="80031" y="209989"/>
                </a:lnTo>
                <a:lnTo>
                  <a:pt x="77166" y="210995"/>
                </a:lnTo>
                <a:lnTo>
                  <a:pt x="74304" y="211665"/>
                </a:lnTo>
                <a:lnTo>
                  <a:pt x="71443" y="212112"/>
                </a:lnTo>
                <a:lnTo>
                  <a:pt x="68584" y="212411"/>
                </a:lnTo>
                <a:lnTo>
                  <a:pt x="65725" y="212610"/>
                </a:lnTo>
                <a:lnTo>
                  <a:pt x="62867" y="212742"/>
                </a:lnTo>
                <a:lnTo>
                  <a:pt x="53129" y="212972"/>
                </a:lnTo>
                <a:lnTo>
                  <a:pt x="42863" y="21300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5" name="SMARTPenAnnotation572"/>
          <p:cNvSpPr/>
          <p:nvPr/>
        </p:nvSpPr>
        <p:spPr bwMode="auto">
          <a:xfrm>
            <a:off x="5412104" y="5332095"/>
            <a:ext cx="25719" cy="137160"/>
          </a:xfrm>
          <a:custGeom>
            <a:avLst/>
            <a:gdLst/>
            <a:ahLst/>
            <a:cxnLst/>
            <a:rect l="0" t="0" r="0" b="0"/>
            <a:pathLst>
              <a:path w="25719" h="137160">
                <a:moveTo>
                  <a:pt x="0" y="0"/>
                </a:moveTo>
                <a:lnTo>
                  <a:pt x="8220" y="0"/>
                </a:lnTo>
                <a:lnTo>
                  <a:pt x="8416" y="2540"/>
                </a:lnTo>
                <a:lnTo>
                  <a:pt x="8469" y="4550"/>
                </a:lnTo>
                <a:lnTo>
                  <a:pt x="9456" y="6843"/>
                </a:lnTo>
                <a:lnTo>
                  <a:pt x="11067" y="9325"/>
                </a:lnTo>
                <a:lnTo>
                  <a:pt x="13093" y="11931"/>
                </a:lnTo>
                <a:lnTo>
                  <a:pt x="14444" y="14622"/>
                </a:lnTo>
                <a:lnTo>
                  <a:pt x="15344" y="17368"/>
                </a:lnTo>
                <a:lnTo>
                  <a:pt x="15945" y="20151"/>
                </a:lnTo>
                <a:lnTo>
                  <a:pt x="16345" y="22959"/>
                </a:lnTo>
                <a:lnTo>
                  <a:pt x="16612" y="25783"/>
                </a:lnTo>
                <a:lnTo>
                  <a:pt x="16790" y="28619"/>
                </a:lnTo>
                <a:lnTo>
                  <a:pt x="16987" y="36849"/>
                </a:lnTo>
                <a:lnTo>
                  <a:pt x="17145" y="97041"/>
                </a:lnTo>
                <a:lnTo>
                  <a:pt x="18098" y="99937"/>
                </a:lnTo>
                <a:lnTo>
                  <a:pt x="19685" y="102819"/>
                </a:lnTo>
                <a:lnTo>
                  <a:pt x="21696" y="105694"/>
                </a:lnTo>
                <a:lnTo>
                  <a:pt x="23037" y="108562"/>
                </a:lnTo>
                <a:lnTo>
                  <a:pt x="23931" y="111427"/>
                </a:lnTo>
                <a:lnTo>
                  <a:pt x="24526" y="114290"/>
                </a:lnTo>
                <a:lnTo>
                  <a:pt x="24924" y="117151"/>
                </a:lnTo>
                <a:lnTo>
                  <a:pt x="25188" y="120010"/>
                </a:lnTo>
                <a:lnTo>
                  <a:pt x="25365" y="122869"/>
                </a:lnTo>
                <a:lnTo>
                  <a:pt x="25561" y="128586"/>
                </a:lnTo>
                <a:lnTo>
                  <a:pt x="25718" y="13715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6" name="SMARTPenAnnotation573"/>
          <p:cNvSpPr/>
          <p:nvPr/>
        </p:nvSpPr>
        <p:spPr bwMode="auto">
          <a:xfrm>
            <a:off x="5540692" y="5246370"/>
            <a:ext cx="145729" cy="222885"/>
          </a:xfrm>
          <a:custGeom>
            <a:avLst/>
            <a:gdLst/>
            <a:ahLst/>
            <a:cxnLst/>
            <a:rect l="0" t="0" r="0" b="0"/>
            <a:pathLst>
              <a:path w="145729" h="222885">
                <a:moveTo>
                  <a:pt x="111442" y="0"/>
                </a:moveTo>
                <a:lnTo>
                  <a:pt x="82824" y="28619"/>
                </a:lnTo>
                <a:lnTo>
                  <a:pt x="79028" y="30509"/>
                </a:lnTo>
                <a:lnTo>
                  <a:pt x="74593" y="31769"/>
                </a:lnTo>
                <a:lnTo>
                  <a:pt x="69731" y="32610"/>
                </a:lnTo>
                <a:lnTo>
                  <a:pt x="65537" y="33169"/>
                </a:lnTo>
                <a:lnTo>
                  <a:pt x="61789" y="33543"/>
                </a:lnTo>
                <a:lnTo>
                  <a:pt x="58338" y="33791"/>
                </a:lnTo>
                <a:lnTo>
                  <a:pt x="54132" y="34910"/>
                </a:lnTo>
                <a:lnTo>
                  <a:pt x="49423" y="36609"/>
                </a:lnTo>
                <a:lnTo>
                  <a:pt x="44379" y="38693"/>
                </a:lnTo>
                <a:lnTo>
                  <a:pt x="40063" y="40083"/>
                </a:lnTo>
                <a:lnTo>
                  <a:pt x="36234" y="41009"/>
                </a:lnTo>
                <a:lnTo>
                  <a:pt x="32729" y="41627"/>
                </a:lnTo>
                <a:lnTo>
                  <a:pt x="29439" y="42038"/>
                </a:lnTo>
                <a:lnTo>
                  <a:pt x="26294" y="42313"/>
                </a:lnTo>
                <a:lnTo>
                  <a:pt x="17680" y="42830"/>
                </a:lnTo>
                <a:lnTo>
                  <a:pt x="12753" y="42853"/>
                </a:lnTo>
                <a:lnTo>
                  <a:pt x="10407" y="43808"/>
                </a:lnTo>
                <a:lnTo>
                  <a:pt x="7890" y="45398"/>
                </a:lnTo>
                <a:lnTo>
                  <a:pt x="462" y="51081"/>
                </a:lnTo>
                <a:lnTo>
                  <a:pt x="91" y="57257"/>
                </a:lnTo>
                <a:lnTo>
                  <a:pt x="12" y="64196"/>
                </a:lnTo>
                <a:lnTo>
                  <a:pt x="0" y="106920"/>
                </a:lnTo>
                <a:lnTo>
                  <a:pt x="953" y="108427"/>
                </a:lnTo>
                <a:lnTo>
                  <a:pt x="2540" y="109432"/>
                </a:lnTo>
                <a:lnTo>
                  <a:pt x="7381" y="111045"/>
                </a:lnTo>
                <a:lnTo>
                  <a:pt x="10583" y="111266"/>
                </a:lnTo>
                <a:lnTo>
                  <a:pt x="12770" y="111324"/>
                </a:lnTo>
                <a:lnTo>
                  <a:pt x="15181" y="110411"/>
                </a:lnTo>
                <a:lnTo>
                  <a:pt x="17741" y="108850"/>
                </a:lnTo>
                <a:lnTo>
                  <a:pt x="20400" y="106857"/>
                </a:lnTo>
                <a:lnTo>
                  <a:pt x="23125" y="105528"/>
                </a:lnTo>
                <a:lnTo>
                  <a:pt x="25894" y="104642"/>
                </a:lnTo>
                <a:lnTo>
                  <a:pt x="28693" y="104051"/>
                </a:lnTo>
                <a:lnTo>
                  <a:pt x="32463" y="102705"/>
                </a:lnTo>
                <a:lnTo>
                  <a:pt x="36883" y="100855"/>
                </a:lnTo>
                <a:lnTo>
                  <a:pt x="41733" y="98669"/>
                </a:lnTo>
                <a:lnTo>
                  <a:pt x="45920" y="97211"/>
                </a:lnTo>
                <a:lnTo>
                  <a:pt x="49663" y="96240"/>
                </a:lnTo>
                <a:lnTo>
                  <a:pt x="53111" y="95593"/>
                </a:lnTo>
                <a:lnTo>
                  <a:pt x="55410" y="94208"/>
                </a:lnTo>
                <a:lnTo>
                  <a:pt x="56943" y="92333"/>
                </a:lnTo>
                <a:lnTo>
                  <a:pt x="57964" y="90130"/>
                </a:lnTo>
                <a:lnTo>
                  <a:pt x="60550" y="88662"/>
                </a:lnTo>
                <a:lnTo>
                  <a:pt x="64180" y="87683"/>
                </a:lnTo>
                <a:lnTo>
                  <a:pt x="68503" y="87030"/>
                </a:lnTo>
                <a:lnTo>
                  <a:pt x="72339" y="86595"/>
                </a:lnTo>
                <a:lnTo>
                  <a:pt x="75849" y="86305"/>
                </a:lnTo>
                <a:lnTo>
                  <a:pt x="79141" y="86111"/>
                </a:lnTo>
                <a:lnTo>
                  <a:pt x="87879" y="85897"/>
                </a:lnTo>
                <a:lnTo>
                  <a:pt x="113925" y="85735"/>
                </a:lnTo>
                <a:lnTo>
                  <a:pt x="117860" y="86684"/>
                </a:lnTo>
                <a:lnTo>
                  <a:pt x="122388" y="88269"/>
                </a:lnTo>
                <a:lnTo>
                  <a:pt x="127312" y="90278"/>
                </a:lnTo>
                <a:lnTo>
                  <a:pt x="131547" y="92570"/>
                </a:lnTo>
                <a:lnTo>
                  <a:pt x="135323" y="95051"/>
                </a:lnTo>
                <a:lnTo>
                  <a:pt x="138793" y="97657"/>
                </a:lnTo>
                <a:lnTo>
                  <a:pt x="141106" y="100347"/>
                </a:lnTo>
                <a:lnTo>
                  <a:pt x="142649" y="103093"/>
                </a:lnTo>
                <a:lnTo>
                  <a:pt x="145124" y="109793"/>
                </a:lnTo>
                <a:lnTo>
                  <a:pt x="145462" y="115789"/>
                </a:lnTo>
                <a:lnTo>
                  <a:pt x="145679" y="130610"/>
                </a:lnTo>
                <a:lnTo>
                  <a:pt x="145728" y="148517"/>
                </a:lnTo>
                <a:lnTo>
                  <a:pt x="144777" y="151398"/>
                </a:lnTo>
                <a:lnTo>
                  <a:pt x="141180" y="157140"/>
                </a:lnTo>
                <a:lnTo>
                  <a:pt x="138888" y="160958"/>
                </a:lnTo>
                <a:lnTo>
                  <a:pt x="136407" y="165407"/>
                </a:lnTo>
                <a:lnTo>
                  <a:pt x="133800" y="170279"/>
                </a:lnTo>
                <a:lnTo>
                  <a:pt x="131111" y="173527"/>
                </a:lnTo>
                <a:lnTo>
                  <a:pt x="128365" y="175692"/>
                </a:lnTo>
                <a:lnTo>
                  <a:pt x="125581" y="177135"/>
                </a:lnTo>
                <a:lnTo>
                  <a:pt x="122773" y="179050"/>
                </a:lnTo>
                <a:lnTo>
                  <a:pt x="119949" y="181279"/>
                </a:lnTo>
                <a:lnTo>
                  <a:pt x="117114" y="183717"/>
                </a:lnTo>
                <a:lnTo>
                  <a:pt x="113318" y="186296"/>
                </a:lnTo>
                <a:lnTo>
                  <a:pt x="108883" y="188967"/>
                </a:lnTo>
                <a:lnTo>
                  <a:pt x="104021" y="191700"/>
                </a:lnTo>
                <a:lnTo>
                  <a:pt x="99828" y="194475"/>
                </a:lnTo>
                <a:lnTo>
                  <a:pt x="96079" y="197277"/>
                </a:lnTo>
                <a:lnTo>
                  <a:pt x="92628" y="200098"/>
                </a:lnTo>
                <a:lnTo>
                  <a:pt x="88422" y="202931"/>
                </a:lnTo>
                <a:lnTo>
                  <a:pt x="83713" y="205773"/>
                </a:lnTo>
                <a:lnTo>
                  <a:pt x="78669" y="208619"/>
                </a:lnTo>
                <a:lnTo>
                  <a:pt x="74353" y="211469"/>
                </a:lnTo>
                <a:lnTo>
                  <a:pt x="70524" y="214322"/>
                </a:lnTo>
                <a:lnTo>
                  <a:pt x="60008" y="22288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7" name="SMARTPenAnnotation574"/>
          <p:cNvSpPr/>
          <p:nvPr/>
        </p:nvSpPr>
        <p:spPr bwMode="auto">
          <a:xfrm>
            <a:off x="4100512" y="551211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62513" y="8573"/>
                </a:lnTo>
                <a:lnTo>
                  <a:pt x="66441" y="7620"/>
                </a:lnTo>
                <a:lnTo>
                  <a:pt x="70964" y="6033"/>
                </a:lnTo>
                <a:lnTo>
                  <a:pt x="75884" y="4022"/>
                </a:lnTo>
                <a:lnTo>
                  <a:pt x="80117" y="2681"/>
                </a:lnTo>
                <a:lnTo>
                  <a:pt x="83891" y="1787"/>
                </a:lnTo>
                <a:lnTo>
                  <a:pt x="87360" y="1191"/>
                </a:lnTo>
                <a:lnTo>
                  <a:pt x="91577" y="794"/>
                </a:lnTo>
                <a:lnTo>
                  <a:pt x="96294" y="530"/>
                </a:lnTo>
                <a:lnTo>
                  <a:pt x="106615" y="236"/>
                </a:lnTo>
                <a:lnTo>
                  <a:pt x="12858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8" name="SMARTPenAnnotation575"/>
          <p:cNvSpPr/>
          <p:nvPr/>
        </p:nvSpPr>
        <p:spPr bwMode="auto">
          <a:xfrm>
            <a:off x="4331970" y="5418207"/>
            <a:ext cx="119898" cy="171064"/>
          </a:xfrm>
          <a:custGeom>
            <a:avLst/>
            <a:gdLst/>
            <a:ahLst/>
            <a:cxnLst/>
            <a:rect l="0" t="0" r="0" b="0"/>
            <a:pathLst>
              <a:path w="119898" h="171064">
                <a:moveTo>
                  <a:pt x="0" y="42475"/>
                </a:moveTo>
                <a:lnTo>
                  <a:pt x="0" y="34256"/>
                </a:lnTo>
                <a:lnTo>
                  <a:pt x="2540" y="31520"/>
                </a:lnTo>
                <a:lnTo>
                  <a:pt x="11931" y="22002"/>
                </a:lnTo>
                <a:lnTo>
                  <a:pt x="14622" y="20254"/>
                </a:lnTo>
                <a:lnTo>
                  <a:pt x="17368" y="19089"/>
                </a:lnTo>
                <a:lnTo>
                  <a:pt x="20150" y="18311"/>
                </a:lnTo>
                <a:lnTo>
                  <a:pt x="22959" y="16841"/>
                </a:lnTo>
                <a:lnTo>
                  <a:pt x="25783" y="14909"/>
                </a:lnTo>
                <a:lnTo>
                  <a:pt x="28619" y="12668"/>
                </a:lnTo>
                <a:lnTo>
                  <a:pt x="31462" y="11173"/>
                </a:lnTo>
                <a:lnTo>
                  <a:pt x="34309" y="10177"/>
                </a:lnTo>
                <a:lnTo>
                  <a:pt x="37160" y="9513"/>
                </a:lnTo>
                <a:lnTo>
                  <a:pt x="40013" y="8118"/>
                </a:lnTo>
                <a:lnTo>
                  <a:pt x="42868" y="6235"/>
                </a:lnTo>
                <a:lnTo>
                  <a:pt x="45724" y="4028"/>
                </a:lnTo>
                <a:lnTo>
                  <a:pt x="48580" y="2556"/>
                </a:lnTo>
                <a:lnTo>
                  <a:pt x="51437" y="1575"/>
                </a:lnTo>
                <a:lnTo>
                  <a:pt x="54294" y="921"/>
                </a:lnTo>
                <a:lnTo>
                  <a:pt x="57150" y="485"/>
                </a:lnTo>
                <a:lnTo>
                  <a:pt x="60008" y="194"/>
                </a:lnTo>
                <a:lnTo>
                  <a:pt x="62865" y="0"/>
                </a:lnTo>
                <a:lnTo>
                  <a:pt x="65722" y="823"/>
                </a:lnTo>
                <a:lnTo>
                  <a:pt x="68580" y="2325"/>
                </a:lnTo>
                <a:lnTo>
                  <a:pt x="75459" y="7028"/>
                </a:lnTo>
                <a:lnTo>
                  <a:pt x="78939" y="10210"/>
                </a:lnTo>
                <a:lnTo>
                  <a:pt x="81201" y="12393"/>
                </a:lnTo>
                <a:lnTo>
                  <a:pt x="81756" y="14800"/>
                </a:lnTo>
                <a:lnTo>
                  <a:pt x="81174" y="17358"/>
                </a:lnTo>
                <a:lnTo>
                  <a:pt x="79833" y="20015"/>
                </a:lnTo>
                <a:lnTo>
                  <a:pt x="78940" y="22739"/>
                </a:lnTo>
                <a:lnTo>
                  <a:pt x="78344" y="25508"/>
                </a:lnTo>
                <a:lnTo>
                  <a:pt x="77946" y="28306"/>
                </a:lnTo>
                <a:lnTo>
                  <a:pt x="77682" y="32076"/>
                </a:lnTo>
                <a:lnTo>
                  <a:pt x="77505" y="36495"/>
                </a:lnTo>
                <a:lnTo>
                  <a:pt x="77387" y="41346"/>
                </a:lnTo>
                <a:lnTo>
                  <a:pt x="76356" y="45532"/>
                </a:lnTo>
                <a:lnTo>
                  <a:pt x="74717" y="49276"/>
                </a:lnTo>
                <a:lnTo>
                  <a:pt x="72671" y="52724"/>
                </a:lnTo>
                <a:lnTo>
                  <a:pt x="71307" y="55975"/>
                </a:lnTo>
                <a:lnTo>
                  <a:pt x="70398" y="59095"/>
                </a:lnTo>
                <a:lnTo>
                  <a:pt x="69792" y="62127"/>
                </a:lnTo>
                <a:lnTo>
                  <a:pt x="67483" y="65102"/>
                </a:lnTo>
                <a:lnTo>
                  <a:pt x="64038" y="68037"/>
                </a:lnTo>
                <a:lnTo>
                  <a:pt x="59837" y="70946"/>
                </a:lnTo>
                <a:lnTo>
                  <a:pt x="57036" y="73839"/>
                </a:lnTo>
                <a:lnTo>
                  <a:pt x="55169" y="76719"/>
                </a:lnTo>
                <a:lnTo>
                  <a:pt x="53925" y="79592"/>
                </a:lnTo>
                <a:lnTo>
                  <a:pt x="52142" y="81507"/>
                </a:lnTo>
                <a:lnTo>
                  <a:pt x="50001" y="82784"/>
                </a:lnTo>
                <a:lnTo>
                  <a:pt x="47621" y="83635"/>
                </a:lnTo>
                <a:lnTo>
                  <a:pt x="46035" y="85155"/>
                </a:lnTo>
                <a:lnTo>
                  <a:pt x="44977" y="87121"/>
                </a:lnTo>
                <a:lnTo>
                  <a:pt x="42899" y="93792"/>
                </a:lnTo>
                <a:lnTo>
                  <a:pt x="42865" y="86519"/>
                </a:lnTo>
                <a:lnTo>
                  <a:pt x="45403" y="83323"/>
                </a:lnTo>
                <a:lnTo>
                  <a:pt x="47413" y="81137"/>
                </a:lnTo>
                <a:lnTo>
                  <a:pt x="49706" y="79679"/>
                </a:lnTo>
                <a:lnTo>
                  <a:pt x="52187" y="78709"/>
                </a:lnTo>
                <a:lnTo>
                  <a:pt x="54794" y="78061"/>
                </a:lnTo>
                <a:lnTo>
                  <a:pt x="57484" y="77629"/>
                </a:lnTo>
                <a:lnTo>
                  <a:pt x="60230" y="77341"/>
                </a:lnTo>
                <a:lnTo>
                  <a:pt x="63014" y="77149"/>
                </a:lnTo>
                <a:lnTo>
                  <a:pt x="64869" y="76069"/>
                </a:lnTo>
                <a:lnTo>
                  <a:pt x="66106" y="74396"/>
                </a:lnTo>
                <a:lnTo>
                  <a:pt x="66930" y="72328"/>
                </a:lnTo>
                <a:lnTo>
                  <a:pt x="68433" y="70949"/>
                </a:lnTo>
                <a:lnTo>
                  <a:pt x="70387" y="70031"/>
                </a:lnTo>
                <a:lnTo>
                  <a:pt x="72642" y="69418"/>
                </a:lnTo>
                <a:lnTo>
                  <a:pt x="75098" y="69010"/>
                </a:lnTo>
                <a:lnTo>
                  <a:pt x="77687" y="68737"/>
                </a:lnTo>
                <a:lnTo>
                  <a:pt x="80366" y="68556"/>
                </a:lnTo>
                <a:lnTo>
                  <a:pt x="83105" y="68435"/>
                </a:lnTo>
                <a:lnTo>
                  <a:pt x="88688" y="68300"/>
                </a:lnTo>
                <a:lnTo>
                  <a:pt x="105736" y="68202"/>
                </a:lnTo>
                <a:lnTo>
                  <a:pt x="107638" y="69152"/>
                </a:lnTo>
                <a:lnTo>
                  <a:pt x="108906" y="70737"/>
                </a:lnTo>
                <a:lnTo>
                  <a:pt x="109751" y="72746"/>
                </a:lnTo>
                <a:lnTo>
                  <a:pt x="111268" y="74086"/>
                </a:lnTo>
                <a:lnTo>
                  <a:pt x="113231" y="74979"/>
                </a:lnTo>
                <a:lnTo>
                  <a:pt x="115492" y="75575"/>
                </a:lnTo>
                <a:lnTo>
                  <a:pt x="117000" y="76924"/>
                </a:lnTo>
                <a:lnTo>
                  <a:pt x="118005" y="78776"/>
                </a:lnTo>
                <a:lnTo>
                  <a:pt x="119617" y="84042"/>
                </a:lnTo>
                <a:lnTo>
                  <a:pt x="119838" y="87302"/>
                </a:lnTo>
                <a:lnTo>
                  <a:pt x="119897" y="89504"/>
                </a:lnTo>
                <a:lnTo>
                  <a:pt x="118984" y="91926"/>
                </a:lnTo>
                <a:lnTo>
                  <a:pt x="115429" y="97156"/>
                </a:lnTo>
                <a:lnTo>
                  <a:pt x="114100" y="100836"/>
                </a:lnTo>
                <a:lnTo>
                  <a:pt x="113214" y="105195"/>
                </a:lnTo>
                <a:lnTo>
                  <a:pt x="111792" y="116777"/>
                </a:lnTo>
                <a:lnTo>
                  <a:pt x="111675" y="119632"/>
                </a:lnTo>
                <a:lnTo>
                  <a:pt x="111546" y="127885"/>
                </a:lnTo>
                <a:lnTo>
                  <a:pt x="110559" y="130847"/>
                </a:lnTo>
                <a:lnTo>
                  <a:pt x="108948" y="132822"/>
                </a:lnTo>
                <a:lnTo>
                  <a:pt x="106922" y="134139"/>
                </a:lnTo>
                <a:lnTo>
                  <a:pt x="104619" y="135969"/>
                </a:lnTo>
                <a:lnTo>
                  <a:pt x="102131" y="138142"/>
                </a:lnTo>
                <a:lnTo>
                  <a:pt x="99519" y="140544"/>
                </a:lnTo>
                <a:lnTo>
                  <a:pt x="94078" y="145751"/>
                </a:lnTo>
                <a:lnTo>
                  <a:pt x="82824" y="156856"/>
                </a:lnTo>
                <a:lnTo>
                  <a:pt x="79980" y="158734"/>
                </a:lnTo>
                <a:lnTo>
                  <a:pt x="77133" y="159986"/>
                </a:lnTo>
                <a:lnTo>
                  <a:pt x="74281" y="160821"/>
                </a:lnTo>
                <a:lnTo>
                  <a:pt x="71429" y="161377"/>
                </a:lnTo>
                <a:lnTo>
                  <a:pt x="68574" y="161748"/>
                </a:lnTo>
                <a:lnTo>
                  <a:pt x="65718" y="161996"/>
                </a:lnTo>
                <a:lnTo>
                  <a:pt x="62862" y="162160"/>
                </a:lnTo>
                <a:lnTo>
                  <a:pt x="57148" y="162344"/>
                </a:lnTo>
                <a:lnTo>
                  <a:pt x="54291" y="163345"/>
                </a:lnTo>
                <a:lnTo>
                  <a:pt x="51434" y="164965"/>
                </a:lnTo>
                <a:lnTo>
                  <a:pt x="48576" y="166998"/>
                </a:lnTo>
                <a:lnTo>
                  <a:pt x="45719" y="168352"/>
                </a:lnTo>
                <a:lnTo>
                  <a:pt x="42862" y="169256"/>
                </a:lnTo>
                <a:lnTo>
                  <a:pt x="40005" y="169858"/>
                </a:lnTo>
                <a:lnTo>
                  <a:pt x="37147" y="170260"/>
                </a:lnTo>
                <a:lnTo>
                  <a:pt x="34289" y="170527"/>
                </a:lnTo>
                <a:lnTo>
                  <a:pt x="27410" y="170957"/>
                </a:lnTo>
                <a:lnTo>
                  <a:pt x="23930" y="171016"/>
                </a:lnTo>
                <a:lnTo>
                  <a:pt x="8572" y="17106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9" name="SMARTPenAnnotation576"/>
          <p:cNvSpPr/>
          <p:nvPr/>
        </p:nvSpPr>
        <p:spPr bwMode="auto">
          <a:xfrm>
            <a:off x="4529137" y="5417820"/>
            <a:ext cx="17146" cy="171451"/>
          </a:xfrm>
          <a:custGeom>
            <a:avLst/>
            <a:gdLst/>
            <a:ahLst/>
            <a:cxnLst/>
            <a:rect l="0" t="0" r="0" b="0"/>
            <a:pathLst>
              <a:path w="17146" h="17145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89"/>
                </a:lnTo>
                <a:lnTo>
                  <a:pt x="8219" y="13019"/>
                </a:lnTo>
                <a:lnTo>
                  <a:pt x="8337" y="16299"/>
                </a:lnTo>
                <a:lnTo>
                  <a:pt x="8526" y="32712"/>
                </a:lnTo>
                <a:lnTo>
                  <a:pt x="8572" y="70218"/>
                </a:lnTo>
                <a:lnTo>
                  <a:pt x="9524" y="74435"/>
                </a:lnTo>
                <a:lnTo>
                  <a:pt x="11112" y="79150"/>
                </a:lnTo>
                <a:lnTo>
                  <a:pt x="13124" y="84199"/>
                </a:lnTo>
                <a:lnTo>
                  <a:pt x="14464" y="88518"/>
                </a:lnTo>
                <a:lnTo>
                  <a:pt x="15358" y="92349"/>
                </a:lnTo>
                <a:lnTo>
                  <a:pt x="15954" y="95856"/>
                </a:lnTo>
                <a:lnTo>
                  <a:pt x="16351" y="100099"/>
                </a:lnTo>
                <a:lnTo>
                  <a:pt x="16616" y="104833"/>
                </a:lnTo>
                <a:lnTo>
                  <a:pt x="16909" y="114220"/>
                </a:lnTo>
                <a:lnTo>
                  <a:pt x="17040" y="121567"/>
                </a:lnTo>
                <a:lnTo>
                  <a:pt x="16123" y="125812"/>
                </a:lnTo>
                <a:lnTo>
                  <a:pt x="14559" y="130547"/>
                </a:lnTo>
                <a:lnTo>
                  <a:pt x="12563" y="135609"/>
                </a:lnTo>
                <a:lnTo>
                  <a:pt x="11233" y="139936"/>
                </a:lnTo>
                <a:lnTo>
                  <a:pt x="10346" y="143773"/>
                </a:lnTo>
                <a:lnTo>
                  <a:pt x="9755" y="147284"/>
                </a:lnTo>
                <a:lnTo>
                  <a:pt x="9361" y="150576"/>
                </a:lnTo>
                <a:lnTo>
                  <a:pt x="9098" y="153724"/>
                </a:lnTo>
                <a:lnTo>
                  <a:pt x="8923" y="156775"/>
                </a:lnTo>
                <a:lnTo>
                  <a:pt x="8729" y="162705"/>
                </a:lnTo>
                <a:lnTo>
                  <a:pt x="8677" y="165620"/>
                </a:lnTo>
                <a:lnTo>
                  <a:pt x="9594" y="167563"/>
                </a:lnTo>
                <a:lnTo>
                  <a:pt x="11159" y="168859"/>
                </a:lnTo>
                <a:lnTo>
                  <a:pt x="17145" y="17145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0" name="SMARTPenAnnotation577"/>
          <p:cNvSpPr/>
          <p:nvPr/>
        </p:nvSpPr>
        <p:spPr bwMode="auto">
          <a:xfrm>
            <a:off x="4640579" y="5366387"/>
            <a:ext cx="128546" cy="222884"/>
          </a:xfrm>
          <a:custGeom>
            <a:avLst/>
            <a:gdLst/>
            <a:ahLst/>
            <a:cxnLst/>
            <a:rect l="0" t="0" r="0" b="0"/>
            <a:pathLst>
              <a:path w="128546" h="222884">
                <a:moveTo>
                  <a:pt x="94298" y="8570"/>
                </a:moveTo>
                <a:lnTo>
                  <a:pt x="94298" y="4020"/>
                </a:lnTo>
                <a:lnTo>
                  <a:pt x="95251" y="2679"/>
                </a:lnTo>
                <a:lnTo>
                  <a:pt x="96838" y="1785"/>
                </a:lnTo>
                <a:lnTo>
                  <a:pt x="98849" y="1189"/>
                </a:lnTo>
                <a:lnTo>
                  <a:pt x="99237" y="792"/>
                </a:lnTo>
                <a:lnTo>
                  <a:pt x="98543" y="527"/>
                </a:lnTo>
                <a:lnTo>
                  <a:pt x="97128" y="351"/>
                </a:lnTo>
                <a:lnTo>
                  <a:pt x="97137" y="233"/>
                </a:lnTo>
                <a:lnTo>
                  <a:pt x="100748" y="68"/>
                </a:lnTo>
                <a:lnTo>
                  <a:pt x="101927" y="28"/>
                </a:lnTo>
                <a:lnTo>
                  <a:pt x="95407" y="0"/>
                </a:lnTo>
                <a:lnTo>
                  <a:pt x="95037" y="952"/>
                </a:lnTo>
                <a:lnTo>
                  <a:pt x="94626" y="4549"/>
                </a:lnTo>
                <a:lnTo>
                  <a:pt x="93564" y="5890"/>
                </a:lnTo>
                <a:lnTo>
                  <a:pt x="91904" y="6783"/>
                </a:lnTo>
                <a:lnTo>
                  <a:pt x="89845" y="7379"/>
                </a:lnTo>
                <a:lnTo>
                  <a:pt x="87519" y="8729"/>
                </a:lnTo>
                <a:lnTo>
                  <a:pt x="85017" y="10581"/>
                </a:lnTo>
                <a:lnTo>
                  <a:pt x="82395" y="12768"/>
                </a:lnTo>
                <a:lnTo>
                  <a:pt x="79695" y="15179"/>
                </a:lnTo>
                <a:lnTo>
                  <a:pt x="74156" y="20398"/>
                </a:lnTo>
                <a:lnTo>
                  <a:pt x="71345" y="22170"/>
                </a:lnTo>
                <a:lnTo>
                  <a:pt x="68518" y="23352"/>
                </a:lnTo>
                <a:lnTo>
                  <a:pt x="65681" y="24140"/>
                </a:lnTo>
                <a:lnTo>
                  <a:pt x="62838" y="24664"/>
                </a:lnTo>
                <a:lnTo>
                  <a:pt x="59990" y="25015"/>
                </a:lnTo>
                <a:lnTo>
                  <a:pt x="57138" y="25249"/>
                </a:lnTo>
                <a:lnTo>
                  <a:pt x="54285" y="26357"/>
                </a:lnTo>
                <a:lnTo>
                  <a:pt x="51430" y="28048"/>
                </a:lnTo>
                <a:lnTo>
                  <a:pt x="48575" y="30127"/>
                </a:lnTo>
                <a:lnTo>
                  <a:pt x="45718" y="31514"/>
                </a:lnTo>
                <a:lnTo>
                  <a:pt x="42861" y="32438"/>
                </a:lnTo>
                <a:lnTo>
                  <a:pt x="40005" y="33055"/>
                </a:lnTo>
                <a:lnTo>
                  <a:pt x="37147" y="33466"/>
                </a:lnTo>
                <a:lnTo>
                  <a:pt x="34290" y="33740"/>
                </a:lnTo>
                <a:lnTo>
                  <a:pt x="31433" y="33922"/>
                </a:lnTo>
                <a:lnTo>
                  <a:pt x="28575" y="34996"/>
                </a:lnTo>
                <a:lnTo>
                  <a:pt x="25718" y="36665"/>
                </a:lnTo>
                <a:lnTo>
                  <a:pt x="18839" y="41636"/>
                </a:lnTo>
                <a:lnTo>
                  <a:pt x="15358" y="42316"/>
                </a:lnTo>
                <a:lnTo>
                  <a:pt x="9913" y="42753"/>
                </a:lnTo>
                <a:lnTo>
                  <a:pt x="6629" y="42813"/>
                </a:lnTo>
                <a:lnTo>
                  <a:pt x="116" y="42859"/>
                </a:lnTo>
                <a:lnTo>
                  <a:pt x="16" y="49645"/>
                </a:lnTo>
                <a:lnTo>
                  <a:pt x="4" y="55630"/>
                </a:lnTo>
                <a:lnTo>
                  <a:pt x="955" y="58041"/>
                </a:lnTo>
                <a:lnTo>
                  <a:pt x="4552" y="63260"/>
                </a:lnTo>
                <a:lnTo>
                  <a:pt x="6786" y="68754"/>
                </a:lnTo>
                <a:lnTo>
                  <a:pt x="7779" y="74371"/>
                </a:lnTo>
                <a:lnTo>
                  <a:pt x="8220" y="80042"/>
                </a:lnTo>
                <a:lnTo>
                  <a:pt x="8416" y="88278"/>
                </a:lnTo>
                <a:lnTo>
                  <a:pt x="8542" y="99986"/>
                </a:lnTo>
                <a:lnTo>
                  <a:pt x="9505" y="101899"/>
                </a:lnTo>
                <a:lnTo>
                  <a:pt x="13115" y="106565"/>
                </a:lnTo>
                <a:lnTo>
                  <a:pt x="14458" y="109143"/>
                </a:lnTo>
                <a:lnTo>
                  <a:pt x="15951" y="114547"/>
                </a:lnTo>
                <a:lnTo>
                  <a:pt x="16909" y="119885"/>
                </a:lnTo>
                <a:lnTo>
                  <a:pt x="17099" y="126584"/>
                </a:lnTo>
                <a:lnTo>
                  <a:pt x="17114" y="127252"/>
                </a:lnTo>
                <a:lnTo>
                  <a:pt x="18077" y="127696"/>
                </a:lnTo>
                <a:lnTo>
                  <a:pt x="21687" y="128190"/>
                </a:lnTo>
                <a:lnTo>
                  <a:pt x="24523" y="128468"/>
                </a:lnTo>
                <a:lnTo>
                  <a:pt x="24922" y="127554"/>
                </a:lnTo>
                <a:lnTo>
                  <a:pt x="25364" y="123999"/>
                </a:lnTo>
                <a:lnTo>
                  <a:pt x="26435" y="122670"/>
                </a:lnTo>
                <a:lnTo>
                  <a:pt x="28101" y="121785"/>
                </a:lnTo>
                <a:lnTo>
                  <a:pt x="30164" y="121194"/>
                </a:lnTo>
                <a:lnTo>
                  <a:pt x="32492" y="119848"/>
                </a:lnTo>
                <a:lnTo>
                  <a:pt x="34996" y="117998"/>
                </a:lnTo>
                <a:lnTo>
                  <a:pt x="37619" y="115812"/>
                </a:lnTo>
                <a:lnTo>
                  <a:pt x="39367" y="113402"/>
                </a:lnTo>
                <a:lnTo>
                  <a:pt x="41310" y="108185"/>
                </a:lnTo>
                <a:lnTo>
                  <a:pt x="42780" y="106413"/>
                </a:lnTo>
                <a:lnTo>
                  <a:pt x="44712" y="105231"/>
                </a:lnTo>
                <a:lnTo>
                  <a:pt x="46953" y="104443"/>
                </a:lnTo>
                <a:lnTo>
                  <a:pt x="49400" y="102965"/>
                </a:lnTo>
                <a:lnTo>
                  <a:pt x="51984" y="101028"/>
                </a:lnTo>
                <a:lnTo>
                  <a:pt x="54658" y="98783"/>
                </a:lnTo>
                <a:lnTo>
                  <a:pt x="57394" y="97288"/>
                </a:lnTo>
                <a:lnTo>
                  <a:pt x="60170" y="96290"/>
                </a:lnTo>
                <a:lnTo>
                  <a:pt x="62974" y="95625"/>
                </a:lnTo>
                <a:lnTo>
                  <a:pt x="65795" y="94229"/>
                </a:lnTo>
                <a:lnTo>
                  <a:pt x="68629" y="92346"/>
                </a:lnTo>
                <a:lnTo>
                  <a:pt x="71470" y="90139"/>
                </a:lnTo>
                <a:lnTo>
                  <a:pt x="74316" y="88667"/>
                </a:lnTo>
                <a:lnTo>
                  <a:pt x="77167" y="87685"/>
                </a:lnTo>
                <a:lnTo>
                  <a:pt x="80020" y="87031"/>
                </a:lnTo>
                <a:lnTo>
                  <a:pt x="83827" y="86595"/>
                </a:lnTo>
                <a:lnTo>
                  <a:pt x="88270" y="86304"/>
                </a:lnTo>
                <a:lnTo>
                  <a:pt x="99987" y="85837"/>
                </a:lnTo>
                <a:lnTo>
                  <a:pt x="106566" y="85756"/>
                </a:lnTo>
                <a:lnTo>
                  <a:pt x="114549" y="85733"/>
                </a:lnTo>
                <a:lnTo>
                  <a:pt x="117324" y="86682"/>
                </a:lnTo>
                <a:lnTo>
                  <a:pt x="120126" y="88267"/>
                </a:lnTo>
                <a:lnTo>
                  <a:pt x="122946" y="90276"/>
                </a:lnTo>
                <a:lnTo>
                  <a:pt x="124827" y="92568"/>
                </a:lnTo>
                <a:lnTo>
                  <a:pt x="126081" y="95049"/>
                </a:lnTo>
                <a:lnTo>
                  <a:pt x="128093" y="101323"/>
                </a:lnTo>
                <a:lnTo>
                  <a:pt x="128441" y="106961"/>
                </a:lnTo>
                <a:lnTo>
                  <a:pt x="128545" y="119214"/>
                </a:lnTo>
                <a:lnTo>
                  <a:pt x="127607" y="122338"/>
                </a:lnTo>
                <a:lnTo>
                  <a:pt x="126029" y="124420"/>
                </a:lnTo>
                <a:lnTo>
                  <a:pt x="124024" y="125808"/>
                </a:lnTo>
                <a:lnTo>
                  <a:pt x="121735" y="128639"/>
                </a:lnTo>
                <a:lnTo>
                  <a:pt x="119257" y="132432"/>
                </a:lnTo>
                <a:lnTo>
                  <a:pt x="116653" y="136864"/>
                </a:lnTo>
                <a:lnTo>
                  <a:pt x="113963" y="140772"/>
                </a:lnTo>
                <a:lnTo>
                  <a:pt x="111218" y="144330"/>
                </a:lnTo>
                <a:lnTo>
                  <a:pt x="108436" y="147654"/>
                </a:lnTo>
                <a:lnTo>
                  <a:pt x="105628" y="150823"/>
                </a:lnTo>
                <a:lnTo>
                  <a:pt x="99969" y="156884"/>
                </a:lnTo>
                <a:lnTo>
                  <a:pt x="97126" y="160786"/>
                </a:lnTo>
                <a:lnTo>
                  <a:pt x="94278" y="165292"/>
                </a:lnTo>
                <a:lnTo>
                  <a:pt x="91427" y="170201"/>
                </a:lnTo>
                <a:lnTo>
                  <a:pt x="88574" y="173475"/>
                </a:lnTo>
                <a:lnTo>
                  <a:pt x="85720" y="175656"/>
                </a:lnTo>
                <a:lnTo>
                  <a:pt x="69743" y="183709"/>
                </a:lnTo>
                <a:lnTo>
                  <a:pt x="65546" y="186289"/>
                </a:lnTo>
                <a:lnTo>
                  <a:pt x="61795" y="188962"/>
                </a:lnTo>
                <a:lnTo>
                  <a:pt x="58341" y="191696"/>
                </a:lnTo>
                <a:lnTo>
                  <a:pt x="55087" y="194472"/>
                </a:lnTo>
                <a:lnTo>
                  <a:pt x="51965" y="197274"/>
                </a:lnTo>
                <a:lnTo>
                  <a:pt x="45956" y="202929"/>
                </a:lnTo>
                <a:lnTo>
                  <a:pt x="40110" y="208617"/>
                </a:lnTo>
                <a:lnTo>
                  <a:pt x="37218" y="210515"/>
                </a:lnTo>
                <a:lnTo>
                  <a:pt x="34337" y="211780"/>
                </a:lnTo>
                <a:lnTo>
                  <a:pt x="31464" y="212623"/>
                </a:lnTo>
                <a:lnTo>
                  <a:pt x="28596" y="213186"/>
                </a:lnTo>
                <a:lnTo>
                  <a:pt x="25731" y="213560"/>
                </a:lnTo>
                <a:lnTo>
                  <a:pt x="22870" y="213810"/>
                </a:lnTo>
                <a:lnTo>
                  <a:pt x="20009" y="214930"/>
                </a:lnTo>
                <a:lnTo>
                  <a:pt x="17150" y="216628"/>
                </a:lnTo>
                <a:lnTo>
                  <a:pt x="14291" y="218713"/>
                </a:lnTo>
                <a:lnTo>
                  <a:pt x="11432" y="220103"/>
                </a:lnTo>
                <a:lnTo>
                  <a:pt x="8575" y="221029"/>
                </a:lnTo>
                <a:lnTo>
                  <a:pt x="0" y="22288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SMARTPenAnnotation578"/>
          <p:cNvSpPr/>
          <p:nvPr/>
        </p:nvSpPr>
        <p:spPr bwMode="auto">
          <a:xfrm>
            <a:off x="2608928" y="6009322"/>
            <a:ext cx="270629" cy="221501"/>
          </a:xfrm>
          <a:custGeom>
            <a:avLst/>
            <a:gdLst/>
            <a:ahLst/>
            <a:cxnLst/>
            <a:rect l="0" t="0" r="0" b="0"/>
            <a:pathLst>
              <a:path w="270629" h="221501">
                <a:moveTo>
                  <a:pt x="8541" y="42863"/>
                </a:moveTo>
                <a:lnTo>
                  <a:pt x="0" y="42863"/>
                </a:lnTo>
                <a:lnTo>
                  <a:pt x="4529" y="42863"/>
                </a:lnTo>
                <a:lnTo>
                  <a:pt x="5867" y="43815"/>
                </a:lnTo>
                <a:lnTo>
                  <a:pt x="6758" y="45403"/>
                </a:lnTo>
                <a:lnTo>
                  <a:pt x="7749" y="49707"/>
                </a:lnTo>
                <a:lnTo>
                  <a:pt x="8189" y="54794"/>
                </a:lnTo>
                <a:lnTo>
                  <a:pt x="8307" y="58437"/>
                </a:lnTo>
                <a:lnTo>
                  <a:pt x="8437" y="67565"/>
                </a:lnTo>
                <a:lnTo>
                  <a:pt x="9424" y="72666"/>
                </a:lnTo>
                <a:lnTo>
                  <a:pt x="11035" y="77971"/>
                </a:lnTo>
                <a:lnTo>
                  <a:pt x="13061" y="83413"/>
                </a:lnTo>
                <a:lnTo>
                  <a:pt x="14412" y="88947"/>
                </a:lnTo>
                <a:lnTo>
                  <a:pt x="15313" y="94540"/>
                </a:lnTo>
                <a:lnTo>
                  <a:pt x="15913" y="100174"/>
                </a:lnTo>
                <a:lnTo>
                  <a:pt x="17266" y="105836"/>
                </a:lnTo>
                <a:lnTo>
                  <a:pt x="19120" y="111515"/>
                </a:lnTo>
                <a:lnTo>
                  <a:pt x="21309" y="117206"/>
                </a:lnTo>
                <a:lnTo>
                  <a:pt x="22768" y="123857"/>
                </a:lnTo>
                <a:lnTo>
                  <a:pt x="23741" y="131149"/>
                </a:lnTo>
                <a:lnTo>
                  <a:pt x="24389" y="138867"/>
                </a:lnTo>
                <a:lnTo>
                  <a:pt x="25774" y="145918"/>
                </a:lnTo>
                <a:lnTo>
                  <a:pt x="27650" y="152524"/>
                </a:lnTo>
                <a:lnTo>
                  <a:pt x="29853" y="158832"/>
                </a:lnTo>
                <a:lnTo>
                  <a:pt x="31322" y="164943"/>
                </a:lnTo>
                <a:lnTo>
                  <a:pt x="32301" y="170922"/>
                </a:lnTo>
                <a:lnTo>
                  <a:pt x="32953" y="176813"/>
                </a:lnTo>
                <a:lnTo>
                  <a:pt x="34341" y="182646"/>
                </a:lnTo>
                <a:lnTo>
                  <a:pt x="36219" y="188439"/>
                </a:lnTo>
                <a:lnTo>
                  <a:pt x="38423" y="194206"/>
                </a:lnTo>
                <a:lnTo>
                  <a:pt x="39893" y="199003"/>
                </a:lnTo>
                <a:lnTo>
                  <a:pt x="40872" y="203154"/>
                </a:lnTo>
                <a:lnTo>
                  <a:pt x="41525" y="206873"/>
                </a:lnTo>
                <a:lnTo>
                  <a:pt x="42913" y="209353"/>
                </a:lnTo>
                <a:lnTo>
                  <a:pt x="44791" y="211006"/>
                </a:lnTo>
                <a:lnTo>
                  <a:pt x="49417" y="213796"/>
                </a:lnTo>
                <a:lnTo>
                  <a:pt x="54648" y="218211"/>
                </a:lnTo>
                <a:lnTo>
                  <a:pt x="57377" y="219769"/>
                </a:lnTo>
                <a:lnTo>
                  <a:pt x="62949" y="221500"/>
                </a:lnTo>
                <a:lnTo>
                  <a:pt x="65768" y="221009"/>
                </a:lnTo>
                <a:lnTo>
                  <a:pt x="73334" y="216720"/>
                </a:lnTo>
                <a:lnTo>
                  <a:pt x="76952" y="214074"/>
                </a:lnTo>
                <a:lnTo>
                  <a:pt x="81174" y="210078"/>
                </a:lnTo>
                <a:lnTo>
                  <a:pt x="83633" y="206728"/>
                </a:lnTo>
                <a:lnTo>
                  <a:pt x="86225" y="202589"/>
                </a:lnTo>
                <a:lnTo>
                  <a:pt x="88905" y="197924"/>
                </a:lnTo>
                <a:lnTo>
                  <a:pt x="91645" y="193862"/>
                </a:lnTo>
                <a:lnTo>
                  <a:pt x="94424" y="190201"/>
                </a:lnTo>
                <a:lnTo>
                  <a:pt x="97229" y="186809"/>
                </a:lnTo>
                <a:lnTo>
                  <a:pt x="99099" y="182642"/>
                </a:lnTo>
                <a:lnTo>
                  <a:pt x="100345" y="177958"/>
                </a:lnTo>
                <a:lnTo>
                  <a:pt x="101177" y="172932"/>
                </a:lnTo>
                <a:lnTo>
                  <a:pt x="102683" y="167675"/>
                </a:lnTo>
                <a:lnTo>
                  <a:pt x="104640" y="162266"/>
                </a:lnTo>
                <a:lnTo>
                  <a:pt x="106897" y="156755"/>
                </a:lnTo>
                <a:lnTo>
                  <a:pt x="109355" y="151176"/>
                </a:lnTo>
                <a:lnTo>
                  <a:pt x="114625" y="139897"/>
                </a:lnTo>
                <a:lnTo>
                  <a:pt x="122947" y="122837"/>
                </a:lnTo>
                <a:lnTo>
                  <a:pt x="124817" y="118086"/>
                </a:lnTo>
                <a:lnTo>
                  <a:pt x="126063" y="113967"/>
                </a:lnTo>
                <a:lnTo>
                  <a:pt x="126894" y="110268"/>
                </a:lnTo>
                <a:lnTo>
                  <a:pt x="128401" y="107802"/>
                </a:lnTo>
                <a:lnTo>
                  <a:pt x="130358" y="106158"/>
                </a:lnTo>
                <a:lnTo>
                  <a:pt x="135792" y="103520"/>
                </a:lnTo>
                <a:lnTo>
                  <a:pt x="143738" y="102956"/>
                </a:lnTo>
                <a:lnTo>
                  <a:pt x="145313" y="102887"/>
                </a:lnTo>
                <a:lnTo>
                  <a:pt x="145587" y="107426"/>
                </a:lnTo>
                <a:lnTo>
                  <a:pt x="146577" y="110670"/>
                </a:lnTo>
                <a:lnTo>
                  <a:pt x="148190" y="114737"/>
                </a:lnTo>
                <a:lnTo>
                  <a:pt x="150218" y="119354"/>
                </a:lnTo>
                <a:lnTo>
                  <a:pt x="152523" y="123385"/>
                </a:lnTo>
                <a:lnTo>
                  <a:pt x="155012" y="127024"/>
                </a:lnTo>
                <a:lnTo>
                  <a:pt x="157623" y="130403"/>
                </a:lnTo>
                <a:lnTo>
                  <a:pt x="159364" y="134560"/>
                </a:lnTo>
                <a:lnTo>
                  <a:pt x="160525" y="139237"/>
                </a:lnTo>
                <a:lnTo>
                  <a:pt x="161299" y="144260"/>
                </a:lnTo>
                <a:lnTo>
                  <a:pt x="162767" y="148561"/>
                </a:lnTo>
                <a:lnTo>
                  <a:pt x="164699" y="152381"/>
                </a:lnTo>
                <a:lnTo>
                  <a:pt x="168432" y="159165"/>
                </a:lnTo>
                <a:lnTo>
                  <a:pt x="170092" y="165355"/>
                </a:lnTo>
                <a:lnTo>
                  <a:pt x="173369" y="171281"/>
                </a:lnTo>
                <a:lnTo>
                  <a:pt x="175577" y="174195"/>
                </a:lnTo>
                <a:lnTo>
                  <a:pt x="178953" y="176138"/>
                </a:lnTo>
                <a:lnTo>
                  <a:pt x="183109" y="177433"/>
                </a:lnTo>
                <a:lnTo>
                  <a:pt x="187785" y="178296"/>
                </a:lnTo>
                <a:lnTo>
                  <a:pt x="190902" y="179824"/>
                </a:lnTo>
                <a:lnTo>
                  <a:pt x="192980" y="181795"/>
                </a:lnTo>
                <a:lnTo>
                  <a:pt x="194366" y="184062"/>
                </a:lnTo>
                <a:lnTo>
                  <a:pt x="196242" y="185573"/>
                </a:lnTo>
                <a:lnTo>
                  <a:pt x="198445" y="186580"/>
                </a:lnTo>
                <a:lnTo>
                  <a:pt x="200866" y="187252"/>
                </a:lnTo>
                <a:lnTo>
                  <a:pt x="203433" y="186747"/>
                </a:lnTo>
                <a:lnTo>
                  <a:pt x="211596" y="182438"/>
                </a:lnTo>
                <a:lnTo>
                  <a:pt x="217216" y="181096"/>
                </a:lnTo>
                <a:lnTo>
                  <a:pt x="225428" y="177960"/>
                </a:lnTo>
                <a:lnTo>
                  <a:pt x="230285" y="175790"/>
                </a:lnTo>
                <a:lnTo>
                  <a:pt x="238222" y="170839"/>
                </a:lnTo>
                <a:lnTo>
                  <a:pt x="241672" y="168185"/>
                </a:lnTo>
                <a:lnTo>
                  <a:pt x="243972" y="165463"/>
                </a:lnTo>
                <a:lnTo>
                  <a:pt x="245505" y="162697"/>
                </a:lnTo>
                <a:lnTo>
                  <a:pt x="246527" y="159899"/>
                </a:lnTo>
                <a:lnTo>
                  <a:pt x="250203" y="154252"/>
                </a:lnTo>
                <a:lnTo>
                  <a:pt x="255012" y="147614"/>
                </a:lnTo>
                <a:lnTo>
                  <a:pt x="257627" y="143177"/>
                </a:lnTo>
                <a:lnTo>
                  <a:pt x="260324" y="138314"/>
                </a:lnTo>
                <a:lnTo>
                  <a:pt x="262121" y="134119"/>
                </a:lnTo>
                <a:lnTo>
                  <a:pt x="263320" y="130370"/>
                </a:lnTo>
                <a:lnTo>
                  <a:pt x="264651" y="123665"/>
                </a:lnTo>
                <a:lnTo>
                  <a:pt x="265243" y="117510"/>
                </a:lnTo>
                <a:lnTo>
                  <a:pt x="265401" y="113582"/>
                </a:lnTo>
                <a:lnTo>
                  <a:pt x="265576" y="104138"/>
                </a:lnTo>
                <a:lnTo>
                  <a:pt x="266575" y="98953"/>
                </a:lnTo>
                <a:lnTo>
                  <a:pt x="268194" y="93591"/>
                </a:lnTo>
                <a:lnTo>
                  <a:pt x="270226" y="88112"/>
                </a:lnTo>
                <a:lnTo>
                  <a:pt x="270628" y="83506"/>
                </a:lnTo>
                <a:lnTo>
                  <a:pt x="269943" y="79484"/>
                </a:lnTo>
                <a:lnTo>
                  <a:pt x="268534" y="75849"/>
                </a:lnTo>
                <a:lnTo>
                  <a:pt x="267595" y="71521"/>
                </a:lnTo>
                <a:lnTo>
                  <a:pt x="266969" y="66731"/>
                </a:lnTo>
                <a:lnTo>
                  <a:pt x="266551" y="61632"/>
                </a:lnTo>
                <a:lnTo>
                  <a:pt x="266273" y="57280"/>
                </a:lnTo>
                <a:lnTo>
                  <a:pt x="265964" y="49906"/>
                </a:lnTo>
                <a:lnTo>
                  <a:pt x="265790" y="35848"/>
                </a:lnTo>
                <a:lnTo>
                  <a:pt x="264813" y="31518"/>
                </a:lnTo>
                <a:lnTo>
                  <a:pt x="263209" y="27680"/>
                </a:lnTo>
                <a:lnTo>
                  <a:pt x="259840" y="20875"/>
                </a:lnTo>
                <a:lnTo>
                  <a:pt x="258342" y="14675"/>
                </a:lnTo>
                <a:lnTo>
                  <a:pt x="257677" y="8745"/>
                </a:lnTo>
                <a:lnTo>
                  <a:pt x="257144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" name="SMARTPenAnnotation579"/>
          <p:cNvSpPr/>
          <p:nvPr/>
        </p:nvSpPr>
        <p:spPr bwMode="auto">
          <a:xfrm>
            <a:off x="2926079" y="5889694"/>
            <a:ext cx="162879" cy="128201"/>
          </a:xfrm>
          <a:custGeom>
            <a:avLst/>
            <a:gdLst/>
            <a:ahLst/>
            <a:cxnLst/>
            <a:rect l="0" t="0" r="0" b="0"/>
            <a:pathLst>
              <a:path w="162879" h="128201">
                <a:moveTo>
                  <a:pt x="0" y="51048"/>
                </a:moveTo>
                <a:lnTo>
                  <a:pt x="7381" y="43667"/>
                </a:lnTo>
                <a:lnTo>
                  <a:pt x="10583" y="43005"/>
                </a:lnTo>
                <a:lnTo>
                  <a:pt x="12771" y="42829"/>
                </a:lnTo>
                <a:lnTo>
                  <a:pt x="14229" y="41759"/>
                </a:lnTo>
                <a:lnTo>
                  <a:pt x="15201" y="40093"/>
                </a:lnTo>
                <a:lnTo>
                  <a:pt x="15849" y="38029"/>
                </a:lnTo>
                <a:lnTo>
                  <a:pt x="17234" y="35702"/>
                </a:lnTo>
                <a:lnTo>
                  <a:pt x="19109" y="33197"/>
                </a:lnTo>
                <a:lnTo>
                  <a:pt x="21312" y="30575"/>
                </a:lnTo>
                <a:lnTo>
                  <a:pt x="23733" y="28827"/>
                </a:lnTo>
                <a:lnTo>
                  <a:pt x="26300" y="27662"/>
                </a:lnTo>
                <a:lnTo>
                  <a:pt x="28963" y="26885"/>
                </a:lnTo>
                <a:lnTo>
                  <a:pt x="31692" y="25414"/>
                </a:lnTo>
                <a:lnTo>
                  <a:pt x="34463" y="23481"/>
                </a:lnTo>
                <a:lnTo>
                  <a:pt x="37263" y="21240"/>
                </a:lnTo>
                <a:lnTo>
                  <a:pt x="40082" y="19746"/>
                </a:lnTo>
                <a:lnTo>
                  <a:pt x="42914" y="18751"/>
                </a:lnTo>
                <a:lnTo>
                  <a:pt x="45755" y="18086"/>
                </a:lnTo>
                <a:lnTo>
                  <a:pt x="49553" y="16691"/>
                </a:lnTo>
                <a:lnTo>
                  <a:pt x="53991" y="14809"/>
                </a:lnTo>
                <a:lnTo>
                  <a:pt x="58854" y="12601"/>
                </a:lnTo>
                <a:lnTo>
                  <a:pt x="63049" y="11129"/>
                </a:lnTo>
                <a:lnTo>
                  <a:pt x="66798" y="10148"/>
                </a:lnTo>
                <a:lnTo>
                  <a:pt x="70250" y="9493"/>
                </a:lnTo>
                <a:lnTo>
                  <a:pt x="73503" y="8105"/>
                </a:lnTo>
                <a:lnTo>
                  <a:pt x="76625" y="6227"/>
                </a:lnTo>
                <a:lnTo>
                  <a:pt x="79658" y="4022"/>
                </a:lnTo>
                <a:lnTo>
                  <a:pt x="83586" y="2552"/>
                </a:lnTo>
                <a:lnTo>
                  <a:pt x="88109" y="1573"/>
                </a:lnTo>
                <a:lnTo>
                  <a:pt x="99955" y="0"/>
                </a:lnTo>
                <a:lnTo>
                  <a:pt x="101879" y="824"/>
                </a:lnTo>
                <a:lnTo>
                  <a:pt x="106557" y="4279"/>
                </a:lnTo>
                <a:lnTo>
                  <a:pt x="109138" y="5581"/>
                </a:lnTo>
                <a:lnTo>
                  <a:pt x="111812" y="6449"/>
                </a:lnTo>
                <a:lnTo>
                  <a:pt x="114547" y="7028"/>
                </a:lnTo>
                <a:lnTo>
                  <a:pt x="116369" y="8367"/>
                </a:lnTo>
                <a:lnTo>
                  <a:pt x="117585" y="10212"/>
                </a:lnTo>
                <a:lnTo>
                  <a:pt x="118395" y="12393"/>
                </a:lnTo>
                <a:lnTo>
                  <a:pt x="119888" y="14801"/>
                </a:lnTo>
                <a:lnTo>
                  <a:pt x="121835" y="17358"/>
                </a:lnTo>
                <a:lnTo>
                  <a:pt x="124086" y="20016"/>
                </a:lnTo>
                <a:lnTo>
                  <a:pt x="125587" y="23692"/>
                </a:lnTo>
                <a:lnTo>
                  <a:pt x="126587" y="28048"/>
                </a:lnTo>
                <a:lnTo>
                  <a:pt x="127254" y="32858"/>
                </a:lnTo>
                <a:lnTo>
                  <a:pt x="126746" y="37016"/>
                </a:lnTo>
                <a:lnTo>
                  <a:pt x="125455" y="40741"/>
                </a:lnTo>
                <a:lnTo>
                  <a:pt x="121481" y="48373"/>
                </a:lnTo>
                <a:lnTo>
                  <a:pt x="116539" y="58114"/>
                </a:lnTo>
                <a:lnTo>
                  <a:pt x="114841" y="63379"/>
                </a:lnTo>
                <a:lnTo>
                  <a:pt x="113708" y="68793"/>
                </a:lnTo>
                <a:lnTo>
                  <a:pt x="112953" y="74309"/>
                </a:lnTo>
                <a:lnTo>
                  <a:pt x="111497" y="79890"/>
                </a:lnTo>
                <a:lnTo>
                  <a:pt x="109574" y="85516"/>
                </a:lnTo>
                <a:lnTo>
                  <a:pt x="107340" y="91172"/>
                </a:lnTo>
                <a:lnTo>
                  <a:pt x="105850" y="95895"/>
                </a:lnTo>
                <a:lnTo>
                  <a:pt x="104857" y="99996"/>
                </a:lnTo>
                <a:lnTo>
                  <a:pt x="104195" y="103682"/>
                </a:lnTo>
                <a:lnTo>
                  <a:pt x="102801" y="107093"/>
                </a:lnTo>
                <a:lnTo>
                  <a:pt x="100919" y="110319"/>
                </a:lnTo>
                <a:lnTo>
                  <a:pt x="98712" y="113422"/>
                </a:lnTo>
                <a:lnTo>
                  <a:pt x="96288" y="115491"/>
                </a:lnTo>
                <a:lnTo>
                  <a:pt x="93720" y="116869"/>
                </a:lnTo>
                <a:lnTo>
                  <a:pt x="91055" y="117789"/>
                </a:lnTo>
                <a:lnTo>
                  <a:pt x="89279" y="119355"/>
                </a:lnTo>
                <a:lnTo>
                  <a:pt x="88094" y="121351"/>
                </a:lnTo>
                <a:lnTo>
                  <a:pt x="87305" y="123634"/>
                </a:lnTo>
                <a:lnTo>
                  <a:pt x="85826" y="125157"/>
                </a:lnTo>
                <a:lnTo>
                  <a:pt x="83887" y="126171"/>
                </a:lnTo>
                <a:lnTo>
                  <a:pt x="77270" y="128166"/>
                </a:lnTo>
                <a:lnTo>
                  <a:pt x="97554" y="128200"/>
                </a:lnTo>
                <a:lnTo>
                  <a:pt x="100278" y="127248"/>
                </a:lnTo>
                <a:lnTo>
                  <a:pt x="103048" y="125660"/>
                </a:lnTo>
                <a:lnTo>
                  <a:pt x="105846" y="123650"/>
                </a:lnTo>
                <a:lnTo>
                  <a:pt x="108664" y="122309"/>
                </a:lnTo>
                <a:lnTo>
                  <a:pt x="111496" y="121415"/>
                </a:lnTo>
                <a:lnTo>
                  <a:pt x="114335" y="120820"/>
                </a:lnTo>
                <a:lnTo>
                  <a:pt x="118134" y="119470"/>
                </a:lnTo>
                <a:lnTo>
                  <a:pt x="122571" y="117618"/>
                </a:lnTo>
                <a:lnTo>
                  <a:pt x="127434" y="115430"/>
                </a:lnTo>
                <a:lnTo>
                  <a:pt x="131629" y="113972"/>
                </a:lnTo>
                <a:lnTo>
                  <a:pt x="135378" y="113000"/>
                </a:lnTo>
                <a:lnTo>
                  <a:pt x="138830" y="112352"/>
                </a:lnTo>
                <a:lnTo>
                  <a:pt x="143036" y="111920"/>
                </a:lnTo>
                <a:lnTo>
                  <a:pt x="147745" y="111632"/>
                </a:lnTo>
                <a:lnTo>
                  <a:pt x="162878" y="11105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3" name="SMARTPenAnnotation580"/>
          <p:cNvSpPr/>
          <p:nvPr/>
        </p:nvSpPr>
        <p:spPr bwMode="auto">
          <a:xfrm>
            <a:off x="3260407" y="6017904"/>
            <a:ext cx="25715" cy="180014"/>
          </a:xfrm>
          <a:custGeom>
            <a:avLst/>
            <a:gdLst/>
            <a:ahLst/>
            <a:cxnLst/>
            <a:rect l="0" t="0" r="0" b="0"/>
            <a:pathLst>
              <a:path w="25715" h="180014">
                <a:moveTo>
                  <a:pt x="0" y="25708"/>
                </a:moveTo>
                <a:lnTo>
                  <a:pt x="0" y="4148"/>
                </a:lnTo>
                <a:lnTo>
                  <a:pt x="952" y="2762"/>
                </a:lnTo>
                <a:lnTo>
                  <a:pt x="2540" y="1838"/>
                </a:lnTo>
                <a:lnTo>
                  <a:pt x="7381" y="356"/>
                </a:lnTo>
                <a:lnTo>
                  <a:pt x="8731" y="234"/>
                </a:lnTo>
                <a:lnTo>
                  <a:pt x="10583" y="153"/>
                </a:lnTo>
                <a:lnTo>
                  <a:pt x="16761" y="0"/>
                </a:lnTo>
                <a:lnTo>
                  <a:pt x="17031" y="4544"/>
                </a:lnTo>
                <a:lnTo>
                  <a:pt x="17111" y="11923"/>
                </a:lnTo>
                <a:lnTo>
                  <a:pt x="18075" y="14613"/>
                </a:lnTo>
                <a:lnTo>
                  <a:pt x="19670" y="17359"/>
                </a:lnTo>
                <a:lnTo>
                  <a:pt x="21686" y="20142"/>
                </a:lnTo>
                <a:lnTo>
                  <a:pt x="23030" y="23902"/>
                </a:lnTo>
                <a:lnTo>
                  <a:pt x="23926" y="28314"/>
                </a:lnTo>
                <a:lnTo>
                  <a:pt x="24523" y="33161"/>
                </a:lnTo>
                <a:lnTo>
                  <a:pt x="24921" y="38296"/>
                </a:lnTo>
                <a:lnTo>
                  <a:pt x="25187" y="43626"/>
                </a:lnTo>
                <a:lnTo>
                  <a:pt x="25560" y="57687"/>
                </a:lnTo>
                <a:lnTo>
                  <a:pt x="25713" y="103023"/>
                </a:lnTo>
                <a:lnTo>
                  <a:pt x="25714" y="108684"/>
                </a:lnTo>
                <a:lnTo>
                  <a:pt x="24763" y="114363"/>
                </a:lnTo>
                <a:lnTo>
                  <a:pt x="23176" y="120054"/>
                </a:lnTo>
                <a:lnTo>
                  <a:pt x="21166" y="125753"/>
                </a:lnTo>
                <a:lnTo>
                  <a:pt x="19826" y="131457"/>
                </a:lnTo>
                <a:lnTo>
                  <a:pt x="18932" y="137165"/>
                </a:lnTo>
                <a:lnTo>
                  <a:pt x="18336" y="142875"/>
                </a:lnTo>
                <a:lnTo>
                  <a:pt x="17939" y="147634"/>
                </a:lnTo>
                <a:lnTo>
                  <a:pt x="17675" y="151760"/>
                </a:lnTo>
                <a:lnTo>
                  <a:pt x="17380" y="158884"/>
                </a:lnTo>
                <a:lnTo>
                  <a:pt x="17249" y="165225"/>
                </a:lnTo>
                <a:lnTo>
                  <a:pt x="16262" y="167297"/>
                </a:lnTo>
                <a:lnTo>
                  <a:pt x="14652" y="168678"/>
                </a:lnTo>
                <a:lnTo>
                  <a:pt x="12625" y="169599"/>
                </a:lnTo>
                <a:lnTo>
                  <a:pt x="11274" y="171165"/>
                </a:lnTo>
                <a:lnTo>
                  <a:pt x="10373" y="173162"/>
                </a:lnTo>
                <a:lnTo>
                  <a:pt x="8572" y="1800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4" name="SMARTPenAnnotation581"/>
          <p:cNvSpPr/>
          <p:nvPr/>
        </p:nvSpPr>
        <p:spPr bwMode="auto">
          <a:xfrm>
            <a:off x="3149318" y="6086475"/>
            <a:ext cx="188242" cy="51436"/>
          </a:xfrm>
          <a:custGeom>
            <a:avLst/>
            <a:gdLst/>
            <a:ahLst/>
            <a:cxnLst/>
            <a:rect l="0" t="0" r="0" b="0"/>
            <a:pathLst>
              <a:path w="188242" h="51436">
                <a:moveTo>
                  <a:pt x="8219" y="51435"/>
                </a:moveTo>
                <a:lnTo>
                  <a:pt x="0" y="51435"/>
                </a:lnTo>
                <a:lnTo>
                  <a:pt x="12426" y="51435"/>
                </a:lnTo>
                <a:lnTo>
                  <a:pt x="14834" y="50482"/>
                </a:lnTo>
                <a:lnTo>
                  <a:pt x="17391" y="48895"/>
                </a:lnTo>
                <a:lnTo>
                  <a:pt x="20049" y="46884"/>
                </a:lnTo>
                <a:lnTo>
                  <a:pt x="23726" y="45543"/>
                </a:lnTo>
                <a:lnTo>
                  <a:pt x="28082" y="44649"/>
                </a:lnTo>
                <a:lnTo>
                  <a:pt x="32891" y="44053"/>
                </a:lnTo>
                <a:lnTo>
                  <a:pt x="37049" y="42704"/>
                </a:lnTo>
                <a:lnTo>
                  <a:pt x="40774" y="40852"/>
                </a:lnTo>
                <a:lnTo>
                  <a:pt x="44210" y="38664"/>
                </a:lnTo>
                <a:lnTo>
                  <a:pt x="47453" y="36254"/>
                </a:lnTo>
                <a:lnTo>
                  <a:pt x="50567" y="33694"/>
                </a:lnTo>
                <a:lnTo>
                  <a:pt x="53596" y="31035"/>
                </a:lnTo>
                <a:lnTo>
                  <a:pt x="57520" y="29262"/>
                </a:lnTo>
                <a:lnTo>
                  <a:pt x="62042" y="28080"/>
                </a:lnTo>
                <a:lnTo>
                  <a:pt x="66961" y="27293"/>
                </a:lnTo>
                <a:lnTo>
                  <a:pt x="72145" y="25815"/>
                </a:lnTo>
                <a:lnTo>
                  <a:pt x="77507" y="23877"/>
                </a:lnTo>
                <a:lnTo>
                  <a:pt x="82986" y="21633"/>
                </a:lnTo>
                <a:lnTo>
                  <a:pt x="88544" y="20137"/>
                </a:lnTo>
                <a:lnTo>
                  <a:pt x="94153" y="19140"/>
                </a:lnTo>
                <a:lnTo>
                  <a:pt x="99799" y="18475"/>
                </a:lnTo>
                <a:lnTo>
                  <a:pt x="106420" y="17079"/>
                </a:lnTo>
                <a:lnTo>
                  <a:pt x="113691" y="15196"/>
                </a:lnTo>
                <a:lnTo>
                  <a:pt x="121396" y="12988"/>
                </a:lnTo>
                <a:lnTo>
                  <a:pt x="127485" y="11516"/>
                </a:lnTo>
                <a:lnTo>
                  <a:pt x="132497" y="10535"/>
                </a:lnTo>
                <a:lnTo>
                  <a:pt x="136791" y="9881"/>
                </a:lnTo>
                <a:lnTo>
                  <a:pt x="142512" y="8492"/>
                </a:lnTo>
                <a:lnTo>
                  <a:pt x="149182" y="6614"/>
                </a:lnTo>
                <a:lnTo>
                  <a:pt x="156487" y="4409"/>
                </a:lnTo>
                <a:lnTo>
                  <a:pt x="162310" y="2939"/>
                </a:lnTo>
                <a:lnTo>
                  <a:pt x="167143" y="1959"/>
                </a:lnTo>
                <a:lnTo>
                  <a:pt x="171319" y="1306"/>
                </a:lnTo>
                <a:lnTo>
                  <a:pt x="175055" y="871"/>
                </a:lnTo>
                <a:lnTo>
                  <a:pt x="178498" y="580"/>
                </a:lnTo>
                <a:lnTo>
                  <a:pt x="18824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5" name="SMARTPenAnnotation582"/>
          <p:cNvSpPr/>
          <p:nvPr/>
        </p:nvSpPr>
        <p:spPr bwMode="auto">
          <a:xfrm>
            <a:off x="3500471" y="5940742"/>
            <a:ext cx="145197" cy="257176"/>
          </a:xfrm>
          <a:custGeom>
            <a:avLst/>
            <a:gdLst/>
            <a:ahLst/>
            <a:cxnLst/>
            <a:rect l="0" t="0" r="0" b="0"/>
            <a:pathLst>
              <a:path w="145197" h="257176">
                <a:moveTo>
                  <a:pt x="34256" y="0"/>
                </a:moveTo>
                <a:lnTo>
                  <a:pt x="42819" y="0"/>
                </a:lnTo>
                <a:lnTo>
                  <a:pt x="42827" y="7381"/>
                </a:lnTo>
                <a:lnTo>
                  <a:pt x="40288" y="13123"/>
                </a:lnTo>
                <a:lnTo>
                  <a:pt x="36937" y="21072"/>
                </a:lnTo>
                <a:lnTo>
                  <a:pt x="35447" y="27781"/>
                </a:lnTo>
                <a:lnTo>
                  <a:pt x="34098" y="31856"/>
                </a:lnTo>
                <a:lnTo>
                  <a:pt x="32246" y="36477"/>
                </a:lnTo>
                <a:lnTo>
                  <a:pt x="30058" y="41463"/>
                </a:lnTo>
                <a:lnTo>
                  <a:pt x="25088" y="52084"/>
                </a:lnTo>
                <a:lnTo>
                  <a:pt x="22429" y="57582"/>
                </a:lnTo>
                <a:lnTo>
                  <a:pt x="20656" y="63153"/>
                </a:lnTo>
                <a:lnTo>
                  <a:pt x="19474" y="68772"/>
                </a:lnTo>
                <a:lnTo>
                  <a:pt x="18687" y="74423"/>
                </a:lnTo>
                <a:lnTo>
                  <a:pt x="17209" y="80096"/>
                </a:lnTo>
                <a:lnTo>
                  <a:pt x="15271" y="85782"/>
                </a:lnTo>
                <a:lnTo>
                  <a:pt x="13027" y="91478"/>
                </a:lnTo>
                <a:lnTo>
                  <a:pt x="11531" y="97180"/>
                </a:lnTo>
                <a:lnTo>
                  <a:pt x="10534" y="102887"/>
                </a:lnTo>
                <a:lnTo>
                  <a:pt x="9868" y="108596"/>
                </a:lnTo>
                <a:lnTo>
                  <a:pt x="8472" y="115260"/>
                </a:lnTo>
                <a:lnTo>
                  <a:pt x="6590" y="122560"/>
                </a:lnTo>
                <a:lnTo>
                  <a:pt x="4382" y="130285"/>
                </a:lnTo>
                <a:lnTo>
                  <a:pt x="2910" y="137338"/>
                </a:lnTo>
                <a:lnTo>
                  <a:pt x="1929" y="143947"/>
                </a:lnTo>
                <a:lnTo>
                  <a:pt x="1274" y="150257"/>
                </a:lnTo>
                <a:lnTo>
                  <a:pt x="838" y="156369"/>
                </a:lnTo>
                <a:lnTo>
                  <a:pt x="548" y="162349"/>
                </a:lnTo>
                <a:lnTo>
                  <a:pt x="225" y="174073"/>
                </a:lnTo>
                <a:lnTo>
                  <a:pt x="0" y="202851"/>
                </a:lnTo>
                <a:lnTo>
                  <a:pt x="941" y="207624"/>
                </a:lnTo>
                <a:lnTo>
                  <a:pt x="4527" y="215467"/>
                </a:lnTo>
                <a:lnTo>
                  <a:pt x="5864" y="219845"/>
                </a:lnTo>
                <a:lnTo>
                  <a:pt x="6756" y="224669"/>
                </a:lnTo>
                <a:lnTo>
                  <a:pt x="7350" y="229789"/>
                </a:lnTo>
                <a:lnTo>
                  <a:pt x="8698" y="234155"/>
                </a:lnTo>
                <a:lnTo>
                  <a:pt x="12737" y="241546"/>
                </a:lnTo>
                <a:lnTo>
                  <a:pt x="15148" y="243899"/>
                </a:lnTo>
                <a:lnTo>
                  <a:pt x="17707" y="245467"/>
                </a:lnTo>
                <a:lnTo>
                  <a:pt x="20366" y="246512"/>
                </a:lnTo>
                <a:lnTo>
                  <a:pt x="24044" y="247209"/>
                </a:lnTo>
                <a:lnTo>
                  <a:pt x="28400" y="247673"/>
                </a:lnTo>
                <a:lnTo>
                  <a:pt x="33209" y="247983"/>
                </a:lnTo>
                <a:lnTo>
                  <a:pt x="41093" y="248327"/>
                </a:lnTo>
                <a:lnTo>
                  <a:pt x="50887" y="248521"/>
                </a:lnTo>
                <a:lnTo>
                  <a:pt x="67280" y="248586"/>
                </a:lnTo>
                <a:lnTo>
                  <a:pt x="71512" y="247639"/>
                </a:lnTo>
                <a:lnTo>
                  <a:pt x="75286" y="246055"/>
                </a:lnTo>
                <a:lnTo>
                  <a:pt x="78755" y="244047"/>
                </a:lnTo>
                <a:lnTo>
                  <a:pt x="87688" y="239276"/>
                </a:lnTo>
                <a:lnTo>
                  <a:pt x="92737" y="236670"/>
                </a:lnTo>
                <a:lnTo>
                  <a:pt x="97056" y="233027"/>
                </a:lnTo>
                <a:lnTo>
                  <a:pt x="100888" y="228694"/>
                </a:lnTo>
                <a:lnTo>
                  <a:pt x="104395" y="223900"/>
                </a:lnTo>
                <a:lnTo>
                  <a:pt x="107685" y="219752"/>
                </a:lnTo>
                <a:lnTo>
                  <a:pt x="110831" y="216034"/>
                </a:lnTo>
                <a:lnTo>
                  <a:pt x="113881" y="212603"/>
                </a:lnTo>
                <a:lnTo>
                  <a:pt x="119810" y="206250"/>
                </a:lnTo>
                <a:lnTo>
                  <a:pt x="122724" y="203223"/>
                </a:lnTo>
                <a:lnTo>
                  <a:pt x="125620" y="199299"/>
                </a:lnTo>
                <a:lnTo>
                  <a:pt x="128503" y="194779"/>
                </a:lnTo>
                <a:lnTo>
                  <a:pt x="131377" y="189860"/>
                </a:lnTo>
                <a:lnTo>
                  <a:pt x="134246" y="185629"/>
                </a:lnTo>
                <a:lnTo>
                  <a:pt x="137111" y="181855"/>
                </a:lnTo>
                <a:lnTo>
                  <a:pt x="139973" y="178387"/>
                </a:lnTo>
                <a:lnTo>
                  <a:pt x="143154" y="171993"/>
                </a:lnTo>
                <a:lnTo>
                  <a:pt x="144568" y="165024"/>
                </a:lnTo>
                <a:lnTo>
                  <a:pt x="144944" y="160499"/>
                </a:lnTo>
                <a:lnTo>
                  <a:pt x="145196" y="155576"/>
                </a:lnTo>
                <a:lnTo>
                  <a:pt x="144411" y="151343"/>
                </a:lnTo>
                <a:lnTo>
                  <a:pt x="140999" y="144098"/>
                </a:lnTo>
                <a:lnTo>
                  <a:pt x="138273" y="139216"/>
                </a:lnTo>
                <a:lnTo>
                  <a:pt x="135096" y="135534"/>
                </a:lnTo>
                <a:lnTo>
                  <a:pt x="132915" y="133219"/>
                </a:lnTo>
                <a:lnTo>
                  <a:pt x="130509" y="131675"/>
                </a:lnTo>
                <a:lnTo>
                  <a:pt x="127952" y="130646"/>
                </a:lnTo>
                <a:lnTo>
                  <a:pt x="125295" y="129960"/>
                </a:lnTo>
                <a:lnTo>
                  <a:pt x="122571" y="130455"/>
                </a:lnTo>
                <a:lnTo>
                  <a:pt x="119803" y="131737"/>
                </a:lnTo>
                <a:lnTo>
                  <a:pt x="117005" y="133545"/>
                </a:lnTo>
                <a:lnTo>
                  <a:pt x="113235" y="135703"/>
                </a:lnTo>
                <a:lnTo>
                  <a:pt x="103965" y="140640"/>
                </a:lnTo>
                <a:lnTo>
                  <a:pt x="99779" y="143290"/>
                </a:lnTo>
                <a:lnTo>
                  <a:pt x="96035" y="146009"/>
                </a:lnTo>
                <a:lnTo>
                  <a:pt x="92587" y="148775"/>
                </a:lnTo>
                <a:lnTo>
                  <a:pt x="89336" y="152523"/>
                </a:lnTo>
                <a:lnTo>
                  <a:pt x="86216" y="156927"/>
                </a:lnTo>
                <a:lnTo>
                  <a:pt x="83184" y="161768"/>
                </a:lnTo>
                <a:lnTo>
                  <a:pt x="80209" y="165948"/>
                </a:lnTo>
                <a:lnTo>
                  <a:pt x="77274" y="169687"/>
                </a:lnTo>
                <a:lnTo>
                  <a:pt x="74365" y="173132"/>
                </a:lnTo>
                <a:lnTo>
                  <a:pt x="71473" y="177334"/>
                </a:lnTo>
                <a:lnTo>
                  <a:pt x="68592" y="182040"/>
                </a:lnTo>
                <a:lnTo>
                  <a:pt x="65719" y="187082"/>
                </a:lnTo>
                <a:lnTo>
                  <a:pt x="59987" y="197766"/>
                </a:lnTo>
                <a:lnTo>
                  <a:pt x="48546" y="220146"/>
                </a:lnTo>
                <a:lnTo>
                  <a:pt x="46640" y="224869"/>
                </a:lnTo>
                <a:lnTo>
                  <a:pt x="44523" y="232657"/>
                </a:lnTo>
                <a:lnTo>
                  <a:pt x="43582" y="239293"/>
                </a:lnTo>
                <a:lnTo>
                  <a:pt x="43330" y="242397"/>
                </a:lnTo>
                <a:lnTo>
                  <a:pt x="44116" y="244466"/>
                </a:lnTo>
                <a:lnTo>
                  <a:pt x="45592" y="245844"/>
                </a:lnTo>
                <a:lnTo>
                  <a:pt x="47528" y="246764"/>
                </a:lnTo>
                <a:lnTo>
                  <a:pt x="48819" y="248329"/>
                </a:lnTo>
                <a:lnTo>
                  <a:pt x="49680" y="250326"/>
                </a:lnTo>
                <a:lnTo>
                  <a:pt x="51401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6" name="SMARTPenAnnotation583"/>
          <p:cNvSpPr/>
          <p:nvPr/>
        </p:nvSpPr>
        <p:spPr bwMode="auto">
          <a:xfrm>
            <a:off x="3740467" y="5949467"/>
            <a:ext cx="184933" cy="256361"/>
          </a:xfrm>
          <a:custGeom>
            <a:avLst/>
            <a:gdLst/>
            <a:ahLst/>
            <a:cxnLst/>
            <a:rect l="0" t="0" r="0" b="0"/>
            <a:pathLst>
              <a:path w="184933" h="256361">
                <a:moveTo>
                  <a:pt x="0" y="68428"/>
                </a:moveTo>
                <a:lnTo>
                  <a:pt x="0" y="106986"/>
                </a:lnTo>
                <a:lnTo>
                  <a:pt x="953" y="114136"/>
                </a:lnTo>
                <a:lnTo>
                  <a:pt x="2540" y="121760"/>
                </a:lnTo>
                <a:lnTo>
                  <a:pt x="4551" y="129700"/>
                </a:lnTo>
                <a:lnTo>
                  <a:pt x="5891" y="136898"/>
                </a:lnTo>
                <a:lnTo>
                  <a:pt x="6785" y="143602"/>
                </a:lnTo>
                <a:lnTo>
                  <a:pt x="7381" y="149977"/>
                </a:lnTo>
                <a:lnTo>
                  <a:pt x="7778" y="157084"/>
                </a:lnTo>
                <a:lnTo>
                  <a:pt x="8219" y="172600"/>
                </a:lnTo>
                <a:lnTo>
                  <a:pt x="8542" y="218296"/>
                </a:lnTo>
                <a:lnTo>
                  <a:pt x="9504" y="224538"/>
                </a:lnTo>
                <a:lnTo>
                  <a:pt x="11098" y="230603"/>
                </a:lnTo>
                <a:lnTo>
                  <a:pt x="13114" y="236553"/>
                </a:lnTo>
                <a:lnTo>
                  <a:pt x="14458" y="241471"/>
                </a:lnTo>
                <a:lnTo>
                  <a:pt x="15950" y="249475"/>
                </a:lnTo>
                <a:lnTo>
                  <a:pt x="17302" y="251991"/>
                </a:lnTo>
                <a:lnTo>
                  <a:pt x="19154" y="253669"/>
                </a:lnTo>
                <a:lnTo>
                  <a:pt x="24421" y="256360"/>
                </a:lnTo>
                <a:lnTo>
                  <a:pt x="25806" y="255628"/>
                </a:lnTo>
                <a:lnTo>
                  <a:pt x="29885" y="252275"/>
                </a:lnTo>
                <a:lnTo>
                  <a:pt x="31353" y="250048"/>
                </a:lnTo>
                <a:lnTo>
                  <a:pt x="34372" y="242362"/>
                </a:lnTo>
                <a:lnTo>
                  <a:pt x="38454" y="236855"/>
                </a:lnTo>
                <a:lnTo>
                  <a:pt x="39923" y="233100"/>
                </a:lnTo>
                <a:lnTo>
                  <a:pt x="40903" y="228691"/>
                </a:lnTo>
                <a:lnTo>
                  <a:pt x="41556" y="223848"/>
                </a:lnTo>
                <a:lnTo>
                  <a:pt x="42944" y="218714"/>
                </a:lnTo>
                <a:lnTo>
                  <a:pt x="44822" y="213386"/>
                </a:lnTo>
                <a:lnTo>
                  <a:pt x="47026" y="207929"/>
                </a:lnTo>
                <a:lnTo>
                  <a:pt x="48496" y="202386"/>
                </a:lnTo>
                <a:lnTo>
                  <a:pt x="49476" y="196786"/>
                </a:lnTo>
                <a:lnTo>
                  <a:pt x="50129" y="191147"/>
                </a:lnTo>
                <a:lnTo>
                  <a:pt x="51517" y="185483"/>
                </a:lnTo>
                <a:lnTo>
                  <a:pt x="53394" y="179802"/>
                </a:lnTo>
                <a:lnTo>
                  <a:pt x="55599" y="174110"/>
                </a:lnTo>
                <a:lnTo>
                  <a:pt x="57069" y="168410"/>
                </a:lnTo>
                <a:lnTo>
                  <a:pt x="58048" y="162705"/>
                </a:lnTo>
                <a:lnTo>
                  <a:pt x="58701" y="156997"/>
                </a:lnTo>
                <a:lnTo>
                  <a:pt x="59137" y="151286"/>
                </a:lnTo>
                <a:lnTo>
                  <a:pt x="59427" y="145574"/>
                </a:lnTo>
                <a:lnTo>
                  <a:pt x="59621" y="139861"/>
                </a:lnTo>
                <a:lnTo>
                  <a:pt x="60702" y="135100"/>
                </a:lnTo>
                <a:lnTo>
                  <a:pt x="64444" y="127270"/>
                </a:lnTo>
                <a:lnTo>
                  <a:pt x="69282" y="120615"/>
                </a:lnTo>
                <a:lnTo>
                  <a:pt x="75598" y="113132"/>
                </a:lnTo>
                <a:lnTo>
                  <a:pt x="77069" y="113471"/>
                </a:lnTo>
                <a:lnTo>
                  <a:pt x="81243" y="116387"/>
                </a:lnTo>
                <a:lnTo>
                  <a:pt x="82737" y="118498"/>
                </a:lnTo>
                <a:lnTo>
                  <a:pt x="85792" y="126020"/>
                </a:lnTo>
                <a:lnTo>
                  <a:pt x="89882" y="131489"/>
                </a:lnTo>
                <a:lnTo>
                  <a:pt x="91354" y="135234"/>
                </a:lnTo>
                <a:lnTo>
                  <a:pt x="92335" y="139635"/>
                </a:lnTo>
                <a:lnTo>
                  <a:pt x="92989" y="144474"/>
                </a:lnTo>
                <a:lnTo>
                  <a:pt x="93425" y="149605"/>
                </a:lnTo>
                <a:lnTo>
                  <a:pt x="93716" y="154931"/>
                </a:lnTo>
                <a:lnTo>
                  <a:pt x="93910" y="160387"/>
                </a:lnTo>
                <a:lnTo>
                  <a:pt x="94992" y="165929"/>
                </a:lnTo>
                <a:lnTo>
                  <a:pt x="96665" y="171528"/>
                </a:lnTo>
                <a:lnTo>
                  <a:pt x="98733" y="177167"/>
                </a:lnTo>
                <a:lnTo>
                  <a:pt x="100112" y="181878"/>
                </a:lnTo>
                <a:lnTo>
                  <a:pt x="101644" y="189652"/>
                </a:lnTo>
                <a:lnTo>
                  <a:pt x="104866" y="196283"/>
                </a:lnTo>
                <a:lnTo>
                  <a:pt x="107058" y="199385"/>
                </a:lnTo>
                <a:lnTo>
                  <a:pt x="109472" y="201452"/>
                </a:lnTo>
                <a:lnTo>
                  <a:pt x="112034" y="202831"/>
                </a:lnTo>
                <a:lnTo>
                  <a:pt x="117420" y="204362"/>
                </a:lnTo>
                <a:lnTo>
                  <a:pt x="122989" y="205043"/>
                </a:lnTo>
                <a:lnTo>
                  <a:pt x="126929" y="205427"/>
                </a:lnTo>
                <a:lnTo>
                  <a:pt x="129387" y="204527"/>
                </a:lnTo>
                <a:lnTo>
                  <a:pt x="132930" y="202976"/>
                </a:lnTo>
                <a:lnTo>
                  <a:pt x="137198" y="200989"/>
                </a:lnTo>
                <a:lnTo>
                  <a:pt x="140043" y="198712"/>
                </a:lnTo>
                <a:lnTo>
                  <a:pt x="141939" y="196241"/>
                </a:lnTo>
                <a:lnTo>
                  <a:pt x="144999" y="190956"/>
                </a:lnTo>
                <a:lnTo>
                  <a:pt x="149534" y="185432"/>
                </a:lnTo>
                <a:lnTo>
                  <a:pt x="154725" y="179802"/>
                </a:lnTo>
                <a:lnTo>
                  <a:pt x="160206" y="173172"/>
                </a:lnTo>
                <a:lnTo>
                  <a:pt x="163002" y="168737"/>
                </a:lnTo>
                <a:lnTo>
                  <a:pt x="165818" y="163876"/>
                </a:lnTo>
                <a:lnTo>
                  <a:pt x="171487" y="153394"/>
                </a:lnTo>
                <a:lnTo>
                  <a:pt x="174332" y="147932"/>
                </a:lnTo>
                <a:lnTo>
                  <a:pt x="176229" y="142385"/>
                </a:lnTo>
                <a:lnTo>
                  <a:pt x="177493" y="136783"/>
                </a:lnTo>
                <a:lnTo>
                  <a:pt x="178337" y="131143"/>
                </a:lnTo>
                <a:lnTo>
                  <a:pt x="178899" y="125478"/>
                </a:lnTo>
                <a:lnTo>
                  <a:pt x="179273" y="119796"/>
                </a:lnTo>
                <a:lnTo>
                  <a:pt x="179523" y="114103"/>
                </a:lnTo>
                <a:lnTo>
                  <a:pt x="179801" y="100158"/>
                </a:lnTo>
                <a:lnTo>
                  <a:pt x="179874" y="92439"/>
                </a:lnTo>
                <a:lnTo>
                  <a:pt x="180876" y="85387"/>
                </a:lnTo>
                <a:lnTo>
                  <a:pt x="182497" y="78782"/>
                </a:lnTo>
                <a:lnTo>
                  <a:pt x="184529" y="72473"/>
                </a:lnTo>
                <a:lnTo>
                  <a:pt x="184932" y="66362"/>
                </a:lnTo>
                <a:lnTo>
                  <a:pt x="184248" y="60383"/>
                </a:lnTo>
                <a:lnTo>
                  <a:pt x="182840" y="54492"/>
                </a:lnTo>
                <a:lnTo>
                  <a:pt x="181901" y="48660"/>
                </a:lnTo>
                <a:lnTo>
                  <a:pt x="181275" y="42867"/>
                </a:lnTo>
                <a:lnTo>
                  <a:pt x="180857" y="37100"/>
                </a:lnTo>
                <a:lnTo>
                  <a:pt x="180394" y="28151"/>
                </a:lnTo>
                <a:lnTo>
                  <a:pt x="180270" y="24432"/>
                </a:lnTo>
                <a:lnTo>
                  <a:pt x="179235" y="20999"/>
                </a:lnTo>
                <a:lnTo>
                  <a:pt x="175545" y="14646"/>
                </a:lnTo>
                <a:lnTo>
                  <a:pt x="173270" y="8647"/>
                </a:lnTo>
                <a:lnTo>
                  <a:pt x="172663" y="5714"/>
                </a:lnTo>
                <a:lnTo>
                  <a:pt x="171307" y="3759"/>
                </a:lnTo>
                <a:lnTo>
                  <a:pt x="169449" y="2455"/>
                </a:lnTo>
                <a:lnTo>
                  <a:pt x="163262" y="0"/>
                </a:lnTo>
                <a:lnTo>
                  <a:pt x="162911" y="7242"/>
                </a:lnTo>
                <a:lnTo>
                  <a:pt x="162878" y="1699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7" name="SMARTPenAnnotation584"/>
          <p:cNvSpPr/>
          <p:nvPr/>
        </p:nvSpPr>
        <p:spPr bwMode="auto">
          <a:xfrm>
            <a:off x="4100512" y="6017895"/>
            <a:ext cx="145734" cy="51435"/>
          </a:xfrm>
          <a:custGeom>
            <a:avLst/>
            <a:gdLst/>
            <a:ahLst/>
            <a:cxnLst/>
            <a:rect l="0" t="0" r="0" b="0"/>
            <a:pathLst>
              <a:path w="145734" h="51435">
                <a:moveTo>
                  <a:pt x="0" y="51434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50"/>
                </a:lnTo>
                <a:lnTo>
                  <a:pt x="7381" y="43215"/>
                </a:lnTo>
                <a:lnTo>
                  <a:pt x="8730" y="42145"/>
                </a:lnTo>
                <a:lnTo>
                  <a:pt x="10583" y="40479"/>
                </a:lnTo>
                <a:lnTo>
                  <a:pt x="12770" y="38416"/>
                </a:lnTo>
                <a:lnTo>
                  <a:pt x="16134" y="37041"/>
                </a:lnTo>
                <a:lnTo>
                  <a:pt x="20281" y="36123"/>
                </a:lnTo>
                <a:lnTo>
                  <a:pt x="24950" y="35513"/>
                </a:lnTo>
                <a:lnTo>
                  <a:pt x="29016" y="34152"/>
                </a:lnTo>
                <a:lnTo>
                  <a:pt x="32679" y="32293"/>
                </a:lnTo>
                <a:lnTo>
                  <a:pt x="36074" y="30101"/>
                </a:lnTo>
                <a:lnTo>
                  <a:pt x="40242" y="28640"/>
                </a:lnTo>
                <a:lnTo>
                  <a:pt x="44925" y="27666"/>
                </a:lnTo>
                <a:lnTo>
                  <a:pt x="49953" y="27016"/>
                </a:lnTo>
                <a:lnTo>
                  <a:pt x="54257" y="25631"/>
                </a:lnTo>
                <a:lnTo>
                  <a:pt x="58079" y="23754"/>
                </a:lnTo>
                <a:lnTo>
                  <a:pt x="61579" y="21551"/>
                </a:lnTo>
                <a:lnTo>
                  <a:pt x="64865" y="20082"/>
                </a:lnTo>
                <a:lnTo>
                  <a:pt x="68009" y="19103"/>
                </a:lnTo>
                <a:lnTo>
                  <a:pt x="71057" y="18450"/>
                </a:lnTo>
                <a:lnTo>
                  <a:pt x="74993" y="18015"/>
                </a:lnTo>
                <a:lnTo>
                  <a:pt x="79523" y="17725"/>
                </a:lnTo>
                <a:lnTo>
                  <a:pt x="88684" y="17402"/>
                </a:lnTo>
                <a:lnTo>
                  <a:pt x="95930" y="17259"/>
                </a:lnTo>
                <a:lnTo>
                  <a:pt x="100148" y="16269"/>
                </a:lnTo>
                <a:lnTo>
                  <a:pt x="104866" y="14656"/>
                </a:lnTo>
                <a:lnTo>
                  <a:pt x="109916" y="12627"/>
                </a:lnTo>
                <a:lnTo>
                  <a:pt x="114235" y="11276"/>
                </a:lnTo>
                <a:lnTo>
                  <a:pt x="118066" y="10375"/>
                </a:lnTo>
                <a:lnTo>
                  <a:pt x="121573" y="9774"/>
                </a:lnTo>
                <a:lnTo>
                  <a:pt x="124864" y="9373"/>
                </a:lnTo>
                <a:lnTo>
                  <a:pt x="128010" y="9106"/>
                </a:lnTo>
                <a:lnTo>
                  <a:pt x="131060" y="8928"/>
                </a:lnTo>
                <a:lnTo>
                  <a:pt x="134046" y="7857"/>
                </a:lnTo>
                <a:lnTo>
                  <a:pt x="136989" y="6190"/>
                </a:lnTo>
                <a:lnTo>
                  <a:pt x="14573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8" name="SMARTPenAnnotation585"/>
          <p:cNvSpPr/>
          <p:nvPr/>
        </p:nvSpPr>
        <p:spPr bwMode="auto">
          <a:xfrm>
            <a:off x="4316414" y="5915418"/>
            <a:ext cx="116732" cy="273918"/>
          </a:xfrm>
          <a:custGeom>
            <a:avLst/>
            <a:gdLst/>
            <a:ahLst/>
            <a:cxnLst/>
            <a:rect l="0" t="0" r="0" b="0"/>
            <a:pathLst>
              <a:path w="116732" h="273918">
                <a:moveTo>
                  <a:pt x="24128" y="25324"/>
                </a:moveTo>
                <a:lnTo>
                  <a:pt x="31509" y="25324"/>
                </a:lnTo>
                <a:lnTo>
                  <a:pt x="34711" y="22785"/>
                </a:lnTo>
                <a:lnTo>
                  <a:pt x="36898" y="20774"/>
                </a:lnTo>
                <a:lnTo>
                  <a:pt x="41869" y="15999"/>
                </a:lnTo>
                <a:lnTo>
                  <a:pt x="44528" y="13392"/>
                </a:lnTo>
                <a:lnTo>
                  <a:pt x="48205" y="11655"/>
                </a:lnTo>
                <a:lnTo>
                  <a:pt x="52562" y="10497"/>
                </a:lnTo>
                <a:lnTo>
                  <a:pt x="57372" y="9724"/>
                </a:lnTo>
                <a:lnTo>
                  <a:pt x="61531" y="8256"/>
                </a:lnTo>
                <a:lnTo>
                  <a:pt x="65256" y="6326"/>
                </a:lnTo>
                <a:lnTo>
                  <a:pt x="68691" y="4086"/>
                </a:lnTo>
                <a:lnTo>
                  <a:pt x="71934" y="2593"/>
                </a:lnTo>
                <a:lnTo>
                  <a:pt x="75049" y="1597"/>
                </a:lnTo>
                <a:lnTo>
                  <a:pt x="78078" y="934"/>
                </a:lnTo>
                <a:lnTo>
                  <a:pt x="81050" y="491"/>
                </a:lnTo>
                <a:lnTo>
                  <a:pt x="83983" y="197"/>
                </a:lnTo>
                <a:lnTo>
                  <a:pt x="86892" y="0"/>
                </a:lnTo>
                <a:lnTo>
                  <a:pt x="89783" y="822"/>
                </a:lnTo>
                <a:lnTo>
                  <a:pt x="92663" y="2321"/>
                </a:lnTo>
                <a:lnTo>
                  <a:pt x="95536" y="4274"/>
                </a:lnTo>
                <a:lnTo>
                  <a:pt x="98403" y="6528"/>
                </a:lnTo>
                <a:lnTo>
                  <a:pt x="101267" y="8983"/>
                </a:lnTo>
                <a:lnTo>
                  <a:pt x="104129" y="11573"/>
                </a:lnTo>
                <a:lnTo>
                  <a:pt x="106990" y="13299"/>
                </a:lnTo>
                <a:lnTo>
                  <a:pt x="109849" y="14450"/>
                </a:lnTo>
                <a:lnTo>
                  <a:pt x="112708" y="15217"/>
                </a:lnTo>
                <a:lnTo>
                  <a:pt x="114614" y="16681"/>
                </a:lnTo>
                <a:lnTo>
                  <a:pt x="115884" y="18610"/>
                </a:lnTo>
                <a:lnTo>
                  <a:pt x="116731" y="20848"/>
                </a:lnTo>
                <a:lnTo>
                  <a:pt x="116344" y="24245"/>
                </a:lnTo>
                <a:lnTo>
                  <a:pt x="115133" y="28415"/>
                </a:lnTo>
                <a:lnTo>
                  <a:pt x="113373" y="33100"/>
                </a:lnTo>
                <a:lnTo>
                  <a:pt x="111247" y="37175"/>
                </a:lnTo>
                <a:lnTo>
                  <a:pt x="108877" y="40845"/>
                </a:lnTo>
                <a:lnTo>
                  <a:pt x="106345" y="44244"/>
                </a:lnTo>
                <a:lnTo>
                  <a:pt x="104657" y="48415"/>
                </a:lnTo>
                <a:lnTo>
                  <a:pt x="103531" y="53101"/>
                </a:lnTo>
                <a:lnTo>
                  <a:pt x="102781" y="58129"/>
                </a:lnTo>
                <a:lnTo>
                  <a:pt x="100376" y="63387"/>
                </a:lnTo>
                <a:lnTo>
                  <a:pt x="96868" y="68797"/>
                </a:lnTo>
                <a:lnTo>
                  <a:pt x="92623" y="74308"/>
                </a:lnTo>
                <a:lnTo>
                  <a:pt x="88841" y="78935"/>
                </a:lnTo>
                <a:lnTo>
                  <a:pt x="85368" y="82972"/>
                </a:lnTo>
                <a:lnTo>
                  <a:pt x="82100" y="86617"/>
                </a:lnTo>
                <a:lnTo>
                  <a:pt x="78968" y="90951"/>
                </a:lnTo>
                <a:lnTo>
                  <a:pt x="75928" y="95745"/>
                </a:lnTo>
                <a:lnTo>
                  <a:pt x="72949" y="100847"/>
                </a:lnTo>
                <a:lnTo>
                  <a:pt x="70010" y="105200"/>
                </a:lnTo>
                <a:lnTo>
                  <a:pt x="67099" y="109054"/>
                </a:lnTo>
                <a:lnTo>
                  <a:pt x="64205" y="112577"/>
                </a:lnTo>
                <a:lnTo>
                  <a:pt x="60371" y="115878"/>
                </a:lnTo>
                <a:lnTo>
                  <a:pt x="55910" y="119031"/>
                </a:lnTo>
                <a:lnTo>
                  <a:pt x="51031" y="122085"/>
                </a:lnTo>
                <a:lnTo>
                  <a:pt x="46826" y="124122"/>
                </a:lnTo>
                <a:lnTo>
                  <a:pt x="43070" y="125479"/>
                </a:lnTo>
                <a:lnTo>
                  <a:pt x="39614" y="126384"/>
                </a:lnTo>
                <a:lnTo>
                  <a:pt x="36357" y="127940"/>
                </a:lnTo>
                <a:lnTo>
                  <a:pt x="33233" y="129930"/>
                </a:lnTo>
                <a:lnTo>
                  <a:pt x="30198" y="132209"/>
                </a:lnTo>
                <a:lnTo>
                  <a:pt x="27222" y="133728"/>
                </a:lnTo>
                <a:lnTo>
                  <a:pt x="24286" y="134741"/>
                </a:lnTo>
                <a:lnTo>
                  <a:pt x="15707" y="136731"/>
                </a:lnTo>
                <a:lnTo>
                  <a:pt x="15569" y="129382"/>
                </a:lnTo>
                <a:lnTo>
                  <a:pt x="16517" y="128986"/>
                </a:lnTo>
                <a:lnTo>
                  <a:pt x="20110" y="128546"/>
                </a:lnTo>
                <a:lnTo>
                  <a:pt x="22402" y="127476"/>
                </a:lnTo>
                <a:lnTo>
                  <a:pt x="24883" y="125811"/>
                </a:lnTo>
                <a:lnTo>
                  <a:pt x="27489" y="123748"/>
                </a:lnTo>
                <a:lnTo>
                  <a:pt x="30179" y="122372"/>
                </a:lnTo>
                <a:lnTo>
                  <a:pt x="32924" y="121456"/>
                </a:lnTo>
                <a:lnTo>
                  <a:pt x="35707" y="120844"/>
                </a:lnTo>
                <a:lnTo>
                  <a:pt x="38515" y="119484"/>
                </a:lnTo>
                <a:lnTo>
                  <a:pt x="41339" y="117625"/>
                </a:lnTo>
                <a:lnTo>
                  <a:pt x="44175" y="115433"/>
                </a:lnTo>
                <a:lnTo>
                  <a:pt x="47970" y="113972"/>
                </a:lnTo>
                <a:lnTo>
                  <a:pt x="52405" y="112998"/>
                </a:lnTo>
                <a:lnTo>
                  <a:pt x="57267" y="112348"/>
                </a:lnTo>
                <a:lnTo>
                  <a:pt x="61461" y="111915"/>
                </a:lnTo>
                <a:lnTo>
                  <a:pt x="65209" y="111626"/>
                </a:lnTo>
                <a:lnTo>
                  <a:pt x="68660" y="111434"/>
                </a:lnTo>
                <a:lnTo>
                  <a:pt x="75035" y="111220"/>
                </a:lnTo>
                <a:lnTo>
                  <a:pt x="78069" y="111163"/>
                </a:lnTo>
                <a:lnTo>
                  <a:pt x="81043" y="112078"/>
                </a:lnTo>
                <a:lnTo>
                  <a:pt x="83979" y="113640"/>
                </a:lnTo>
                <a:lnTo>
                  <a:pt x="86889" y="115634"/>
                </a:lnTo>
                <a:lnTo>
                  <a:pt x="89781" y="117916"/>
                </a:lnTo>
                <a:lnTo>
                  <a:pt x="92662" y="120389"/>
                </a:lnTo>
                <a:lnTo>
                  <a:pt x="95535" y="122991"/>
                </a:lnTo>
                <a:lnTo>
                  <a:pt x="101267" y="128422"/>
                </a:lnTo>
                <a:lnTo>
                  <a:pt x="104129" y="131203"/>
                </a:lnTo>
                <a:lnTo>
                  <a:pt x="106037" y="134010"/>
                </a:lnTo>
                <a:lnTo>
                  <a:pt x="108157" y="139669"/>
                </a:lnTo>
                <a:lnTo>
                  <a:pt x="109099" y="147899"/>
                </a:lnTo>
                <a:lnTo>
                  <a:pt x="109518" y="156954"/>
                </a:lnTo>
                <a:lnTo>
                  <a:pt x="109704" y="164154"/>
                </a:lnTo>
                <a:lnTo>
                  <a:pt x="108801" y="168360"/>
                </a:lnTo>
                <a:lnTo>
                  <a:pt x="107247" y="173069"/>
                </a:lnTo>
                <a:lnTo>
                  <a:pt x="105258" y="178113"/>
                </a:lnTo>
                <a:lnTo>
                  <a:pt x="103932" y="183381"/>
                </a:lnTo>
                <a:lnTo>
                  <a:pt x="103048" y="188798"/>
                </a:lnTo>
                <a:lnTo>
                  <a:pt x="102459" y="194314"/>
                </a:lnTo>
                <a:lnTo>
                  <a:pt x="100161" y="199897"/>
                </a:lnTo>
                <a:lnTo>
                  <a:pt x="96724" y="205523"/>
                </a:lnTo>
                <a:lnTo>
                  <a:pt x="92528" y="211180"/>
                </a:lnTo>
                <a:lnTo>
                  <a:pt x="89731" y="216855"/>
                </a:lnTo>
                <a:lnTo>
                  <a:pt x="87866" y="222544"/>
                </a:lnTo>
                <a:lnTo>
                  <a:pt x="86622" y="228242"/>
                </a:lnTo>
                <a:lnTo>
                  <a:pt x="84841" y="232993"/>
                </a:lnTo>
                <a:lnTo>
                  <a:pt x="82701" y="237112"/>
                </a:lnTo>
                <a:lnTo>
                  <a:pt x="80322" y="240811"/>
                </a:lnTo>
                <a:lnTo>
                  <a:pt x="76830" y="244230"/>
                </a:lnTo>
                <a:lnTo>
                  <a:pt x="72598" y="247462"/>
                </a:lnTo>
                <a:lnTo>
                  <a:pt x="67872" y="250568"/>
                </a:lnTo>
                <a:lnTo>
                  <a:pt x="63768" y="253591"/>
                </a:lnTo>
                <a:lnTo>
                  <a:pt x="60080" y="256560"/>
                </a:lnTo>
                <a:lnTo>
                  <a:pt x="56668" y="259491"/>
                </a:lnTo>
                <a:lnTo>
                  <a:pt x="53442" y="261446"/>
                </a:lnTo>
                <a:lnTo>
                  <a:pt x="50338" y="262749"/>
                </a:lnTo>
                <a:lnTo>
                  <a:pt x="47316" y="263617"/>
                </a:lnTo>
                <a:lnTo>
                  <a:pt x="44350" y="265148"/>
                </a:lnTo>
                <a:lnTo>
                  <a:pt x="41419" y="267122"/>
                </a:lnTo>
                <a:lnTo>
                  <a:pt x="38513" y="269390"/>
                </a:lnTo>
                <a:lnTo>
                  <a:pt x="35623" y="270902"/>
                </a:lnTo>
                <a:lnTo>
                  <a:pt x="32744" y="271911"/>
                </a:lnTo>
                <a:lnTo>
                  <a:pt x="29872" y="272582"/>
                </a:lnTo>
                <a:lnTo>
                  <a:pt x="27004" y="273031"/>
                </a:lnTo>
                <a:lnTo>
                  <a:pt x="24141" y="273329"/>
                </a:lnTo>
                <a:lnTo>
                  <a:pt x="17252" y="273809"/>
                </a:lnTo>
                <a:lnTo>
                  <a:pt x="13769" y="273874"/>
                </a:lnTo>
                <a:lnTo>
                  <a:pt x="3773" y="273917"/>
                </a:lnTo>
                <a:lnTo>
                  <a:pt x="1985" y="272968"/>
                </a:lnTo>
                <a:lnTo>
                  <a:pt x="794" y="271382"/>
                </a:lnTo>
                <a:lnTo>
                  <a:pt x="0" y="269373"/>
                </a:lnTo>
                <a:lnTo>
                  <a:pt x="422" y="268033"/>
                </a:lnTo>
                <a:lnTo>
                  <a:pt x="1656" y="267141"/>
                </a:lnTo>
                <a:lnTo>
                  <a:pt x="6983" y="26535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SMARTPenAnnotation586"/>
          <p:cNvSpPr/>
          <p:nvPr/>
        </p:nvSpPr>
        <p:spPr bwMode="auto">
          <a:xfrm>
            <a:off x="4537709" y="5957887"/>
            <a:ext cx="25719" cy="248604"/>
          </a:xfrm>
          <a:custGeom>
            <a:avLst/>
            <a:gdLst/>
            <a:ahLst/>
            <a:cxnLst/>
            <a:rect l="0" t="0" r="0" b="0"/>
            <a:pathLst>
              <a:path w="25719" h="248604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1" y="10583"/>
                </a:lnTo>
                <a:lnTo>
                  <a:pt x="4552" y="12771"/>
                </a:lnTo>
                <a:lnTo>
                  <a:pt x="5892" y="15182"/>
                </a:lnTo>
                <a:lnTo>
                  <a:pt x="6786" y="17741"/>
                </a:lnTo>
                <a:lnTo>
                  <a:pt x="7382" y="20400"/>
                </a:lnTo>
                <a:lnTo>
                  <a:pt x="7779" y="24077"/>
                </a:lnTo>
                <a:lnTo>
                  <a:pt x="8044" y="28434"/>
                </a:lnTo>
                <a:lnTo>
                  <a:pt x="8337" y="38355"/>
                </a:lnTo>
                <a:lnTo>
                  <a:pt x="8560" y="86549"/>
                </a:lnTo>
                <a:lnTo>
                  <a:pt x="8573" y="232857"/>
                </a:lnTo>
                <a:lnTo>
                  <a:pt x="9526" y="235248"/>
                </a:lnTo>
                <a:lnTo>
                  <a:pt x="11113" y="236842"/>
                </a:lnTo>
                <a:lnTo>
                  <a:pt x="13124" y="237905"/>
                </a:lnTo>
                <a:lnTo>
                  <a:pt x="14465" y="239566"/>
                </a:lnTo>
                <a:lnTo>
                  <a:pt x="15358" y="241626"/>
                </a:lnTo>
                <a:lnTo>
                  <a:pt x="16792" y="247224"/>
                </a:lnTo>
                <a:lnTo>
                  <a:pt x="17863" y="247684"/>
                </a:lnTo>
                <a:lnTo>
                  <a:pt x="19529" y="247990"/>
                </a:lnTo>
                <a:lnTo>
                  <a:pt x="25718" y="24860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SMARTPenAnnotation587"/>
          <p:cNvSpPr/>
          <p:nvPr/>
        </p:nvSpPr>
        <p:spPr bwMode="auto">
          <a:xfrm>
            <a:off x="4649152" y="5889307"/>
            <a:ext cx="176320" cy="317184"/>
          </a:xfrm>
          <a:custGeom>
            <a:avLst/>
            <a:gdLst/>
            <a:ahLst/>
            <a:cxnLst/>
            <a:rect l="0" t="0" r="0" b="0"/>
            <a:pathLst>
              <a:path w="176320" h="317184">
                <a:moveTo>
                  <a:pt x="162877" y="0"/>
                </a:moveTo>
                <a:lnTo>
                  <a:pt x="176319" y="0"/>
                </a:lnTo>
                <a:lnTo>
                  <a:pt x="174249" y="0"/>
                </a:lnTo>
                <a:lnTo>
                  <a:pt x="173316" y="953"/>
                </a:lnTo>
                <a:lnTo>
                  <a:pt x="172694" y="2540"/>
                </a:lnTo>
                <a:lnTo>
                  <a:pt x="172279" y="4551"/>
                </a:lnTo>
                <a:lnTo>
                  <a:pt x="171050" y="5892"/>
                </a:lnTo>
                <a:lnTo>
                  <a:pt x="169279" y="6785"/>
                </a:lnTo>
                <a:lnTo>
                  <a:pt x="167145" y="7381"/>
                </a:lnTo>
                <a:lnTo>
                  <a:pt x="162234" y="10584"/>
                </a:lnTo>
                <a:lnTo>
                  <a:pt x="156877" y="15181"/>
                </a:lnTo>
                <a:lnTo>
                  <a:pt x="151320" y="20400"/>
                </a:lnTo>
                <a:lnTo>
                  <a:pt x="142838" y="28693"/>
                </a:lnTo>
                <a:lnTo>
                  <a:pt x="139040" y="31511"/>
                </a:lnTo>
                <a:lnTo>
                  <a:pt x="134604" y="34343"/>
                </a:lnTo>
                <a:lnTo>
                  <a:pt x="129741" y="37182"/>
                </a:lnTo>
                <a:lnTo>
                  <a:pt x="124594" y="39076"/>
                </a:lnTo>
                <a:lnTo>
                  <a:pt x="119257" y="40338"/>
                </a:lnTo>
                <a:lnTo>
                  <a:pt x="113795" y="41179"/>
                </a:lnTo>
                <a:lnTo>
                  <a:pt x="108248" y="42693"/>
                </a:lnTo>
                <a:lnTo>
                  <a:pt x="102645" y="44655"/>
                </a:lnTo>
                <a:lnTo>
                  <a:pt x="97005" y="46915"/>
                </a:lnTo>
                <a:lnTo>
                  <a:pt x="92293" y="49374"/>
                </a:lnTo>
                <a:lnTo>
                  <a:pt x="88198" y="51966"/>
                </a:lnTo>
                <a:lnTo>
                  <a:pt x="84516" y="54647"/>
                </a:lnTo>
                <a:lnTo>
                  <a:pt x="80157" y="56433"/>
                </a:lnTo>
                <a:lnTo>
                  <a:pt x="75345" y="57625"/>
                </a:lnTo>
                <a:lnTo>
                  <a:pt x="70233" y="58419"/>
                </a:lnTo>
                <a:lnTo>
                  <a:pt x="65872" y="58948"/>
                </a:lnTo>
                <a:lnTo>
                  <a:pt x="62012" y="59302"/>
                </a:lnTo>
                <a:lnTo>
                  <a:pt x="58487" y="59537"/>
                </a:lnTo>
                <a:lnTo>
                  <a:pt x="55183" y="60646"/>
                </a:lnTo>
                <a:lnTo>
                  <a:pt x="52029" y="62339"/>
                </a:lnTo>
                <a:lnTo>
                  <a:pt x="48973" y="64419"/>
                </a:lnTo>
                <a:lnTo>
                  <a:pt x="45984" y="65806"/>
                </a:lnTo>
                <a:lnTo>
                  <a:pt x="43038" y="66731"/>
                </a:lnTo>
                <a:lnTo>
                  <a:pt x="40123" y="67348"/>
                </a:lnTo>
                <a:lnTo>
                  <a:pt x="37226" y="67758"/>
                </a:lnTo>
                <a:lnTo>
                  <a:pt x="34342" y="68032"/>
                </a:lnTo>
                <a:lnTo>
                  <a:pt x="31467" y="68215"/>
                </a:lnTo>
                <a:lnTo>
                  <a:pt x="28598" y="69289"/>
                </a:lnTo>
                <a:lnTo>
                  <a:pt x="25733" y="70958"/>
                </a:lnTo>
                <a:lnTo>
                  <a:pt x="22870" y="73023"/>
                </a:lnTo>
                <a:lnTo>
                  <a:pt x="20009" y="74399"/>
                </a:lnTo>
                <a:lnTo>
                  <a:pt x="17149" y="75317"/>
                </a:lnTo>
                <a:lnTo>
                  <a:pt x="9074" y="77045"/>
                </a:lnTo>
                <a:lnTo>
                  <a:pt x="4170" y="77121"/>
                </a:lnTo>
                <a:lnTo>
                  <a:pt x="2780" y="78084"/>
                </a:lnTo>
                <a:lnTo>
                  <a:pt x="1854" y="79679"/>
                </a:lnTo>
                <a:lnTo>
                  <a:pt x="823" y="83990"/>
                </a:lnTo>
                <a:lnTo>
                  <a:pt x="244" y="92725"/>
                </a:lnTo>
                <a:lnTo>
                  <a:pt x="48" y="109721"/>
                </a:lnTo>
                <a:lnTo>
                  <a:pt x="0" y="179976"/>
                </a:lnTo>
                <a:lnTo>
                  <a:pt x="7381" y="180019"/>
                </a:lnTo>
                <a:lnTo>
                  <a:pt x="12770" y="175470"/>
                </a:lnTo>
                <a:lnTo>
                  <a:pt x="17741" y="170697"/>
                </a:lnTo>
                <a:lnTo>
                  <a:pt x="28693" y="159871"/>
                </a:lnTo>
                <a:lnTo>
                  <a:pt x="32463" y="157063"/>
                </a:lnTo>
                <a:lnTo>
                  <a:pt x="36882" y="154239"/>
                </a:lnTo>
                <a:lnTo>
                  <a:pt x="41733" y="151404"/>
                </a:lnTo>
                <a:lnTo>
                  <a:pt x="45920" y="147609"/>
                </a:lnTo>
                <a:lnTo>
                  <a:pt x="49663" y="143173"/>
                </a:lnTo>
                <a:lnTo>
                  <a:pt x="53111" y="138311"/>
                </a:lnTo>
                <a:lnTo>
                  <a:pt x="56363" y="134117"/>
                </a:lnTo>
                <a:lnTo>
                  <a:pt x="59483" y="130369"/>
                </a:lnTo>
                <a:lnTo>
                  <a:pt x="62515" y="126918"/>
                </a:lnTo>
                <a:lnTo>
                  <a:pt x="66441" y="123665"/>
                </a:lnTo>
                <a:lnTo>
                  <a:pt x="70964" y="120543"/>
                </a:lnTo>
                <a:lnTo>
                  <a:pt x="75885" y="117510"/>
                </a:lnTo>
                <a:lnTo>
                  <a:pt x="80117" y="115487"/>
                </a:lnTo>
                <a:lnTo>
                  <a:pt x="83892" y="114139"/>
                </a:lnTo>
                <a:lnTo>
                  <a:pt x="87360" y="113240"/>
                </a:lnTo>
                <a:lnTo>
                  <a:pt x="90625" y="112641"/>
                </a:lnTo>
                <a:lnTo>
                  <a:pt x="93755" y="112242"/>
                </a:lnTo>
                <a:lnTo>
                  <a:pt x="96793" y="111975"/>
                </a:lnTo>
                <a:lnTo>
                  <a:pt x="100724" y="111798"/>
                </a:lnTo>
                <a:lnTo>
                  <a:pt x="114405" y="111548"/>
                </a:lnTo>
                <a:lnTo>
                  <a:pt x="131083" y="111457"/>
                </a:lnTo>
                <a:lnTo>
                  <a:pt x="133108" y="112404"/>
                </a:lnTo>
                <a:lnTo>
                  <a:pt x="134459" y="113989"/>
                </a:lnTo>
                <a:lnTo>
                  <a:pt x="135359" y="115998"/>
                </a:lnTo>
                <a:lnTo>
                  <a:pt x="138900" y="120769"/>
                </a:lnTo>
                <a:lnTo>
                  <a:pt x="141177" y="123376"/>
                </a:lnTo>
                <a:lnTo>
                  <a:pt x="142696" y="126066"/>
                </a:lnTo>
                <a:lnTo>
                  <a:pt x="144383" y="131594"/>
                </a:lnTo>
                <a:lnTo>
                  <a:pt x="145133" y="139766"/>
                </a:lnTo>
                <a:lnTo>
                  <a:pt x="145333" y="144613"/>
                </a:lnTo>
                <a:lnTo>
                  <a:pt x="145554" y="155077"/>
                </a:lnTo>
                <a:lnTo>
                  <a:pt x="145614" y="160535"/>
                </a:lnTo>
                <a:lnTo>
                  <a:pt x="144701" y="165126"/>
                </a:lnTo>
                <a:lnTo>
                  <a:pt x="141147" y="172767"/>
                </a:lnTo>
                <a:lnTo>
                  <a:pt x="133790" y="186975"/>
                </a:lnTo>
                <a:lnTo>
                  <a:pt x="117113" y="220136"/>
                </a:lnTo>
                <a:lnTo>
                  <a:pt x="113318" y="225815"/>
                </a:lnTo>
                <a:lnTo>
                  <a:pt x="108882" y="231506"/>
                </a:lnTo>
                <a:lnTo>
                  <a:pt x="104021" y="237205"/>
                </a:lnTo>
                <a:lnTo>
                  <a:pt x="99827" y="242909"/>
                </a:lnTo>
                <a:lnTo>
                  <a:pt x="96079" y="248617"/>
                </a:lnTo>
                <a:lnTo>
                  <a:pt x="92628" y="254327"/>
                </a:lnTo>
                <a:lnTo>
                  <a:pt x="89375" y="259087"/>
                </a:lnTo>
                <a:lnTo>
                  <a:pt x="86253" y="263212"/>
                </a:lnTo>
                <a:lnTo>
                  <a:pt x="83219" y="266915"/>
                </a:lnTo>
                <a:lnTo>
                  <a:pt x="79292" y="271288"/>
                </a:lnTo>
                <a:lnTo>
                  <a:pt x="69848" y="281228"/>
                </a:lnTo>
                <a:lnTo>
                  <a:pt x="65616" y="284640"/>
                </a:lnTo>
                <a:lnTo>
                  <a:pt x="61841" y="286915"/>
                </a:lnTo>
                <a:lnTo>
                  <a:pt x="58373" y="288432"/>
                </a:lnTo>
                <a:lnTo>
                  <a:pt x="55108" y="290396"/>
                </a:lnTo>
                <a:lnTo>
                  <a:pt x="51979" y="292657"/>
                </a:lnTo>
                <a:lnTo>
                  <a:pt x="48940" y="295117"/>
                </a:lnTo>
                <a:lnTo>
                  <a:pt x="45962" y="297710"/>
                </a:lnTo>
                <a:lnTo>
                  <a:pt x="43023" y="300391"/>
                </a:lnTo>
                <a:lnTo>
                  <a:pt x="36015" y="306986"/>
                </a:lnTo>
                <a:lnTo>
                  <a:pt x="30250" y="312680"/>
                </a:lnTo>
                <a:lnTo>
                  <a:pt x="27787" y="314181"/>
                </a:lnTo>
                <a:lnTo>
                  <a:pt x="22510" y="315848"/>
                </a:lnTo>
                <a:lnTo>
                  <a:pt x="17145" y="31718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1" name="SMARTPenAnnotation588"/>
          <p:cNvSpPr/>
          <p:nvPr/>
        </p:nvSpPr>
        <p:spPr bwMode="auto">
          <a:xfrm>
            <a:off x="4932045" y="6009322"/>
            <a:ext cx="137160" cy="8574"/>
          </a:xfrm>
          <a:custGeom>
            <a:avLst/>
            <a:gdLst/>
            <a:ahLst/>
            <a:cxnLst/>
            <a:rect l="0" t="0" r="0" b="0"/>
            <a:pathLst>
              <a:path w="137160" h="8574">
                <a:moveTo>
                  <a:pt x="0" y="8573"/>
                </a:moveTo>
                <a:lnTo>
                  <a:pt x="28619" y="8573"/>
                </a:lnTo>
                <a:lnTo>
                  <a:pt x="31462" y="7620"/>
                </a:lnTo>
                <a:lnTo>
                  <a:pt x="34309" y="6033"/>
                </a:lnTo>
                <a:lnTo>
                  <a:pt x="37160" y="4022"/>
                </a:lnTo>
                <a:lnTo>
                  <a:pt x="40966" y="2681"/>
                </a:lnTo>
                <a:lnTo>
                  <a:pt x="45408" y="1787"/>
                </a:lnTo>
                <a:lnTo>
                  <a:pt x="50274" y="1192"/>
                </a:lnTo>
                <a:lnTo>
                  <a:pt x="54471" y="794"/>
                </a:lnTo>
                <a:lnTo>
                  <a:pt x="58221" y="530"/>
                </a:lnTo>
                <a:lnTo>
                  <a:pt x="61674" y="353"/>
                </a:lnTo>
                <a:lnTo>
                  <a:pt x="70591" y="157"/>
                </a:lnTo>
                <a:lnTo>
                  <a:pt x="137159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2" name="SMARTPenAnnotation589"/>
          <p:cNvSpPr/>
          <p:nvPr/>
        </p:nvSpPr>
        <p:spPr bwMode="auto">
          <a:xfrm>
            <a:off x="4906327" y="6095047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0" y="26071"/>
                </a:lnTo>
                <a:lnTo>
                  <a:pt x="953" y="25001"/>
                </a:lnTo>
                <a:lnTo>
                  <a:pt x="4551" y="21271"/>
                </a:lnTo>
                <a:lnTo>
                  <a:pt x="6844" y="19896"/>
                </a:lnTo>
                <a:lnTo>
                  <a:pt x="9325" y="18979"/>
                </a:lnTo>
                <a:lnTo>
                  <a:pt x="11932" y="18368"/>
                </a:lnTo>
                <a:lnTo>
                  <a:pt x="14622" y="17960"/>
                </a:lnTo>
                <a:lnTo>
                  <a:pt x="17368" y="17689"/>
                </a:lnTo>
                <a:lnTo>
                  <a:pt x="20151" y="17507"/>
                </a:lnTo>
                <a:lnTo>
                  <a:pt x="23912" y="16434"/>
                </a:lnTo>
                <a:lnTo>
                  <a:pt x="28324" y="14766"/>
                </a:lnTo>
                <a:lnTo>
                  <a:pt x="33170" y="12702"/>
                </a:lnTo>
                <a:lnTo>
                  <a:pt x="37353" y="11325"/>
                </a:lnTo>
                <a:lnTo>
                  <a:pt x="41095" y="10408"/>
                </a:lnTo>
                <a:lnTo>
                  <a:pt x="44542" y="9796"/>
                </a:lnTo>
                <a:lnTo>
                  <a:pt x="47792" y="8436"/>
                </a:lnTo>
                <a:lnTo>
                  <a:pt x="50911" y="6577"/>
                </a:lnTo>
                <a:lnTo>
                  <a:pt x="53943" y="4384"/>
                </a:lnTo>
                <a:lnTo>
                  <a:pt x="57869" y="2923"/>
                </a:lnTo>
                <a:lnTo>
                  <a:pt x="62392" y="1949"/>
                </a:lnTo>
                <a:lnTo>
                  <a:pt x="67313" y="1299"/>
                </a:lnTo>
                <a:lnTo>
                  <a:pt x="71545" y="866"/>
                </a:lnTo>
                <a:lnTo>
                  <a:pt x="75319" y="578"/>
                </a:lnTo>
                <a:lnTo>
                  <a:pt x="78788" y="385"/>
                </a:lnTo>
                <a:lnTo>
                  <a:pt x="87722" y="171"/>
                </a:lnTo>
                <a:lnTo>
                  <a:pt x="16287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3" name="SMARTPenAnnotation590"/>
          <p:cNvSpPr/>
          <p:nvPr/>
        </p:nvSpPr>
        <p:spPr bwMode="auto">
          <a:xfrm>
            <a:off x="5189254" y="5872162"/>
            <a:ext cx="188435" cy="221546"/>
          </a:xfrm>
          <a:custGeom>
            <a:avLst/>
            <a:gdLst/>
            <a:ahLst/>
            <a:cxnLst/>
            <a:rect l="0" t="0" r="0" b="0"/>
            <a:pathLst>
              <a:path w="188435" h="221546">
                <a:moveTo>
                  <a:pt x="68546" y="0"/>
                </a:moveTo>
                <a:lnTo>
                  <a:pt x="68546" y="4551"/>
                </a:lnTo>
                <a:lnTo>
                  <a:pt x="67593" y="5892"/>
                </a:lnTo>
                <a:lnTo>
                  <a:pt x="66006" y="6785"/>
                </a:lnTo>
                <a:lnTo>
                  <a:pt x="63995" y="7381"/>
                </a:lnTo>
                <a:lnTo>
                  <a:pt x="59220" y="10583"/>
                </a:lnTo>
                <a:lnTo>
                  <a:pt x="53924" y="15182"/>
                </a:lnTo>
                <a:lnTo>
                  <a:pt x="44478" y="24142"/>
                </a:lnTo>
                <a:lnTo>
                  <a:pt x="38766" y="29802"/>
                </a:lnTo>
                <a:lnTo>
                  <a:pt x="36310" y="33203"/>
                </a:lnTo>
                <a:lnTo>
                  <a:pt x="33720" y="37376"/>
                </a:lnTo>
                <a:lnTo>
                  <a:pt x="31041" y="42062"/>
                </a:lnTo>
                <a:lnTo>
                  <a:pt x="28303" y="46139"/>
                </a:lnTo>
                <a:lnTo>
                  <a:pt x="25524" y="49809"/>
                </a:lnTo>
                <a:lnTo>
                  <a:pt x="19898" y="56428"/>
                </a:lnTo>
                <a:lnTo>
                  <a:pt x="14222" y="62544"/>
                </a:lnTo>
                <a:lnTo>
                  <a:pt x="12327" y="66461"/>
                </a:lnTo>
                <a:lnTo>
                  <a:pt x="11064" y="70977"/>
                </a:lnTo>
                <a:lnTo>
                  <a:pt x="10222" y="75893"/>
                </a:lnTo>
                <a:lnTo>
                  <a:pt x="8708" y="80123"/>
                </a:lnTo>
                <a:lnTo>
                  <a:pt x="6747" y="83895"/>
                </a:lnTo>
                <a:lnTo>
                  <a:pt x="4486" y="87363"/>
                </a:lnTo>
                <a:lnTo>
                  <a:pt x="2979" y="91579"/>
                </a:lnTo>
                <a:lnTo>
                  <a:pt x="1975" y="96296"/>
                </a:lnTo>
                <a:lnTo>
                  <a:pt x="1305" y="101345"/>
                </a:lnTo>
                <a:lnTo>
                  <a:pt x="859" y="106616"/>
                </a:lnTo>
                <a:lnTo>
                  <a:pt x="561" y="112035"/>
                </a:lnTo>
                <a:lnTo>
                  <a:pt x="142" y="126223"/>
                </a:lnTo>
                <a:lnTo>
                  <a:pt x="0" y="144101"/>
                </a:lnTo>
                <a:lnTo>
                  <a:pt x="941" y="149408"/>
                </a:lnTo>
                <a:lnTo>
                  <a:pt x="2521" y="154850"/>
                </a:lnTo>
                <a:lnTo>
                  <a:pt x="4527" y="160383"/>
                </a:lnTo>
                <a:lnTo>
                  <a:pt x="5864" y="165025"/>
                </a:lnTo>
                <a:lnTo>
                  <a:pt x="6755" y="169071"/>
                </a:lnTo>
                <a:lnTo>
                  <a:pt x="7350" y="172722"/>
                </a:lnTo>
                <a:lnTo>
                  <a:pt x="10550" y="179318"/>
                </a:lnTo>
                <a:lnTo>
                  <a:pt x="15147" y="185424"/>
                </a:lnTo>
                <a:lnTo>
                  <a:pt x="20365" y="191313"/>
                </a:lnTo>
                <a:lnTo>
                  <a:pt x="22138" y="194217"/>
                </a:lnTo>
                <a:lnTo>
                  <a:pt x="24108" y="199984"/>
                </a:lnTo>
                <a:lnTo>
                  <a:pt x="27523" y="205722"/>
                </a:lnTo>
                <a:lnTo>
                  <a:pt x="29767" y="208585"/>
                </a:lnTo>
                <a:lnTo>
                  <a:pt x="32216" y="210495"/>
                </a:lnTo>
                <a:lnTo>
                  <a:pt x="34801" y="211767"/>
                </a:lnTo>
                <a:lnTo>
                  <a:pt x="37476" y="212616"/>
                </a:lnTo>
                <a:lnTo>
                  <a:pt x="42990" y="216098"/>
                </a:lnTo>
                <a:lnTo>
                  <a:pt x="45793" y="218361"/>
                </a:lnTo>
                <a:lnTo>
                  <a:pt x="49567" y="219869"/>
                </a:lnTo>
                <a:lnTo>
                  <a:pt x="53988" y="220875"/>
                </a:lnTo>
                <a:lnTo>
                  <a:pt x="58841" y="221545"/>
                </a:lnTo>
                <a:lnTo>
                  <a:pt x="63028" y="221039"/>
                </a:lnTo>
                <a:lnTo>
                  <a:pt x="66772" y="219749"/>
                </a:lnTo>
                <a:lnTo>
                  <a:pt x="70221" y="217937"/>
                </a:lnTo>
                <a:lnTo>
                  <a:pt x="74425" y="216729"/>
                </a:lnTo>
                <a:lnTo>
                  <a:pt x="79132" y="215924"/>
                </a:lnTo>
                <a:lnTo>
                  <a:pt x="84176" y="215387"/>
                </a:lnTo>
                <a:lnTo>
                  <a:pt x="88491" y="214076"/>
                </a:lnTo>
                <a:lnTo>
                  <a:pt x="92320" y="212250"/>
                </a:lnTo>
                <a:lnTo>
                  <a:pt x="95825" y="210080"/>
                </a:lnTo>
                <a:lnTo>
                  <a:pt x="99114" y="207681"/>
                </a:lnTo>
                <a:lnTo>
                  <a:pt x="102260" y="205129"/>
                </a:lnTo>
                <a:lnTo>
                  <a:pt x="105309" y="202475"/>
                </a:lnTo>
                <a:lnTo>
                  <a:pt x="109247" y="199753"/>
                </a:lnTo>
                <a:lnTo>
                  <a:pt x="113778" y="196986"/>
                </a:lnTo>
                <a:lnTo>
                  <a:pt x="118703" y="194189"/>
                </a:lnTo>
                <a:lnTo>
                  <a:pt x="122939" y="190420"/>
                </a:lnTo>
                <a:lnTo>
                  <a:pt x="126716" y="186001"/>
                </a:lnTo>
                <a:lnTo>
                  <a:pt x="130185" y="181151"/>
                </a:lnTo>
                <a:lnTo>
                  <a:pt x="134403" y="176013"/>
                </a:lnTo>
                <a:lnTo>
                  <a:pt x="139121" y="170682"/>
                </a:lnTo>
                <a:lnTo>
                  <a:pt x="144171" y="165223"/>
                </a:lnTo>
                <a:lnTo>
                  <a:pt x="147537" y="159679"/>
                </a:lnTo>
                <a:lnTo>
                  <a:pt x="149782" y="154077"/>
                </a:lnTo>
                <a:lnTo>
                  <a:pt x="151278" y="148439"/>
                </a:lnTo>
                <a:lnTo>
                  <a:pt x="153228" y="143726"/>
                </a:lnTo>
                <a:lnTo>
                  <a:pt x="155481" y="139633"/>
                </a:lnTo>
                <a:lnTo>
                  <a:pt x="170490" y="117117"/>
                </a:lnTo>
                <a:lnTo>
                  <a:pt x="173657" y="110463"/>
                </a:lnTo>
                <a:lnTo>
                  <a:pt x="175766" y="104122"/>
                </a:lnTo>
                <a:lnTo>
                  <a:pt x="177174" y="97990"/>
                </a:lnTo>
                <a:lnTo>
                  <a:pt x="179064" y="92949"/>
                </a:lnTo>
                <a:lnTo>
                  <a:pt x="181277" y="88636"/>
                </a:lnTo>
                <a:lnTo>
                  <a:pt x="183705" y="84808"/>
                </a:lnTo>
                <a:lnTo>
                  <a:pt x="185323" y="80352"/>
                </a:lnTo>
                <a:lnTo>
                  <a:pt x="186403" y="75475"/>
                </a:lnTo>
                <a:lnTo>
                  <a:pt x="187122" y="70319"/>
                </a:lnTo>
                <a:lnTo>
                  <a:pt x="187601" y="64977"/>
                </a:lnTo>
                <a:lnTo>
                  <a:pt x="187921" y="59511"/>
                </a:lnTo>
                <a:lnTo>
                  <a:pt x="188277" y="49309"/>
                </a:lnTo>
                <a:lnTo>
                  <a:pt x="188434" y="41601"/>
                </a:lnTo>
                <a:lnTo>
                  <a:pt x="187524" y="38211"/>
                </a:lnTo>
                <a:lnTo>
                  <a:pt x="183972" y="31905"/>
                </a:lnTo>
                <a:lnTo>
                  <a:pt x="179219" y="25928"/>
                </a:lnTo>
                <a:lnTo>
                  <a:pt x="176618" y="23001"/>
                </a:lnTo>
                <a:lnTo>
                  <a:pt x="173931" y="21048"/>
                </a:lnTo>
                <a:lnTo>
                  <a:pt x="168406" y="18880"/>
                </a:lnTo>
                <a:lnTo>
                  <a:pt x="162775" y="15376"/>
                </a:lnTo>
                <a:lnTo>
                  <a:pt x="159941" y="13109"/>
                </a:lnTo>
                <a:lnTo>
                  <a:pt x="156146" y="11596"/>
                </a:lnTo>
                <a:lnTo>
                  <a:pt x="151710" y="10589"/>
                </a:lnTo>
                <a:lnTo>
                  <a:pt x="146849" y="9917"/>
                </a:lnTo>
                <a:lnTo>
                  <a:pt x="142655" y="9469"/>
                </a:lnTo>
                <a:lnTo>
                  <a:pt x="138907" y="9170"/>
                </a:lnTo>
                <a:lnTo>
                  <a:pt x="135456" y="8971"/>
                </a:lnTo>
                <a:lnTo>
                  <a:pt x="126541" y="8750"/>
                </a:lnTo>
                <a:lnTo>
                  <a:pt x="105296" y="8608"/>
                </a:lnTo>
                <a:lnTo>
                  <a:pt x="100666" y="9548"/>
                </a:lnTo>
                <a:lnTo>
                  <a:pt x="96626" y="11128"/>
                </a:lnTo>
                <a:lnTo>
                  <a:pt x="92981" y="13134"/>
                </a:lnTo>
                <a:lnTo>
                  <a:pt x="88646" y="14471"/>
                </a:lnTo>
                <a:lnTo>
                  <a:pt x="83851" y="15363"/>
                </a:lnTo>
                <a:lnTo>
                  <a:pt x="68546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4" name="SMARTPenAnnotation591"/>
          <p:cNvSpPr/>
          <p:nvPr/>
        </p:nvSpPr>
        <p:spPr bwMode="auto">
          <a:xfrm>
            <a:off x="2814672" y="6317932"/>
            <a:ext cx="111408" cy="222886"/>
          </a:xfrm>
          <a:custGeom>
            <a:avLst/>
            <a:gdLst/>
            <a:ahLst/>
            <a:cxnLst/>
            <a:rect l="0" t="0" r="0" b="0"/>
            <a:pathLst>
              <a:path w="111408" h="222886">
                <a:moveTo>
                  <a:pt x="111407" y="0"/>
                </a:moveTo>
                <a:lnTo>
                  <a:pt x="104027" y="0"/>
                </a:lnTo>
                <a:lnTo>
                  <a:pt x="103629" y="953"/>
                </a:lnTo>
                <a:lnTo>
                  <a:pt x="102905" y="7778"/>
                </a:lnTo>
                <a:lnTo>
                  <a:pt x="102866" y="8219"/>
                </a:lnTo>
                <a:lnTo>
                  <a:pt x="100309" y="10956"/>
                </a:lnTo>
                <a:lnTo>
                  <a:pt x="82436" y="28970"/>
                </a:lnTo>
                <a:lnTo>
                  <a:pt x="80663" y="31695"/>
                </a:lnTo>
                <a:lnTo>
                  <a:pt x="78693" y="37264"/>
                </a:lnTo>
                <a:lnTo>
                  <a:pt x="75278" y="42915"/>
                </a:lnTo>
                <a:lnTo>
                  <a:pt x="73033" y="45755"/>
                </a:lnTo>
                <a:lnTo>
                  <a:pt x="70585" y="48601"/>
                </a:lnTo>
                <a:lnTo>
                  <a:pt x="68000" y="51451"/>
                </a:lnTo>
                <a:lnTo>
                  <a:pt x="65324" y="54303"/>
                </a:lnTo>
                <a:lnTo>
                  <a:pt x="61635" y="57157"/>
                </a:lnTo>
                <a:lnTo>
                  <a:pt x="57271" y="60012"/>
                </a:lnTo>
                <a:lnTo>
                  <a:pt x="52457" y="62868"/>
                </a:lnTo>
                <a:lnTo>
                  <a:pt x="49247" y="65725"/>
                </a:lnTo>
                <a:lnTo>
                  <a:pt x="47107" y="68582"/>
                </a:lnTo>
                <a:lnTo>
                  <a:pt x="43777" y="74296"/>
                </a:lnTo>
                <a:lnTo>
                  <a:pt x="41555" y="77153"/>
                </a:lnTo>
                <a:lnTo>
                  <a:pt x="39122" y="80010"/>
                </a:lnTo>
                <a:lnTo>
                  <a:pt x="36547" y="82868"/>
                </a:lnTo>
                <a:lnTo>
                  <a:pt x="31146" y="88582"/>
                </a:lnTo>
                <a:lnTo>
                  <a:pt x="29325" y="91440"/>
                </a:lnTo>
                <a:lnTo>
                  <a:pt x="27301" y="97155"/>
                </a:lnTo>
                <a:lnTo>
                  <a:pt x="23862" y="102870"/>
                </a:lnTo>
                <a:lnTo>
                  <a:pt x="21611" y="105727"/>
                </a:lnTo>
                <a:lnTo>
                  <a:pt x="19158" y="108585"/>
                </a:lnTo>
                <a:lnTo>
                  <a:pt x="16571" y="111443"/>
                </a:lnTo>
                <a:lnTo>
                  <a:pt x="10124" y="118322"/>
                </a:lnTo>
                <a:lnTo>
                  <a:pt x="1296" y="127247"/>
                </a:lnTo>
                <a:lnTo>
                  <a:pt x="852" y="128647"/>
                </a:lnTo>
                <a:lnTo>
                  <a:pt x="140" y="135196"/>
                </a:lnTo>
                <a:lnTo>
                  <a:pt x="0" y="141323"/>
                </a:lnTo>
                <a:lnTo>
                  <a:pt x="941" y="142793"/>
                </a:lnTo>
                <a:lnTo>
                  <a:pt x="2520" y="143773"/>
                </a:lnTo>
                <a:lnTo>
                  <a:pt x="4526" y="144426"/>
                </a:lnTo>
                <a:lnTo>
                  <a:pt x="5863" y="145814"/>
                </a:lnTo>
                <a:lnTo>
                  <a:pt x="6755" y="147692"/>
                </a:lnTo>
                <a:lnTo>
                  <a:pt x="7745" y="152318"/>
                </a:lnTo>
                <a:lnTo>
                  <a:pt x="8185" y="157550"/>
                </a:lnTo>
                <a:lnTo>
                  <a:pt x="9255" y="160278"/>
                </a:lnTo>
                <a:lnTo>
                  <a:pt x="10921" y="163050"/>
                </a:lnTo>
                <a:lnTo>
                  <a:pt x="15887" y="169791"/>
                </a:lnTo>
                <a:lnTo>
                  <a:pt x="19106" y="173253"/>
                </a:lnTo>
                <a:lnTo>
                  <a:pt x="29848" y="184178"/>
                </a:lnTo>
                <a:lnTo>
                  <a:pt x="31317" y="186603"/>
                </a:lnTo>
                <a:lnTo>
                  <a:pt x="32949" y="191837"/>
                </a:lnTo>
                <a:lnTo>
                  <a:pt x="34337" y="193614"/>
                </a:lnTo>
                <a:lnTo>
                  <a:pt x="36215" y="194799"/>
                </a:lnTo>
                <a:lnTo>
                  <a:pt x="38419" y="195588"/>
                </a:lnTo>
                <a:lnTo>
                  <a:pt x="39889" y="197068"/>
                </a:lnTo>
                <a:lnTo>
                  <a:pt x="40868" y="199005"/>
                </a:lnTo>
                <a:lnTo>
                  <a:pt x="42441" y="204410"/>
                </a:lnTo>
                <a:lnTo>
                  <a:pt x="43522" y="204853"/>
                </a:lnTo>
                <a:lnTo>
                  <a:pt x="45196" y="205149"/>
                </a:lnTo>
                <a:lnTo>
                  <a:pt x="47264" y="205346"/>
                </a:lnTo>
                <a:lnTo>
                  <a:pt x="49595" y="206430"/>
                </a:lnTo>
                <a:lnTo>
                  <a:pt x="52102" y="208105"/>
                </a:lnTo>
                <a:lnTo>
                  <a:pt x="59512" y="213949"/>
                </a:lnTo>
                <a:lnTo>
                  <a:pt x="62308" y="214152"/>
                </a:lnTo>
                <a:lnTo>
                  <a:pt x="67313" y="214280"/>
                </a:lnTo>
                <a:lnTo>
                  <a:pt x="72731" y="214303"/>
                </a:lnTo>
                <a:lnTo>
                  <a:pt x="74193" y="215259"/>
                </a:lnTo>
                <a:lnTo>
                  <a:pt x="75168" y="216848"/>
                </a:lnTo>
                <a:lnTo>
                  <a:pt x="75818" y="218861"/>
                </a:lnTo>
                <a:lnTo>
                  <a:pt x="77204" y="220203"/>
                </a:lnTo>
                <a:lnTo>
                  <a:pt x="79080" y="221097"/>
                </a:lnTo>
                <a:lnTo>
                  <a:pt x="84384" y="222532"/>
                </a:lnTo>
                <a:lnTo>
                  <a:pt x="87650" y="222728"/>
                </a:lnTo>
                <a:lnTo>
                  <a:pt x="92276" y="222816"/>
                </a:lnTo>
                <a:lnTo>
                  <a:pt x="102835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5" name="SMARTPenAnnotation592"/>
          <p:cNvSpPr/>
          <p:nvPr/>
        </p:nvSpPr>
        <p:spPr bwMode="auto">
          <a:xfrm>
            <a:off x="3063239" y="6352222"/>
            <a:ext cx="248601" cy="171442"/>
          </a:xfrm>
          <a:custGeom>
            <a:avLst/>
            <a:gdLst/>
            <a:ahLst/>
            <a:cxnLst/>
            <a:rect l="0" t="0" r="0" b="0"/>
            <a:pathLst>
              <a:path w="248601" h="171442">
                <a:moveTo>
                  <a:pt x="8573" y="60007"/>
                </a:moveTo>
                <a:lnTo>
                  <a:pt x="354" y="60007"/>
                </a:lnTo>
                <a:lnTo>
                  <a:pt x="105" y="64559"/>
                </a:lnTo>
                <a:lnTo>
                  <a:pt x="21" y="68738"/>
                </a:lnTo>
                <a:lnTo>
                  <a:pt x="0" y="104675"/>
                </a:lnTo>
                <a:lnTo>
                  <a:pt x="953" y="107883"/>
                </a:lnTo>
                <a:lnTo>
                  <a:pt x="2540" y="110975"/>
                </a:lnTo>
                <a:lnTo>
                  <a:pt x="4551" y="113988"/>
                </a:lnTo>
                <a:lnTo>
                  <a:pt x="5892" y="116950"/>
                </a:lnTo>
                <a:lnTo>
                  <a:pt x="6786" y="119877"/>
                </a:lnTo>
                <a:lnTo>
                  <a:pt x="7381" y="122780"/>
                </a:lnTo>
                <a:lnTo>
                  <a:pt x="7779" y="125669"/>
                </a:lnTo>
                <a:lnTo>
                  <a:pt x="8043" y="128547"/>
                </a:lnTo>
                <a:lnTo>
                  <a:pt x="8220" y="131418"/>
                </a:lnTo>
                <a:lnTo>
                  <a:pt x="8416" y="137148"/>
                </a:lnTo>
                <a:lnTo>
                  <a:pt x="8542" y="148588"/>
                </a:lnTo>
                <a:lnTo>
                  <a:pt x="9505" y="151446"/>
                </a:lnTo>
                <a:lnTo>
                  <a:pt x="11099" y="154304"/>
                </a:lnTo>
                <a:lnTo>
                  <a:pt x="16792" y="162376"/>
                </a:lnTo>
                <a:lnTo>
                  <a:pt x="21591" y="167280"/>
                </a:lnTo>
                <a:lnTo>
                  <a:pt x="24495" y="170215"/>
                </a:lnTo>
                <a:lnTo>
                  <a:pt x="25855" y="170627"/>
                </a:lnTo>
                <a:lnTo>
                  <a:pt x="32320" y="171206"/>
                </a:lnTo>
                <a:lnTo>
                  <a:pt x="42396" y="171441"/>
                </a:lnTo>
                <a:lnTo>
                  <a:pt x="47275" y="166897"/>
                </a:lnTo>
                <a:lnTo>
                  <a:pt x="51566" y="162719"/>
                </a:lnTo>
                <a:lnTo>
                  <a:pt x="63259" y="151050"/>
                </a:lnTo>
                <a:lnTo>
                  <a:pt x="65033" y="148325"/>
                </a:lnTo>
                <a:lnTo>
                  <a:pt x="66215" y="145556"/>
                </a:lnTo>
                <a:lnTo>
                  <a:pt x="67004" y="142757"/>
                </a:lnTo>
                <a:lnTo>
                  <a:pt x="68482" y="139939"/>
                </a:lnTo>
                <a:lnTo>
                  <a:pt x="70420" y="137108"/>
                </a:lnTo>
                <a:lnTo>
                  <a:pt x="72664" y="134268"/>
                </a:lnTo>
                <a:lnTo>
                  <a:pt x="74160" y="130470"/>
                </a:lnTo>
                <a:lnTo>
                  <a:pt x="75158" y="126032"/>
                </a:lnTo>
                <a:lnTo>
                  <a:pt x="75823" y="121169"/>
                </a:lnTo>
                <a:lnTo>
                  <a:pt x="77219" y="116974"/>
                </a:lnTo>
                <a:lnTo>
                  <a:pt x="79102" y="113226"/>
                </a:lnTo>
                <a:lnTo>
                  <a:pt x="81310" y="109774"/>
                </a:lnTo>
                <a:lnTo>
                  <a:pt x="82782" y="105568"/>
                </a:lnTo>
                <a:lnTo>
                  <a:pt x="83763" y="100858"/>
                </a:lnTo>
                <a:lnTo>
                  <a:pt x="84417" y="95814"/>
                </a:lnTo>
                <a:lnTo>
                  <a:pt x="85806" y="91499"/>
                </a:lnTo>
                <a:lnTo>
                  <a:pt x="87684" y="87669"/>
                </a:lnTo>
                <a:lnTo>
                  <a:pt x="89889" y="84164"/>
                </a:lnTo>
                <a:lnTo>
                  <a:pt x="91358" y="80874"/>
                </a:lnTo>
                <a:lnTo>
                  <a:pt x="92338" y="77729"/>
                </a:lnTo>
                <a:lnTo>
                  <a:pt x="92991" y="74679"/>
                </a:lnTo>
                <a:lnTo>
                  <a:pt x="94379" y="71694"/>
                </a:lnTo>
                <a:lnTo>
                  <a:pt x="96257" y="68751"/>
                </a:lnTo>
                <a:lnTo>
                  <a:pt x="101564" y="61735"/>
                </a:lnTo>
                <a:lnTo>
                  <a:pt x="104830" y="58235"/>
                </a:lnTo>
                <a:lnTo>
                  <a:pt x="110137" y="52778"/>
                </a:lnTo>
                <a:lnTo>
                  <a:pt x="111525" y="52330"/>
                </a:lnTo>
                <a:lnTo>
                  <a:pt x="118709" y="51553"/>
                </a:lnTo>
                <a:lnTo>
                  <a:pt x="119145" y="52466"/>
                </a:lnTo>
                <a:lnTo>
                  <a:pt x="119757" y="57349"/>
                </a:lnTo>
                <a:lnTo>
                  <a:pt x="119901" y="58826"/>
                </a:lnTo>
                <a:lnTo>
                  <a:pt x="122504" y="62022"/>
                </a:lnTo>
                <a:lnTo>
                  <a:pt x="124532" y="64209"/>
                </a:lnTo>
                <a:lnTo>
                  <a:pt x="125884" y="66619"/>
                </a:lnTo>
                <a:lnTo>
                  <a:pt x="127387" y="71836"/>
                </a:lnTo>
                <a:lnTo>
                  <a:pt x="128740" y="74560"/>
                </a:lnTo>
                <a:lnTo>
                  <a:pt x="130594" y="77330"/>
                </a:lnTo>
                <a:lnTo>
                  <a:pt x="132783" y="80128"/>
                </a:lnTo>
                <a:lnTo>
                  <a:pt x="134242" y="82946"/>
                </a:lnTo>
                <a:lnTo>
                  <a:pt x="135215" y="85778"/>
                </a:lnTo>
                <a:lnTo>
                  <a:pt x="135863" y="88617"/>
                </a:lnTo>
                <a:lnTo>
                  <a:pt x="136296" y="92416"/>
                </a:lnTo>
                <a:lnTo>
                  <a:pt x="136584" y="96853"/>
                </a:lnTo>
                <a:lnTo>
                  <a:pt x="136904" y="105911"/>
                </a:lnTo>
                <a:lnTo>
                  <a:pt x="137085" y="116365"/>
                </a:lnTo>
                <a:lnTo>
                  <a:pt x="137127" y="122520"/>
                </a:lnTo>
                <a:lnTo>
                  <a:pt x="138090" y="124543"/>
                </a:lnTo>
                <a:lnTo>
                  <a:pt x="139686" y="125891"/>
                </a:lnTo>
                <a:lnTo>
                  <a:pt x="141701" y="126790"/>
                </a:lnTo>
                <a:lnTo>
                  <a:pt x="143045" y="128342"/>
                </a:lnTo>
                <a:lnTo>
                  <a:pt x="143941" y="130329"/>
                </a:lnTo>
                <a:lnTo>
                  <a:pt x="144538" y="132606"/>
                </a:lnTo>
                <a:lnTo>
                  <a:pt x="147742" y="137676"/>
                </a:lnTo>
                <a:lnTo>
                  <a:pt x="153009" y="144141"/>
                </a:lnTo>
                <a:lnTo>
                  <a:pt x="154394" y="144672"/>
                </a:lnTo>
                <a:lnTo>
                  <a:pt x="160893" y="145418"/>
                </a:lnTo>
                <a:lnTo>
                  <a:pt x="166123" y="145593"/>
                </a:lnTo>
                <a:lnTo>
                  <a:pt x="180074" y="145714"/>
                </a:lnTo>
                <a:lnTo>
                  <a:pt x="192647" y="145732"/>
                </a:lnTo>
                <a:lnTo>
                  <a:pt x="195107" y="144779"/>
                </a:lnTo>
                <a:lnTo>
                  <a:pt x="200380" y="141182"/>
                </a:lnTo>
                <a:lnTo>
                  <a:pt x="205898" y="136408"/>
                </a:lnTo>
                <a:lnTo>
                  <a:pt x="211525" y="131110"/>
                </a:lnTo>
                <a:lnTo>
                  <a:pt x="217201" y="125582"/>
                </a:lnTo>
                <a:lnTo>
                  <a:pt x="219096" y="122773"/>
                </a:lnTo>
                <a:lnTo>
                  <a:pt x="220359" y="119949"/>
                </a:lnTo>
                <a:lnTo>
                  <a:pt x="221201" y="117114"/>
                </a:lnTo>
                <a:lnTo>
                  <a:pt x="222715" y="113319"/>
                </a:lnTo>
                <a:lnTo>
                  <a:pt x="224677" y="108883"/>
                </a:lnTo>
                <a:lnTo>
                  <a:pt x="226937" y="104021"/>
                </a:lnTo>
                <a:lnTo>
                  <a:pt x="228444" y="99827"/>
                </a:lnTo>
                <a:lnTo>
                  <a:pt x="229449" y="96079"/>
                </a:lnTo>
                <a:lnTo>
                  <a:pt x="230118" y="92628"/>
                </a:lnTo>
                <a:lnTo>
                  <a:pt x="231518" y="89375"/>
                </a:lnTo>
                <a:lnTo>
                  <a:pt x="233403" y="86253"/>
                </a:lnTo>
                <a:lnTo>
                  <a:pt x="235612" y="83220"/>
                </a:lnTo>
                <a:lnTo>
                  <a:pt x="237085" y="79292"/>
                </a:lnTo>
                <a:lnTo>
                  <a:pt x="238067" y="74769"/>
                </a:lnTo>
                <a:lnTo>
                  <a:pt x="238721" y="69848"/>
                </a:lnTo>
                <a:lnTo>
                  <a:pt x="240110" y="65616"/>
                </a:lnTo>
                <a:lnTo>
                  <a:pt x="241989" y="61841"/>
                </a:lnTo>
                <a:lnTo>
                  <a:pt x="244193" y="58373"/>
                </a:lnTo>
                <a:lnTo>
                  <a:pt x="245663" y="54155"/>
                </a:lnTo>
                <a:lnTo>
                  <a:pt x="246643" y="49438"/>
                </a:lnTo>
                <a:lnTo>
                  <a:pt x="247296" y="44389"/>
                </a:lnTo>
                <a:lnTo>
                  <a:pt x="247732" y="40070"/>
                </a:lnTo>
                <a:lnTo>
                  <a:pt x="248022" y="36239"/>
                </a:lnTo>
                <a:lnTo>
                  <a:pt x="248216" y="32732"/>
                </a:lnTo>
                <a:lnTo>
                  <a:pt x="248431" y="26295"/>
                </a:lnTo>
                <a:lnTo>
                  <a:pt x="248569" y="14402"/>
                </a:lnTo>
                <a:lnTo>
                  <a:pt x="248600" y="1704"/>
                </a:lnTo>
                <a:lnTo>
                  <a:pt x="247648" y="1136"/>
                </a:lnTo>
                <a:lnTo>
                  <a:pt x="240031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6" name="SMARTPenAnnotation593"/>
          <p:cNvSpPr/>
          <p:nvPr/>
        </p:nvSpPr>
        <p:spPr bwMode="auto">
          <a:xfrm>
            <a:off x="3457575" y="6429375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0" y="34290"/>
                </a:lnTo>
                <a:lnTo>
                  <a:pt x="7380" y="34290"/>
                </a:lnTo>
                <a:lnTo>
                  <a:pt x="7778" y="33337"/>
                </a:lnTo>
                <a:lnTo>
                  <a:pt x="8042" y="31750"/>
                </a:lnTo>
                <a:lnTo>
                  <a:pt x="8219" y="29739"/>
                </a:lnTo>
                <a:lnTo>
                  <a:pt x="9289" y="28398"/>
                </a:lnTo>
                <a:lnTo>
                  <a:pt x="10955" y="27504"/>
                </a:lnTo>
                <a:lnTo>
                  <a:pt x="15922" y="26070"/>
                </a:lnTo>
                <a:lnTo>
                  <a:pt x="18234" y="25000"/>
                </a:lnTo>
                <a:lnTo>
                  <a:pt x="31799" y="18367"/>
                </a:lnTo>
                <a:lnTo>
                  <a:pt x="35723" y="17688"/>
                </a:lnTo>
                <a:lnTo>
                  <a:pt x="40641" y="17386"/>
                </a:lnTo>
                <a:lnTo>
                  <a:pt x="46003" y="17252"/>
                </a:lnTo>
                <a:lnTo>
                  <a:pt x="58927" y="17176"/>
                </a:lnTo>
                <a:lnTo>
                  <a:pt x="63096" y="16213"/>
                </a:lnTo>
                <a:lnTo>
                  <a:pt x="66829" y="14619"/>
                </a:lnTo>
                <a:lnTo>
                  <a:pt x="70270" y="12603"/>
                </a:lnTo>
                <a:lnTo>
                  <a:pt x="73517" y="11259"/>
                </a:lnTo>
                <a:lnTo>
                  <a:pt x="76634" y="10364"/>
                </a:lnTo>
                <a:lnTo>
                  <a:pt x="79664" y="9767"/>
                </a:lnTo>
                <a:lnTo>
                  <a:pt x="83589" y="9368"/>
                </a:lnTo>
                <a:lnTo>
                  <a:pt x="88111" y="9103"/>
                </a:lnTo>
                <a:lnTo>
                  <a:pt x="97263" y="8808"/>
                </a:lnTo>
                <a:lnTo>
                  <a:pt x="110899" y="8619"/>
                </a:lnTo>
                <a:lnTo>
                  <a:pt x="131413" y="8575"/>
                </a:lnTo>
                <a:lnTo>
                  <a:pt x="133329" y="7622"/>
                </a:lnTo>
                <a:lnTo>
                  <a:pt x="134606" y="6033"/>
                </a:lnTo>
                <a:lnTo>
                  <a:pt x="135457" y="4022"/>
                </a:lnTo>
                <a:lnTo>
                  <a:pt x="136977" y="2681"/>
                </a:lnTo>
                <a:lnTo>
                  <a:pt x="138943" y="1787"/>
                </a:lnTo>
                <a:lnTo>
                  <a:pt x="143667" y="794"/>
                </a:lnTo>
                <a:lnTo>
                  <a:pt x="148942" y="353"/>
                </a:lnTo>
                <a:lnTo>
                  <a:pt x="151682" y="235"/>
                </a:lnTo>
                <a:lnTo>
                  <a:pt x="157266" y="104"/>
                </a:lnTo>
                <a:lnTo>
                  <a:pt x="17145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7" name="SMARTPenAnnotation594"/>
          <p:cNvSpPr/>
          <p:nvPr/>
        </p:nvSpPr>
        <p:spPr bwMode="auto">
          <a:xfrm>
            <a:off x="3749039" y="6326858"/>
            <a:ext cx="8574" cy="196815"/>
          </a:xfrm>
          <a:custGeom>
            <a:avLst/>
            <a:gdLst/>
            <a:ahLst/>
            <a:cxnLst/>
            <a:rect l="0" t="0" r="0" b="0"/>
            <a:pathLst>
              <a:path w="8574" h="196815">
                <a:moveTo>
                  <a:pt x="8573" y="8219"/>
                </a:moveTo>
                <a:lnTo>
                  <a:pt x="8573" y="0"/>
                </a:lnTo>
                <a:lnTo>
                  <a:pt x="8573" y="139270"/>
                </a:lnTo>
                <a:lnTo>
                  <a:pt x="7621" y="143212"/>
                </a:lnTo>
                <a:lnTo>
                  <a:pt x="6033" y="147744"/>
                </a:lnTo>
                <a:lnTo>
                  <a:pt x="4023" y="152671"/>
                </a:lnTo>
                <a:lnTo>
                  <a:pt x="2681" y="156908"/>
                </a:lnTo>
                <a:lnTo>
                  <a:pt x="1788" y="160685"/>
                </a:lnTo>
                <a:lnTo>
                  <a:pt x="354" y="169040"/>
                </a:lnTo>
                <a:lnTo>
                  <a:pt x="105" y="175038"/>
                </a:lnTo>
                <a:lnTo>
                  <a:pt x="0" y="196698"/>
                </a:lnTo>
                <a:lnTo>
                  <a:pt x="953" y="196736"/>
                </a:lnTo>
                <a:lnTo>
                  <a:pt x="8573" y="19681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8" name="SMARTPenAnnotation595"/>
          <p:cNvSpPr/>
          <p:nvPr/>
        </p:nvSpPr>
        <p:spPr bwMode="auto">
          <a:xfrm>
            <a:off x="3886200" y="6335077"/>
            <a:ext cx="145692" cy="180024"/>
          </a:xfrm>
          <a:custGeom>
            <a:avLst/>
            <a:gdLst/>
            <a:ahLst/>
            <a:cxnLst/>
            <a:rect l="0" t="0" r="0" b="0"/>
            <a:pathLst>
              <a:path w="145692" h="180024">
                <a:moveTo>
                  <a:pt x="85725" y="0"/>
                </a:moveTo>
                <a:lnTo>
                  <a:pt x="72954" y="12770"/>
                </a:lnTo>
                <a:lnTo>
                  <a:pt x="70544" y="14229"/>
                </a:lnTo>
                <a:lnTo>
                  <a:pt x="67984" y="15201"/>
                </a:lnTo>
                <a:lnTo>
                  <a:pt x="65325" y="15849"/>
                </a:lnTo>
                <a:lnTo>
                  <a:pt x="62600" y="16281"/>
                </a:lnTo>
                <a:lnTo>
                  <a:pt x="59831" y="16569"/>
                </a:lnTo>
                <a:lnTo>
                  <a:pt x="57032" y="16761"/>
                </a:lnTo>
                <a:lnTo>
                  <a:pt x="54214" y="17842"/>
                </a:lnTo>
                <a:lnTo>
                  <a:pt x="51382" y="19515"/>
                </a:lnTo>
                <a:lnTo>
                  <a:pt x="48542" y="21583"/>
                </a:lnTo>
                <a:lnTo>
                  <a:pt x="45696" y="23913"/>
                </a:lnTo>
                <a:lnTo>
                  <a:pt x="42847" y="26420"/>
                </a:lnTo>
                <a:lnTo>
                  <a:pt x="35980" y="32736"/>
                </a:lnTo>
                <a:lnTo>
                  <a:pt x="34464" y="33254"/>
                </a:lnTo>
                <a:lnTo>
                  <a:pt x="30240" y="33829"/>
                </a:lnTo>
                <a:lnTo>
                  <a:pt x="27780" y="33983"/>
                </a:lnTo>
                <a:lnTo>
                  <a:pt x="25187" y="34086"/>
                </a:lnTo>
                <a:lnTo>
                  <a:pt x="22506" y="34153"/>
                </a:lnTo>
                <a:lnTo>
                  <a:pt x="20719" y="35152"/>
                </a:lnTo>
                <a:lnTo>
                  <a:pt x="19528" y="36770"/>
                </a:lnTo>
                <a:lnTo>
                  <a:pt x="17615" y="41659"/>
                </a:lnTo>
                <a:lnTo>
                  <a:pt x="14813" y="44868"/>
                </a:lnTo>
                <a:lnTo>
                  <a:pt x="9805" y="50138"/>
                </a:lnTo>
                <a:lnTo>
                  <a:pt x="8442" y="50570"/>
                </a:lnTo>
                <a:lnTo>
                  <a:pt x="4387" y="51051"/>
                </a:lnTo>
                <a:lnTo>
                  <a:pt x="2924" y="52131"/>
                </a:lnTo>
                <a:lnTo>
                  <a:pt x="1949" y="53804"/>
                </a:lnTo>
                <a:lnTo>
                  <a:pt x="384" y="58782"/>
                </a:lnTo>
                <a:lnTo>
                  <a:pt x="113" y="64195"/>
                </a:lnTo>
                <a:lnTo>
                  <a:pt x="10" y="80127"/>
                </a:lnTo>
                <a:lnTo>
                  <a:pt x="0" y="106082"/>
                </a:lnTo>
                <a:lnTo>
                  <a:pt x="952" y="107868"/>
                </a:lnTo>
                <a:lnTo>
                  <a:pt x="2540" y="109060"/>
                </a:lnTo>
                <a:lnTo>
                  <a:pt x="8219" y="111303"/>
                </a:lnTo>
                <a:lnTo>
                  <a:pt x="10955" y="111381"/>
                </a:lnTo>
                <a:lnTo>
                  <a:pt x="21588" y="111441"/>
                </a:lnTo>
                <a:lnTo>
                  <a:pt x="22964" y="110489"/>
                </a:lnTo>
                <a:lnTo>
                  <a:pt x="23882" y="108902"/>
                </a:lnTo>
                <a:lnTo>
                  <a:pt x="24494" y="106892"/>
                </a:lnTo>
                <a:lnTo>
                  <a:pt x="25854" y="105551"/>
                </a:lnTo>
                <a:lnTo>
                  <a:pt x="27713" y="104657"/>
                </a:lnTo>
                <a:lnTo>
                  <a:pt x="29905" y="104062"/>
                </a:lnTo>
                <a:lnTo>
                  <a:pt x="32319" y="102712"/>
                </a:lnTo>
                <a:lnTo>
                  <a:pt x="34881" y="100860"/>
                </a:lnTo>
                <a:lnTo>
                  <a:pt x="37541" y="98672"/>
                </a:lnTo>
                <a:lnTo>
                  <a:pt x="40267" y="96262"/>
                </a:lnTo>
                <a:lnTo>
                  <a:pt x="45837" y="91043"/>
                </a:lnTo>
                <a:lnTo>
                  <a:pt x="54327" y="82750"/>
                </a:lnTo>
                <a:lnTo>
                  <a:pt x="57173" y="80884"/>
                </a:lnTo>
                <a:lnTo>
                  <a:pt x="60023" y="79641"/>
                </a:lnTo>
                <a:lnTo>
                  <a:pt x="62875" y="78811"/>
                </a:lnTo>
                <a:lnTo>
                  <a:pt x="66681" y="77306"/>
                </a:lnTo>
                <a:lnTo>
                  <a:pt x="71124" y="75349"/>
                </a:lnTo>
                <a:lnTo>
                  <a:pt x="75991" y="73093"/>
                </a:lnTo>
                <a:lnTo>
                  <a:pt x="80188" y="71589"/>
                </a:lnTo>
                <a:lnTo>
                  <a:pt x="83939" y="70586"/>
                </a:lnTo>
                <a:lnTo>
                  <a:pt x="87391" y="69918"/>
                </a:lnTo>
                <a:lnTo>
                  <a:pt x="90646" y="68519"/>
                </a:lnTo>
                <a:lnTo>
                  <a:pt x="93768" y="66635"/>
                </a:lnTo>
                <a:lnTo>
                  <a:pt x="96802" y="64426"/>
                </a:lnTo>
                <a:lnTo>
                  <a:pt x="99777" y="62953"/>
                </a:lnTo>
                <a:lnTo>
                  <a:pt x="102713" y="61971"/>
                </a:lnTo>
                <a:lnTo>
                  <a:pt x="105623" y="61317"/>
                </a:lnTo>
                <a:lnTo>
                  <a:pt x="108515" y="61832"/>
                </a:lnTo>
                <a:lnTo>
                  <a:pt x="111395" y="63130"/>
                </a:lnTo>
                <a:lnTo>
                  <a:pt x="114268" y="64946"/>
                </a:lnTo>
                <a:lnTo>
                  <a:pt x="117136" y="66158"/>
                </a:lnTo>
                <a:lnTo>
                  <a:pt x="120001" y="66965"/>
                </a:lnTo>
                <a:lnTo>
                  <a:pt x="126891" y="68261"/>
                </a:lnTo>
                <a:lnTo>
                  <a:pt x="130373" y="70978"/>
                </a:lnTo>
                <a:lnTo>
                  <a:pt x="132636" y="73036"/>
                </a:lnTo>
                <a:lnTo>
                  <a:pt x="137689" y="77863"/>
                </a:lnTo>
                <a:lnTo>
                  <a:pt x="140370" y="80484"/>
                </a:lnTo>
                <a:lnTo>
                  <a:pt x="142157" y="83183"/>
                </a:lnTo>
                <a:lnTo>
                  <a:pt x="144143" y="88723"/>
                </a:lnTo>
                <a:lnTo>
                  <a:pt x="145262" y="92646"/>
                </a:lnTo>
                <a:lnTo>
                  <a:pt x="145523" y="96104"/>
                </a:lnTo>
                <a:lnTo>
                  <a:pt x="145639" y="100815"/>
                </a:lnTo>
                <a:lnTo>
                  <a:pt x="145691" y="106084"/>
                </a:lnTo>
                <a:lnTo>
                  <a:pt x="144752" y="109776"/>
                </a:lnTo>
                <a:lnTo>
                  <a:pt x="143174" y="114141"/>
                </a:lnTo>
                <a:lnTo>
                  <a:pt x="141169" y="118956"/>
                </a:lnTo>
                <a:lnTo>
                  <a:pt x="139832" y="123119"/>
                </a:lnTo>
                <a:lnTo>
                  <a:pt x="138941" y="126847"/>
                </a:lnTo>
                <a:lnTo>
                  <a:pt x="138347" y="130285"/>
                </a:lnTo>
                <a:lnTo>
                  <a:pt x="136999" y="133529"/>
                </a:lnTo>
                <a:lnTo>
                  <a:pt x="135148" y="136645"/>
                </a:lnTo>
                <a:lnTo>
                  <a:pt x="129883" y="143937"/>
                </a:lnTo>
                <a:lnTo>
                  <a:pt x="126623" y="147475"/>
                </a:lnTo>
                <a:lnTo>
                  <a:pt x="116769" y="157507"/>
                </a:lnTo>
                <a:lnTo>
                  <a:pt x="114041" y="159297"/>
                </a:lnTo>
                <a:lnTo>
                  <a:pt x="111270" y="160491"/>
                </a:lnTo>
                <a:lnTo>
                  <a:pt x="108470" y="161286"/>
                </a:lnTo>
                <a:lnTo>
                  <a:pt x="105650" y="161817"/>
                </a:lnTo>
                <a:lnTo>
                  <a:pt x="102818" y="162171"/>
                </a:lnTo>
                <a:lnTo>
                  <a:pt x="99978" y="162406"/>
                </a:lnTo>
                <a:lnTo>
                  <a:pt x="98084" y="163516"/>
                </a:lnTo>
                <a:lnTo>
                  <a:pt x="96822" y="165208"/>
                </a:lnTo>
                <a:lnTo>
                  <a:pt x="95980" y="167289"/>
                </a:lnTo>
                <a:lnTo>
                  <a:pt x="94467" y="168676"/>
                </a:lnTo>
                <a:lnTo>
                  <a:pt x="92505" y="169601"/>
                </a:lnTo>
                <a:lnTo>
                  <a:pt x="87064" y="171085"/>
                </a:lnTo>
                <a:lnTo>
                  <a:pt x="83780" y="173828"/>
                </a:lnTo>
                <a:lnTo>
                  <a:pt x="81570" y="175893"/>
                </a:lnTo>
                <a:lnTo>
                  <a:pt x="79145" y="177269"/>
                </a:lnTo>
                <a:lnTo>
                  <a:pt x="76576" y="178187"/>
                </a:lnTo>
                <a:lnTo>
                  <a:pt x="68579" y="1800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9" name="SMARTPenAnnotation596"/>
          <p:cNvSpPr/>
          <p:nvPr/>
        </p:nvSpPr>
        <p:spPr bwMode="auto">
          <a:xfrm>
            <a:off x="4031932" y="6283642"/>
            <a:ext cx="153909" cy="282893"/>
          </a:xfrm>
          <a:custGeom>
            <a:avLst/>
            <a:gdLst/>
            <a:ahLst/>
            <a:cxnLst/>
            <a:rect l="0" t="0" r="0" b="0"/>
            <a:pathLst>
              <a:path w="153909" h="282893">
                <a:moveTo>
                  <a:pt x="0" y="0"/>
                </a:moveTo>
                <a:lnTo>
                  <a:pt x="62866" y="0"/>
                </a:lnTo>
                <a:lnTo>
                  <a:pt x="66676" y="953"/>
                </a:lnTo>
                <a:lnTo>
                  <a:pt x="71121" y="2540"/>
                </a:lnTo>
                <a:lnTo>
                  <a:pt x="75989" y="4551"/>
                </a:lnTo>
                <a:lnTo>
                  <a:pt x="80187" y="5891"/>
                </a:lnTo>
                <a:lnTo>
                  <a:pt x="83938" y="6785"/>
                </a:lnTo>
                <a:lnTo>
                  <a:pt x="87391" y="7381"/>
                </a:lnTo>
                <a:lnTo>
                  <a:pt x="90646" y="8731"/>
                </a:lnTo>
                <a:lnTo>
                  <a:pt x="93768" y="10583"/>
                </a:lnTo>
                <a:lnTo>
                  <a:pt x="96802" y="12770"/>
                </a:lnTo>
                <a:lnTo>
                  <a:pt x="99777" y="15182"/>
                </a:lnTo>
                <a:lnTo>
                  <a:pt x="102713" y="17741"/>
                </a:lnTo>
                <a:lnTo>
                  <a:pt x="105623" y="20400"/>
                </a:lnTo>
                <a:lnTo>
                  <a:pt x="111396" y="25894"/>
                </a:lnTo>
                <a:lnTo>
                  <a:pt x="131442" y="45731"/>
                </a:lnTo>
                <a:lnTo>
                  <a:pt x="134300" y="49537"/>
                </a:lnTo>
                <a:lnTo>
                  <a:pt x="137159" y="53980"/>
                </a:lnTo>
                <a:lnTo>
                  <a:pt x="140017" y="58847"/>
                </a:lnTo>
                <a:lnTo>
                  <a:pt x="141922" y="63996"/>
                </a:lnTo>
                <a:lnTo>
                  <a:pt x="143192" y="69334"/>
                </a:lnTo>
                <a:lnTo>
                  <a:pt x="144039" y="74798"/>
                </a:lnTo>
                <a:lnTo>
                  <a:pt x="147520" y="83409"/>
                </a:lnTo>
                <a:lnTo>
                  <a:pt x="149782" y="87038"/>
                </a:lnTo>
                <a:lnTo>
                  <a:pt x="151290" y="91363"/>
                </a:lnTo>
                <a:lnTo>
                  <a:pt x="152295" y="96151"/>
                </a:lnTo>
                <a:lnTo>
                  <a:pt x="152964" y="101249"/>
                </a:lnTo>
                <a:lnTo>
                  <a:pt x="153411" y="106552"/>
                </a:lnTo>
                <a:lnTo>
                  <a:pt x="153710" y="111992"/>
                </a:lnTo>
                <a:lnTo>
                  <a:pt x="153908" y="117524"/>
                </a:lnTo>
                <a:lnTo>
                  <a:pt x="153088" y="123117"/>
                </a:lnTo>
                <a:lnTo>
                  <a:pt x="151588" y="128750"/>
                </a:lnTo>
                <a:lnTo>
                  <a:pt x="149636" y="134411"/>
                </a:lnTo>
                <a:lnTo>
                  <a:pt x="148335" y="140090"/>
                </a:lnTo>
                <a:lnTo>
                  <a:pt x="147467" y="145781"/>
                </a:lnTo>
                <a:lnTo>
                  <a:pt x="146889" y="151480"/>
                </a:lnTo>
                <a:lnTo>
                  <a:pt x="146504" y="156231"/>
                </a:lnTo>
                <a:lnTo>
                  <a:pt x="146075" y="164052"/>
                </a:lnTo>
                <a:lnTo>
                  <a:pt x="145009" y="168423"/>
                </a:lnTo>
                <a:lnTo>
                  <a:pt x="143345" y="173242"/>
                </a:lnTo>
                <a:lnTo>
                  <a:pt x="141283" y="178360"/>
                </a:lnTo>
                <a:lnTo>
                  <a:pt x="139909" y="184629"/>
                </a:lnTo>
                <a:lnTo>
                  <a:pt x="138992" y="191666"/>
                </a:lnTo>
                <a:lnTo>
                  <a:pt x="138382" y="199215"/>
                </a:lnTo>
                <a:lnTo>
                  <a:pt x="137022" y="205200"/>
                </a:lnTo>
                <a:lnTo>
                  <a:pt x="135163" y="210143"/>
                </a:lnTo>
                <a:lnTo>
                  <a:pt x="125335" y="229470"/>
                </a:lnTo>
                <a:lnTo>
                  <a:pt x="122610" y="233943"/>
                </a:lnTo>
                <a:lnTo>
                  <a:pt x="119840" y="237876"/>
                </a:lnTo>
                <a:lnTo>
                  <a:pt x="117041" y="241452"/>
                </a:lnTo>
                <a:lnTo>
                  <a:pt x="113930" y="247965"/>
                </a:lnTo>
                <a:lnTo>
                  <a:pt x="113101" y="251035"/>
                </a:lnTo>
                <a:lnTo>
                  <a:pt x="109640" y="256986"/>
                </a:lnTo>
                <a:lnTo>
                  <a:pt x="104207" y="264017"/>
                </a:lnTo>
                <a:lnTo>
                  <a:pt x="100925" y="267519"/>
                </a:lnTo>
                <a:lnTo>
                  <a:pt x="95607" y="272977"/>
                </a:lnTo>
                <a:lnTo>
                  <a:pt x="94218" y="273425"/>
                </a:lnTo>
                <a:lnTo>
                  <a:pt x="90135" y="273922"/>
                </a:lnTo>
                <a:lnTo>
                  <a:pt x="85839" y="274310"/>
                </a:lnTo>
                <a:lnTo>
                  <a:pt x="85725" y="28289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0" name="SMARTPenAnnotation597"/>
          <p:cNvSpPr/>
          <p:nvPr/>
        </p:nvSpPr>
        <p:spPr bwMode="auto">
          <a:xfrm>
            <a:off x="4314825" y="6369367"/>
            <a:ext cx="188596" cy="197152"/>
          </a:xfrm>
          <a:custGeom>
            <a:avLst/>
            <a:gdLst/>
            <a:ahLst/>
            <a:cxnLst/>
            <a:rect l="0" t="0" r="0" b="0"/>
            <a:pathLst>
              <a:path w="188596" h="197152">
                <a:moveTo>
                  <a:pt x="8572" y="42862"/>
                </a:moveTo>
                <a:lnTo>
                  <a:pt x="0" y="42862"/>
                </a:lnTo>
                <a:lnTo>
                  <a:pt x="0" y="158842"/>
                </a:lnTo>
                <a:lnTo>
                  <a:pt x="952" y="164950"/>
                </a:lnTo>
                <a:lnTo>
                  <a:pt x="2540" y="170926"/>
                </a:lnTo>
                <a:lnTo>
                  <a:pt x="4550" y="176817"/>
                </a:lnTo>
                <a:lnTo>
                  <a:pt x="5891" y="181695"/>
                </a:lnTo>
                <a:lnTo>
                  <a:pt x="6785" y="185900"/>
                </a:lnTo>
                <a:lnTo>
                  <a:pt x="8541" y="196973"/>
                </a:lnTo>
                <a:lnTo>
                  <a:pt x="13113" y="197109"/>
                </a:lnTo>
                <a:lnTo>
                  <a:pt x="15950" y="197151"/>
                </a:lnTo>
                <a:lnTo>
                  <a:pt x="21341" y="192612"/>
                </a:lnTo>
                <a:lnTo>
                  <a:pt x="22800" y="189368"/>
                </a:lnTo>
                <a:lnTo>
                  <a:pt x="23772" y="185301"/>
                </a:lnTo>
                <a:lnTo>
                  <a:pt x="24420" y="180684"/>
                </a:lnTo>
                <a:lnTo>
                  <a:pt x="24853" y="175700"/>
                </a:lnTo>
                <a:lnTo>
                  <a:pt x="25141" y="170474"/>
                </a:lnTo>
                <a:lnTo>
                  <a:pt x="25333" y="165085"/>
                </a:lnTo>
                <a:lnTo>
                  <a:pt x="26413" y="159587"/>
                </a:lnTo>
                <a:lnTo>
                  <a:pt x="28086" y="154016"/>
                </a:lnTo>
                <a:lnTo>
                  <a:pt x="30154" y="148397"/>
                </a:lnTo>
                <a:lnTo>
                  <a:pt x="31532" y="142747"/>
                </a:lnTo>
                <a:lnTo>
                  <a:pt x="32451" y="137074"/>
                </a:lnTo>
                <a:lnTo>
                  <a:pt x="33064" y="131388"/>
                </a:lnTo>
                <a:lnTo>
                  <a:pt x="34425" y="125692"/>
                </a:lnTo>
                <a:lnTo>
                  <a:pt x="36285" y="119990"/>
                </a:lnTo>
                <a:lnTo>
                  <a:pt x="38477" y="114283"/>
                </a:lnTo>
                <a:lnTo>
                  <a:pt x="39939" y="108574"/>
                </a:lnTo>
                <a:lnTo>
                  <a:pt x="40914" y="102863"/>
                </a:lnTo>
                <a:lnTo>
                  <a:pt x="41563" y="97150"/>
                </a:lnTo>
                <a:lnTo>
                  <a:pt x="42948" y="91437"/>
                </a:lnTo>
                <a:lnTo>
                  <a:pt x="44825" y="85723"/>
                </a:lnTo>
                <a:lnTo>
                  <a:pt x="47028" y="80008"/>
                </a:lnTo>
                <a:lnTo>
                  <a:pt x="49449" y="75246"/>
                </a:lnTo>
                <a:lnTo>
                  <a:pt x="52016" y="71119"/>
                </a:lnTo>
                <a:lnTo>
                  <a:pt x="54679" y="67416"/>
                </a:lnTo>
                <a:lnTo>
                  <a:pt x="57408" y="64946"/>
                </a:lnTo>
                <a:lnTo>
                  <a:pt x="60179" y="63300"/>
                </a:lnTo>
                <a:lnTo>
                  <a:pt x="66920" y="60658"/>
                </a:lnTo>
                <a:lnTo>
                  <a:pt x="72638" y="60201"/>
                </a:lnTo>
                <a:lnTo>
                  <a:pt x="75815" y="60064"/>
                </a:lnTo>
                <a:lnTo>
                  <a:pt x="79098" y="62573"/>
                </a:lnTo>
                <a:lnTo>
                  <a:pt x="81307" y="64575"/>
                </a:lnTo>
                <a:lnTo>
                  <a:pt x="83732" y="67815"/>
                </a:lnTo>
                <a:lnTo>
                  <a:pt x="86301" y="71880"/>
                </a:lnTo>
                <a:lnTo>
                  <a:pt x="88967" y="76495"/>
                </a:lnTo>
                <a:lnTo>
                  <a:pt x="90743" y="81477"/>
                </a:lnTo>
                <a:lnTo>
                  <a:pt x="91928" y="86703"/>
                </a:lnTo>
                <a:lnTo>
                  <a:pt x="92717" y="92092"/>
                </a:lnTo>
                <a:lnTo>
                  <a:pt x="94196" y="96637"/>
                </a:lnTo>
                <a:lnTo>
                  <a:pt x="96135" y="100620"/>
                </a:lnTo>
                <a:lnTo>
                  <a:pt x="98380" y="104227"/>
                </a:lnTo>
                <a:lnTo>
                  <a:pt x="100829" y="108537"/>
                </a:lnTo>
                <a:lnTo>
                  <a:pt x="106090" y="118407"/>
                </a:lnTo>
                <a:lnTo>
                  <a:pt x="107874" y="122753"/>
                </a:lnTo>
                <a:lnTo>
                  <a:pt x="109063" y="126603"/>
                </a:lnTo>
                <a:lnTo>
                  <a:pt x="109857" y="130122"/>
                </a:lnTo>
                <a:lnTo>
                  <a:pt x="111337" y="134373"/>
                </a:lnTo>
                <a:lnTo>
                  <a:pt x="113277" y="139112"/>
                </a:lnTo>
                <a:lnTo>
                  <a:pt x="115523" y="144177"/>
                </a:lnTo>
                <a:lnTo>
                  <a:pt x="117973" y="147553"/>
                </a:lnTo>
                <a:lnTo>
                  <a:pt x="120558" y="149804"/>
                </a:lnTo>
                <a:lnTo>
                  <a:pt x="123234" y="151304"/>
                </a:lnTo>
                <a:lnTo>
                  <a:pt x="125019" y="153257"/>
                </a:lnTo>
                <a:lnTo>
                  <a:pt x="126208" y="155512"/>
                </a:lnTo>
                <a:lnTo>
                  <a:pt x="127001" y="157967"/>
                </a:lnTo>
                <a:lnTo>
                  <a:pt x="128482" y="159604"/>
                </a:lnTo>
                <a:lnTo>
                  <a:pt x="130423" y="160695"/>
                </a:lnTo>
                <a:lnTo>
                  <a:pt x="135118" y="161907"/>
                </a:lnTo>
                <a:lnTo>
                  <a:pt x="140379" y="162446"/>
                </a:lnTo>
                <a:lnTo>
                  <a:pt x="142164" y="161638"/>
                </a:lnTo>
                <a:lnTo>
                  <a:pt x="143354" y="160146"/>
                </a:lnTo>
                <a:lnTo>
                  <a:pt x="144146" y="158199"/>
                </a:lnTo>
                <a:lnTo>
                  <a:pt x="145627" y="156902"/>
                </a:lnTo>
                <a:lnTo>
                  <a:pt x="147568" y="156036"/>
                </a:lnTo>
                <a:lnTo>
                  <a:pt x="149813" y="155459"/>
                </a:lnTo>
                <a:lnTo>
                  <a:pt x="154848" y="152278"/>
                </a:lnTo>
                <a:lnTo>
                  <a:pt x="157524" y="150097"/>
                </a:lnTo>
                <a:lnTo>
                  <a:pt x="159309" y="147689"/>
                </a:lnTo>
                <a:lnTo>
                  <a:pt x="161291" y="142475"/>
                </a:lnTo>
                <a:lnTo>
                  <a:pt x="162773" y="138798"/>
                </a:lnTo>
                <a:lnTo>
                  <a:pt x="164712" y="134442"/>
                </a:lnTo>
                <a:lnTo>
                  <a:pt x="166958" y="129633"/>
                </a:lnTo>
                <a:lnTo>
                  <a:pt x="168455" y="125474"/>
                </a:lnTo>
                <a:lnTo>
                  <a:pt x="169453" y="121750"/>
                </a:lnTo>
                <a:lnTo>
                  <a:pt x="170119" y="118314"/>
                </a:lnTo>
                <a:lnTo>
                  <a:pt x="170562" y="114119"/>
                </a:lnTo>
                <a:lnTo>
                  <a:pt x="170858" y="109416"/>
                </a:lnTo>
                <a:lnTo>
                  <a:pt x="171055" y="104377"/>
                </a:lnTo>
                <a:lnTo>
                  <a:pt x="172139" y="99112"/>
                </a:lnTo>
                <a:lnTo>
                  <a:pt x="173814" y="93697"/>
                </a:lnTo>
                <a:lnTo>
                  <a:pt x="175884" y="88182"/>
                </a:lnTo>
                <a:lnTo>
                  <a:pt x="177263" y="82601"/>
                </a:lnTo>
                <a:lnTo>
                  <a:pt x="178183" y="76975"/>
                </a:lnTo>
                <a:lnTo>
                  <a:pt x="178796" y="71319"/>
                </a:lnTo>
                <a:lnTo>
                  <a:pt x="180157" y="65644"/>
                </a:lnTo>
                <a:lnTo>
                  <a:pt x="182017" y="59955"/>
                </a:lnTo>
                <a:lnTo>
                  <a:pt x="184210" y="54257"/>
                </a:lnTo>
                <a:lnTo>
                  <a:pt x="185671" y="48554"/>
                </a:lnTo>
                <a:lnTo>
                  <a:pt x="186646" y="42847"/>
                </a:lnTo>
                <a:lnTo>
                  <a:pt x="187295" y="37138"/>
                </a:lnTo>
                <a:lnTo>
                  <a:pt x="187728" y="32378"/>
                </a:lnTo>
                <a:lnTo>
                  <a:pt x="188017" y="28253"/>
                </a:lnTo>
                <a:lnTo>
                  <a:pt x="188210" y="24551"/>
                </a:lnTo>
                <a:lnTo>
                  <a:pt x="188423" y="17897"/>
                </a:lnTo>
                <a:lnTo>
                  <a:pt x="188585" y="9118"/>
                </a:lnTo>
                <a:lnTo>
                  <a:pt x="18859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1" name="SMARTPenAnnotation598"/>
          <p:cNvSpPr/>
          <p:nvPr/>
        </p:nvSpPr>
        <p:spPr bwMode="auto">
          <a:xfrm>
            <a:off x="4203769" y="6240779"/>
            <a:ext cx="102484" cy="342902"/>
          </a:xfrm>
          <a:custGeom>
            <a:avLst/>
            <a:gdLst/>
            <a:ahLst/>
            <a:cxnLst/>
            <a:rect l="0" t="0" r="0" b="0"/>
            <a:pathLst>
              <a:path w="102484" h="342902">
                <a:moveTo>
                  <a:pt x="102483" y="0"/>
                </a:moveTo>
                <a:lnTo>
                  <a:pt x="89713" y="0"/>
                </a:lnTo>
                <a:lnTo>
                  <a:pt x="88255" y="953"/>
                </a:lnTo>
                <a:lnTo>
                  <a:pt x="87282" y="2541"/>
                </a:lnTo>
                <a:lnTo>
                  <a:pt x="86635" y="4552"/>
                </a:lnTo>
                <a:lnTo>
                  <a:pt x="85250" y="6844"/>
                </a:lnTo>
                <a:lnTo>
                  <a:pt x="83374" y="9325"/>
                </a:lnTo>
                <a:lnTo>
                  <a:pt x="81172" y="11932"/>
                </a:lnTo>
                <a:lnTo>
                  <a:pt x="78750" y="14623"/>
                </a:lnTo>
                <a:lnTo>
                  <a:pt x="73520" y="20152"/>
                </a:lnTo>
                <a:lnTo>
                  <a:pt x="71745" y="23913"/>
                </a:lnTo>
                <a:lnTo>
                  <a:pt x="69772" y="33171"/>
                </a:lnTo>
                <a:lnTo>
                  <a:pt x="68293" y="37354"/>
                </a:lnTo>
                <a:lnTo>
                  <a:pt x="66354" y="41096"/>
                </a:lnTo>
                <a:lnTo>
                  <a:pt x="64110" y="44542"/>
                </a:lnTo>
                <a:lnTo>
                  <a:pt x="61661" y="48745"/>
                </a:lnTo>
                <a:lnTo>
                  <a:pt x="59076" y="53452"/>
                </a:lnTo>
                <a:lnTo>
                  <a:pt x="50887" y="69178"/>
                </a:lnTo>
                <a:lnTo>
                  <a:pt x="48083" y="74694"/>
                </a:lnTo>
                <a:lnTo>
                  <a:pt x="46214" y="80276"/>
                </a:lnTo>
                <a:lnTo>
                  <a:pt x="44968" y="85903"/>
                </a:lnTo>
                <a:lnTo>
                  <a:pt x="44137" y="91559"/>
                </a:lnTo>
                <a:lnTo>
                  <a:pt x="42631" y="97234"/>
                </a:lnTo>
                <a:lnTo>
                  <a:pt x="40674" y="102924"/>
                </a:lnTo>
                <a:lnTo>
                  <a:pt x="38417" y="108621"/>
                </a:lnTo>
                <a:lnTo>
                  <a:pt x="35960" y="114324"/>
                </a:lnTo>
                <a:lnTo>
                  <a:pt x="30690" y="125741"/>
                </a:lnTo>
                <a:lnTo>
                  <a:pt x="28904" y="131453"/>
                </a:lnTo>
                <a:lnTo>
                  <a:pt x="27713" y="137165"/>
                </a:lnTo>
                <a:lnTo>
                  <a:pt x="26918" y="142879"/>
                </a:lnTo>
                <a:lnTo>
                  <a:pt x="25437" y="149545"/>
                </a:lnTo>
                <a:lnTo>
                  <a:pt x="23497" y="156847"/>
                </a:lnTo>
                <a:lnTo>
                  <a:pt x="21251" y="164572"/>
                </a:lnTo>
                <a:lnTo>
                  <a:pt x="19753" y="171628"/>
                </a:lnTo>
                <a:lnTo>
                  <a:pt x="18755" y="178236"/>
                </a:lnTo>
                <a:lnTo>
                  <a:pt x="18089" y="184547"/>
                </a:lnTo>
                <a:lnTo>
                  <a:pt x="16693" y="190659"/>
                </a:lnTo>
                <a:lnTo>
                  <a:pt x="14809" y="196638"/>
                </a:lnTo>
                <a:lnTo>
                  <a:pt x="12601" y="202530"/>
                </a:lnTo>
                <a:lnTo>
                  <a:pt x="11130" y="208363"/>
                </a:lnTo>
                <a:lnTo>
                  <a:pt x="10148" y="214156"/>
                </a:lnTo>
                <a:lnTo>
                  <a:pt x="9494" y="219924"/>
                </a:lnTo>
                <a:lnTo>
                  <a:pt x="8106" y="225673"/>
                </a:lnTo>
                <a:lnTo>
                  <a:pt x="6227" y="231411"/>
                </a:lnTo>
                <a:lnTo>
                  <a:pt x="4022" y="237142"/>
                </a:lnTo>
                <a:lnTo>
                  <a:pt x="2552" y="242867"/>
                </a:lnTo>
                <a:lnTo>
                  <a:pt x="1573" y="248590"/>
                </a:lnTo>
                <a:lnTo>
                  <a:pt x="920" y="254309"/>
                </a:lnTo>
                <a:lnTo>
                  <a:pt x="484" y="260027"/>
                </a:lnTo>
                <a:lnTo>
                  <a:pt x="194" y="265744"/>
                </a:lnTo>
                <a:lnTo>
                  <a:pt x="0" y="271460"/>
                </a:lnTo>
                <a:lnTo>
                  <a:pt x="824" y="276223"/>
                </a:lnTo>
                <a:lnTo>
                  <a:pt x="2325" y="280352"/>
                </a:lnTo>
                <a:lnTo>
                  <a:pt x="4279" y="284057"/>
                </a:lnTo>
                <a:lnTo>
                  <a:pt x="6449" y="293253"/>
                </a:lnTo>
                <a:lnTo>
                  <a:pt x="7414" y="302737"/>
                </a:lnTo>
                <a:lnTo>
                  <a:pt x="7843" y="310128"/>
                </a:lnTo>
                <a:lnTo>
                  <a:pt x="8910" y="313432"/>
                </a:lnTo>
                <a:lnTo>
                  <a:pt x="10573" y="316588"/>
                </a:lnTo>
                <a:lnTo>
                  <a:pt x="15536" y="323945"/>
                </a:lnTo>
                <a:lnTo>
                  <a:pt x="16215" y="327491"/>
                </a:lnTo>
                <a:lnTo>
                  <a:pt x="16397" y="329770"/>
                </a:lnTo>
                <a:lnTo>
                  <a:pt x="17469" y="332242"/>
                </a:lnTo>
                <a:lnTo>
                  <a:pt x="19137" y="334842"/>
                </a:lnTo>
                <a:lnTo>
                  <a:pt x="25331" y="34290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2" name="SMARTPenAnnotation599"/>
          <p:cNvSpPr/>
          <p:nvPr/>
        </p:nvSpPr>
        <p:spPr bwMode="auto">
          <a:xfrm>
            <a:off x="4649152" y="6335077"/>
            <a:ext cx="17146" cy="231458"/>
          </a:xfrm>
          <a:custGeom>
            <a:avLst/>
            <a:gdLst/>
            <a:ahLst/>
            <a:cxnLst/>
            <a:rect l="0" t="0" r="0" b="0"/>
            <a:pathLst>
              <a:path w="17146" h="231458">
                <a:moveTo>
                  <a:pt x="17145" y="0"/>
                </a:moveTo>
                <a:lnTo>
                  <a:pt x="12594" y="0"/>
                </a:lnTo>
                <a:lnTo>
                  <a:pt x="11253" y="953"/>
                </a:lnTo>
                <a:lnTo>
                  <a:pt x="10360" y="2540"/>
                </a:lnTo>
                <a:lnTo>
                  <a:pt x="8926" y="7381"/>
                </a:lnTo>
                <a:lnTo>
                  <a:pt x="8677" y="12770"/>
                </a:lnTo>
                <a:lnTo>
                  <a:pt x="9595" y="15181"/>
                </a:lnTo>
                <a:lnTo>
                  <a:pt x="11159" y="17741"/>
                </a:lnTo>
                <a:lnTo>
                  <a:pt x="13154" y="20400"/>
                </a:lnTo>
                <a:lnTo>
                  <a:pt x="14485" y="23125"/>
                </a:lnTo>
                <a:lnTo>
                  <a:pt x="15372" y="25894"/>
                </a:lnTo>
                <a:lnTo>
                  <a:pt x="15963" y="28693"/>
                </a:lnTo>
                <a:lnTo>
                  <a:pt x="16357" y="31511"/>
                </a:lnTo>
                <a:lnTo>
                  <a:pt x="16794" y="37182"/>
                </a:lnTo>
                <a:lnTo>
                  <a:pt x="16989" y="45418"/>
                </a:lnTo>
                <a:lnTo>
                  <a:pt x="17136" y="83017"/>
                </a:lnTo>
                <a:lnTo>
                  <a:pt x="16186" y="87730"/>
                </a:lnTo>
                <a:lnTo>
                  <a:pt x="14601" y="91824"/>
                </a:lnTo>
                <a:lnTo>
                  <a:pt x="12591" y="95506"/>
                </a:lnTo>
                <a:lnTo>
                  <a:pt x="11252" y="99866"/>
                </a:lnTo>
                <a:lnTo>
                  <a:pt x="10359" y="104677"/>
                </a:lnTo>
                <a:lnTo>
                  <a:pt x="9764" y="109790"/>
                </a:lnTo>
                <a:lnTo>
                  <a:pt x="9367" y="115104"/>
                </a:lnTo>
                <a:lnTo>
                  <a:pt x="9102" y="120551"/>
                </a:lnTo>
                <a:lnTo>
                  <a:pt x="8808" y="132636"/>
                </a:lnTo>
                <a:lnTo>
                  <a:pt x="8573" y="215852"/>
                </a:lnTo>
                <a:lnTo>
                  <a:pt x="7620" y="219149"/>
                </a:lnTo>
                <a:lnTo>
                  <a:pt x="6033" y="222300"/>
                </a:lnTo>
                <a:lnTo>
                  <a:pt x="0" y="23145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3" name="SMARTPenAnnotation600"/>
          <p:cNvSpPr/>
          <p:nvPr/>
        </p:nvSpPr>
        <p:spPr bwMode="auto">
          <a:xfrm>
            <a:off x="4572000" y="6429375"/>
            <a:ext cx="180023" cy="60008"/>
          </a:xfrm>
          <a:custGeom>
            <a:avLst/>
            <a:gdLst/>
            <a:ahLst/>
            <a:cxnLst/>
            <a:rect l="0" t="0" r="0" b="0"/>
            <a:pathLst>
              <a:path w="180023" h="60008">
                <a:moveTo>
                  <a:pt x="0" y="60007"/>
                </a:moveTo>
                <a:lnTo>
                  <a:pt x="0" y="51444"/>
                </a:lnTo>
                <a:lnTo>
                  <a:pt x="4550" y="46887"/>
                </a:lnTo>
                <a:lnTo>
                  <a:pt x="6843" y="45545"/>
                </a:lnTo>
                <a:lnTo>
                  <a:pt x="11931" y="44055"/>
                </a:lnTo>
                <a:lnTo>
                  <a:pt x="14621" y="42705"/>
                </a:lnTo>
                <a:lnTo>
                  <a:pt x="17367" y="40852"/>
                </a:lnTo>
                <a:lnTo>
                  <a:pt x="20150" y="38665"/>
                </a:lnTo>
                <a:lnTo>
                  <a:pt x="22959" y="37206"/>
                </a:lnTo>
                <a:lnTo>
                  <a:pt x="25783" y="36234"/>
                </a:lnTo>
                <a:lnTo>
                  <a:pt x="28619" y="35586"/>
                </a:lnTo>
                <a:lnTo>
                  <a:pt x="32414" y="35154"/>
                </a:lnTo>
                <a:lnTo>
                  <a:pt x="36849" y="34866"/>
                </a:lnTo>
                <a:lnTo>
                  <a:pt x="41711" y="34674"/>
                </a:lnTo>
                <a:lnTo>
                  <a:pt x="45904" y="33593"/>
                </a:lnTo>
                <a:lnTo>
                  <a:pt x="49653" y="31920"/>
                </a:lnTo>
                <a:lnTo>
                  <a:pt x="53104" y="29853"/>
                </a:lnTo>
                <a:lnTo>
                  <a:pt x="57310" y="28474"/>
                </a:lnTo>
                <a:lnTo>
                  <a:pt x="62019" y="27555"/>
                </a:lnTo>
                <a:lnTo>
                  <a:pt x="67063" y="26942"/>
                </a:lnTo>
                <a:lnTo>
                  <a:pt x="71379" y="26534"/>
                </a:lnTo>
                <a:lnTo>
                  <a:pt x="75208" y="26262"/>
                </a:lnTo>
                <a:lnTo>
                  <a:pt x="78714" y="26080"/>
                </a:lnTo>
                <a:lnTo>
                  <a:pt x="87689" y="25879"/>
                </a:lnTo>
                <a:lnTo>
                  <a:pt x="92749" y="25825"/>
                </a:lnTo>
                <a:lnTo>
                  <a:pt x="98028" y="24836"/>
                </a:lnTo>
                <a:lnTo>
                  <a:pt x="103451" y="23225"/>
                </a:lnTo>
                <a:lnTo>
                  <a:pt x="108972" y="21199"/>
                </a:lnTo>
                <a:lnTo>
                  <a:pt x="113605" y="19847"/>
                </a:lnTo>
                <a:lnTo>
                  <a:pt x="117647" y="18946"/>
                </a:lnTo>
                <a:lnTo>
                  <a:pt x="121294" y="18346"/>
                </a:lnTo>
                <a:lnTo>
                  <a:pt x="125630" y="17946"/>
                </a:lnTo>
                <a:lnTo>
                  <a:pt x="130426" y="17678"/>
                </a:lnTo>
                <a:lnTo>
                  <a:pt x="135528" y="17500"/>
                </a:lnTo>
                <a:lnTo>
                  <a:pt x="140834" y="16430"/>
                </a:lnTo>
                <a:lnTo>
                  <a:pt x="146277" y="14763"/>
                </a:lnTo>
                <a:lnTo>
                  <a:pt x="151810" y="12699"/>
                </a:lnTo>
                <a:lnTo>
                  <a:pt x="156452" y="11324"/>
                </a:lnTo>
                <a:lnTo>
                  <a:pt x="160498" y="10407"/>
                </a:lnTo>
                <a:lnTo>
                  <a:pt x="164149" y="9795"/>
                </a:lnTo>
                <a:lnTo>
                  <a:pt x="167535" y="8435"/>
                </a:lnTo>
                <a:lnTo>
                  <a:pt x="170745" y="6575"/>
                </a:lnTo>
                <a:lnTo>
                  <a:pt x="18002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4" name="SMARTPenAnnotation601"/>
          <p:cNvSpPr/>
          <p:nvPr/>
        </p:nvSpPr>
        <p:spPr bwMode="auto">
          <a:xfrm>
            <a:off x="4829175" y="6309369"/>
            <a:ext cx="128588" cy="137142"/>
          </a:xfrm>
          <a:custGeom>
            <a:avLst/>
            <a:gdLst/>
            <a:ahLst/>
            <a:cxnLst/>
            <a:rect l="0" t="0" r="0" b="0"/>
            <a:pathLst>
              <a:path w="128588" h="137142">
                <a:moveTo>
                  <a:pt x="0" y="34281"/>
                </a:moveTo>
                <a:lnTo>
                  <a:pt x="0" y="26900"/>
                </a:lnTo>
                <a:lnTo>
                  <a:pt x="952" y="26502"/>
                </a:lnTo>
                <a:lnTo>
                  <a:pt x="4550" y="26061"/>
                </a:lnTo>
                <a:lnTo>
                  <a:pt x="5891" y="24991"/>
                </a:lnTo>
                <a:lnTo>
                  <a:pt x="6785" y="23325"/>
                </a:lnTo>
                <a:lnTo>
                  <a:pt x="7380" y="21262"/>
                </a:lnTo>
                <a:lnTo>
                  <a:pt x="9683" y="19887"/>
                </a:lnTo>
                <a:lnTo>
                  <a:pt x="13122" y="18969"/>
                </a:lnTo>
                <a:lnTo>
                  <a:pt x="23229" y="17498"/>
                </a:lnTo>
                <a:lnTo>
                  <a:pt x="27151" y="14756"/>
                </a:lnTo>
                <a:lnTo>
                  <a:pt x="29531" y="12692"/>
                </a:lnTo>
                <a:lnTo>
                  <a:pt x="32069" y="11316"/>
                </a:lnTo>
                <a:lnTo>
                  <a:pt x="34714" y="10399"/>
                </a:lnTo>
                <a:lnTo>
                  <a:pt x="37431" y="9786"/>
                </a:lnTo>
                <a:lnTo>
                  <a:pt x="40194" y="8427"/>
                </a:lnTo>
                <a:lnTo>
                  <a:pt x="42988" y="6567"/>
                </a:lnTo>
                <a:lnTo>
                  <a:pt x="45804" y="4375"/>
                </a:lnTo>
                <a:lnTo>
                  <a:pt x="48633" y="2913"/>
                </a:lnTo>
                <a:lnTo>
                  <a:pt x="51472" y="1939"/>
                </a:lnTo>
                <a:lnTo>
                  <a:pt x="54317" y="1290"/>
                </a:lnTo>
                <a:lnTo>
                  <a:pt x="57166" y="857"/>
                </a:lnTo>
                <a:lnTo>
                  <a:pt x="60018" y="568"/>
                </a:lnTo>
                <a:lnTo>
                  <a:pt x="62872" y="376"/>
                </a:lnTo>
                <a:lnTo>
                  <a:pt x="65727" y="248"/>
                </a:lnTo>
                <a:lnTo>
                  <a:pt x="71439" y="105"/>
                </a:lnTo>
                <a:lnTo>
                  <a:pt x="84031" y="0"/>
                </a:lnTo>
                <a:lnTo>
                  <a:pt x="84596" y="950"/>
                </a:lnTo>
                <a:lnTo>
                  <a:pt x="85223" y="4544"/>
                </a:lnTo>
                <a:lnTo>
                  <a:pt x="85626" y="8722"/>
                </a:lnTo>
                <a:lnTo>
                  <a:pt x="85695" y="16124"/>
                </a:lnTo>
                <a:lnTo>
                  <a:pt x="85721" y="36064"/>
                </a:lnTo>
                <a:lnTo>
                  <a:pt x="84770" y="39280"/>
                </a:lnTo>
                <a:lnTo>
                  <a:pt x="83183" y="42376"/>
                </a:lnTo>
                <a:lnTo>
                  <a:pt x="81172" y="45392"/>
                </a:lnTo>
                <a:lnTo>
                  <a:pt x="78880" y="49309"/>
                </a:lnTo>
                <a:lnTo>
                  <a:pt x="76399" y="53824"/>
                </a:lnTo>
                <a:lnTo>
                  <a:pt x="68357" y="69281"/>
                </a:lnTo>
                <a:lnTo>
                  <a:pt x="65573" y="74759"/>
                </a:lnTo>
                <a:lnTo>
                  <a:pt x="62765" y="79364"/>
                </a:lnTo>
                <a:lnTo>
                  <a:pt x="59941" y="83386"/>
                </a:lnTo>
                <a:lnTo>
                  <a:pt x="57106" y="87021"/>
                </a:lnTo>
                <a:lnTo>
                  <a:pt x="54262" y="91348"/>
                </a:lnTo>
                <a:lnTo>
                  <a:pt x="51415" y="96138"/>
                </a:lnTo>
                <a:lnTo>
                  <a:pt x="48564" y="101236"/>
                </a:lnTo>
                <a:lnTo>
                  <a:pt x="46663" y="105588"/>
                </a:lnTo>
                <a:lnTo>
                  <a:pt x="45396" y="109441"/>
                </a:lnTo>
                <a:lnTo>
                  <a:pt x="44551" y="112963"/>
                </a:lnTo>
                <a:lnTo>
                  <a:pt x="43036" y="116263"/>
                </a:lnTo>
                <a:lnTo>
                  <a:pt x="41073" y="119415"/>
                </a:lnTo>
                <a:lnTo>
                  <a:pt x="35629" y="126768"/>
                </a:lnTo>
                <a:lnTo>
                  <a:pt x="32345" y="130314"/>
                </a:lnTo>
                <a:lnTo>
                  <a:pt x="30136" y="132593"/>
                </a:lnTo>
                <a:lnTo>
                  <a:pt x="27711" y="134112"/>
                </a:lnTo>
                <a:lnTo>
                  <a:pt x="25141" y="135125"/>
                </a:lnTo>
                <a:lnTo>
                  <a:pt x="17612" y="137032"/>
                </a:lnTo>
                <a:lnTo>
                  <a:pt x="19892" y="137098"/>
                </a:lnTo>
                <a:lnTo>
                  <a:pt x="24567" y="137141"/>
                </a:lnTo>
                <a:lnTo>
                  <a:pt x="24950" y="136192"/>
                </a:lnTo>
                <a:lnTo>
                  <a:pt x="25376" y="132597"/>
                </a:lnTo>
                <a:lnTo>
                  <a:pt x="26442" y="131257"/>
                </a:lnTo>
                <a:lnTo>
                  <a:pt x="28106" y="130365"/>
                </a:lnTo>
                <a:lnTo>
                  <a:pt x="33068" y="128931"/>
                </a:lnTo>
                <a:lnTo>
                  <a:pt x="36286" y="128735"/>
                </a:lnTo>
                <a:lnTo>
                  <a:pt x="38479" y="128683"/>
                </a:lnTo>
                <a:lnTo>
                  <a:pt x="40892" y="127695"/>
                </a:lnTo>
                <a:lnTo>
                  <a:pt x="43454" y="126085"/>
                </a:lnTo>
                <a:lnTo>
                  <a:pt x="46114" y="124058"/>
                </a:lnTo>
                <a:lnTo>
                  <a:pt x="49793" y="122708"/>
                </a:lnTo>
                <a:lnTo>
                  <a:pt x="54150" y="121807"/>
                </a:lnTo>
                <a:lnTo>
                  <a:pt x="58959" y="121207"/>
                </a:lnTo>
                <a:lnTo>
                  <a:pt x="63119" y="120806"/>
                </a:lnTo>
                <a:lnTo>
                  <a:pt x="66844" y="120539"/>
                </a:lnTo>
                <a:lnTo>
                  <a:pt x="70280" y="120361"/>
                </a:lnTo>
                <a:lnTo>
                  <a:pt x="76638" y="120164"/>
                </a:lnTo>
                <a:lnTo>
                  <a:pt x="79667" y="120111"/>
                </a:lnTo>
                <a:lnTo>
                  <a:pt x="82639" y="119123"/>
                </a:lnTo>
                <a:lnTo>
                  <a:pt x="85572" y="117513"/>
                </a:lnTo>
                <a:lnTo>
                  <a:pt x="88481" y="115486"/>
                </a:lnTo>
                <a:lnTo>
                  <a:pt x="91372" y="114135"/>
                </a:lnTo>
                <a:lnTo>
                  <a:pt x="94252" y="113235"/>
                </a:lnTo>
                <a:lnTo>
                  <a:pt x="97125" y="112634"/>
                </a:lnTo>
                <a:lnTo>
                  <a:pt x="99992" y="111281"/>
                </a:lnTo>
                <a:lnTo>
                  <a:pt x="102856" y="109427"/>
                </a:lnTo>
                <a:lnTo>
                  <a:pt x="105718" y="107238"/>
                </a:lnTo>
                <a:lnTo>
                  <a:pt x="108579" y="105779"/>
                </a:lnTo>
                <a:lnTo>
                  <a:pt x="111438" y="104806"/>
                </a:lnTo>
                <a:lnTo>
                  <a:pt x="114297" y="104158"/>
                </a:lnTo>
                <a:lnTo>
                  <a:pt x="117156" y="102773"/>
                </a:lnTo>
                <a:lnTo>
                  <a:pt x="120013" y="100897"/>
                </a:lnTo>
                <a:lnTo>
                  <a:pt x="128587" y="9428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5" name="SMARTPenAnnotation602"/>
          <p:cNvSpPr/>
          <p:nvPr/>
        </p:nvSpPr>
        <p:spPr bwMode="auto">
          <a:xfrm>
            <a:off x="5009550" y="6317932"/>
            <a:ext cx="25366" cy="162879"/>
          </a:xfrm>
          <a:custGeom>
            <a:avLst/>
            <a:gdLst/>
            <a:ahLst/>
            <a:cxnLst/>
            <a:rect l="0" t="0" r="0" b="0"/>
            <a:pathLst>
              <a:path w="25366" h="162879">
                <a:moveTo>
                  <a:pt x="8220" y="0"/>
                </a:moveTo>
                <a:lnTo>
                  <a:pt x="0" y="0"/>
                </a:lnTo>
                <a:lnTo>
                  <a:pt x="8118" y="0"/>
                </a:lnTo>
                <a:lnTo>
                  <a:pt x="8190" y="4551"/>
                </a:lnTo>
                <a:lnTo>
                  <a:pt x="8219" y="28619"/>
                </a:lnTo>
                <a:lnTo>
                  <a:pt x="9172" y="32414"/>
                </a:lnTo>
                <a:lnTo>
                  <a:pt x="10759" y="36850"/>
                </a:lnTo>
                <a:lnTo>
                  <a:pt x="12770" y="41711"/>
                </a:lnTo>
                <a:lnTo>
                  <a:pt x="14111" y="46858"/>
                </a:lnTo>
                <a:lnTo>
                  <a:pt x="15005" y="52194"/>
                </a:lnTo>
                <a:lnTo>
                  <a:pt x="15601" y="57656"/>
                </a:lnTo>
                <a:lnTo>
                  <a:pt x="15998" y="62250"/>
                </a:lnTo>
                <a:lnTo>
                  <a:pt x="16262" y="66265"/>
                </a:lnTo>
                <a:lnTo>
                  <a:pt x="16439" y="69894"/>
                </a:lnTo>
                <a:lnTo>
                  <a:pt x="16635" y="79007"/>
                </a:lnTo>
                <a:lnTo>
                  <a:pt x="16792" y="152580"/>
                </a:lnTo>
                <a:lnTo>
                  <a:pt x="17745" y="153155"/>
                </a:lnTo>
                <a:lnTo>
                  <a:pt x="19332" y="153539"/>
                </a:lnTo>
                <a:lnTo>
                  <a:pt x="21343" y="153794"/>
                </a:lnTo>
                <a:lnTo>
                  <a:pt x="21731" y="153964"/>
                </a:lnTo>
                <a:lnTo>
                  <a:pt x="21037" y="154078"/>
                </a:lnTo>
                <a:lnTo>
                  <a:pt x="19622" y="154154"/>
                </a:lnTo>
                <a:lnTo>
                  <a:pt x="18679" y="155157"/>
                </a:lnTo>
                <a:lnTo>
                  <a:pt x="18050" y="156778"/>
                </a:lnTo>
                <a:lnTo>
                  <a:pt x="17631" y="158811"/>
                </a:lnTo>
                <a:lnTo>
                  <a:pt x="18303" y="160167"/>
                </a:lnTo>
                <a:lnTo>
                  <a:pt x="19705" y="161070"/>
                </a:lnTo>
                <a:lnTo>
                  <a:pt x="25365" y="1628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6" name="SMARTPenAnnotation603"/>
          <p:cNvSpPr/>
          <p:nvPr/>
        </p:nvSpPr>
        <p:spPr bwMode="auto">
          <a:xfrm>
            <a:off x="5069204" y="6257925"/>
            <a:ext cx="93911" cy="274205"/>
          </a:xfrm>
          <a:custGeom>
            <a:avLst/>
            <a:gdLst/>
            <a:ahLst/>
            <a:cxnLst/>
            <a:rect l="0" t="0" r="0" b="0"/>
            <a:pathLst>
              <a:path w="93911" h="274205">
                <a:moveTo>
                  <a:pt x="0" y="8572"/>
                </a:moveTo>
                <a:lnTo>
                  <a:pt x="0" y="353"/>
                </a:lnTo>
                <a:lnTo>
                  <a:pt x="2541" y="156"/>
                </a:lnTo>
                <a:lnTo>
                  <a:pt x="7382" y="31"/>
                </a:lnTo>
                <a:lnTo>
                  <a:pt x="45828" y="0"/>
                </a:lnTo>
                <a:lnTo>
                  <a:pt x="48650" y="953"/>
                </a:lnTo>
                <a:lnTo>
                  <a:pt x="51484" y="2540"/>
                </a:lnTo>
                <a:lnTo>
                  <a:pt x="54325" y="4551"/>
                </a:lnTo>
                <a:lnTo>
                  <a:pt x="57172" y="5891"/>
                </a:lnTo>
                <a:lnTo>
                  <a:pt x="60022" y="6785"/>
                </a:lnTo>
                <a:lnTo>
                  <a:pt x="62875" y="7381"/>
                </a:lnTo>
                <a:lnTo>
                  <a:pt x="65729" y="8730"/>
                </a:lnTo>
                <a:lnTo>
                  <a:pt x="68585" y="10583"/>
                </a:lnTo>
                <a:lnTo>
                  <a:pt x="71441" y="12770"/>
                </a:lnTo>
                <a:lnTo>
                  <a:pt x="73345" y="15181"/>
                </a:lnTo>
                <a:lnTo>
                  <a:pt x="74614" y="17741"/>
                </a:lnTo>
                <a:lnTo>
                  <a:pt x="76977" y="24077"/>
                </a:lnTo>
                <a:lnTo>
                  <a:pt x="78941" y="28434"/>
                </a:lnTo>
                <a:lnTo>
                  <a:pt x="81202" y="33243"/>
                </a:lnTo>
                <a:lnTo>
                  <a:pt x="82710" y="38355"/>
                </a:lnTo>
                <a:lnTo>
                  <a:pt x="83715" y="43667"/>
                </a:lnTo>
                <a:lnTo>
                  <a:pt x="84386" y="49114"/>
                </a:lnTo>
                <a:lnTo>
                  <a:pt x="85785" y="54650"/>
                </a:lnTo>
                <a:lnTo>
                  <a:pt x="87670" y="60246"/>
                </a:lnTo>
                <a:lnTo>
                  <a:pt x="89879" y="65882"/>
                </a:lnTo>
                <a:lnTo>
                  <a:pt x="91352" y="71543"/>
                </a:lnTo>
                <a:lnTo>
                  <a:pt x="92334" y="77223"/>
                </a:lnTo>
                <a:lnTo>
                  <a:pt x="92989" y="82914"/>
                </a:lnTo>
                <a:lnTo>
                  <a:pt x="93425" y="88613"/>
                </a:lnTo>
                <a:lnTo>
                  <a:pt x="93716" y="94318"/>
                </a:lnTo>
                <a:lnTo>
                  <a:pt x="93910" y="100026"/>
                </a:lnTo>
                <a:lnTo>
                  <a:pt x="93087" y="105736"/>
                </a:lnTo>
                <a:lnTo>
                  <a:pt x="91586" y="111449"/>
                </a:lnTo>
                <a:lnTo>
                  <a:pt x="82332" y="138854"/>
                </a:lnTo>
                <a:lnTo>
                  <a:pt x="80606" y="145910"/>
                </a:lnTo>
                <a:lnTo>
                  <a:pt x="79455" y="152518"/>
                </a:lnTo>
                <a:lnTo>
                  <a:pt x="78687" y="158829"/>
                </a:lnTo>
                <a:lnTo>
                  <a:pt x="77224" y="164941"/>
                </a:lnTo>
                <a:lnTo>
                  <a:pt x="75295" y="170920"/>
                </a:lnTo>
                <a:lnTo>
                  <a:pt x="73057" y="176812"/>
                </a:lnTo>
                <a:lnTo>
                  <a:pt x="70612" y="182645"/>
                </a:lnTo>
                <a:lnTo>
                  <a:pt x="68030" y="188438"/>
                </a:lnTo>
                <a:lnTo>
                  <a:pt x="65356" y="194205"/>
                </a:lnTo>
                <a:lnTo>
                  <a:pt x="63573" y="199002"/>
                </a:lnTo>
                <a:lnTo>
                  <a:pt x="61593" y="206873"/>
                </a:lnTo>
                <a:lnTo>
                  <a:pt x="60112" y="211258"/>
                </a:lnTo>
                <a:lnTo>
                  <a:pt x="58172" y="216086"/>
                </a:lnTo>
                <a:lnTo>
                  <a:pt x="55927" y="221210"/>
                </a:lnTo>
                <a:lnTo>
                  <a:pt x="53477" y="225578"/>
                </a:lnTo>
                <a:lnTo>
                  <a:pt x="50892" y="229443"/>
                </a:lnTo>
                <a:lnTo>
                  <a:pt x="48216" y="232972"/>
                </a:lnTo>
                <a:lnTo>
                  <a:pt x="46431" y="236277"/>
                </a:lnTo>
                <a:lnTo>
                  <a:pt x="44449" y="242489"/>
                </a:lnTo>
                <a:lnTo>
                  <a:pt x="42968" y="245480"/>
                </a:lnTo>
                <a:lnTo>
                  <a:pt x="41028" y="248425"/>
                </a:lnTo>
                <a:lnTo>
                  <a:pt x="38782" y="251342"/>
                </a:lnTo>
                <a:lnTo>
                  <a:pt x="36333" y="253286"/>
                </a:lnTo>
                <a:lnTo>
                  <a:pt x="33747" y="254582"/>
                </a:lnTo>
                <a:lnTo>
                  <a:pt x="31071" y="255447"/>
                </a:lnTo>
                <a:lnTo>
                  <a:pt x="29286" y="256975"/>
                </a:lnTo>
                <a:lnTo>
                  <a:pt x="28097" y="258946"/>
                </a:lnTo>
                <a:lnTo>
                  <a:pt x="26188" y="264404"/>
                </a:lnTo>
                <a:lnTo>
                  <a:pt x="23387" y="267690"/>
                </a:lnTo>
                <a:lnTo>
                  <a:pt x="17254" y="274204"/>
                </a:lnTo>
                <a:lnTo>
                  <a:pt x="17178" y="269735"/>
                </a:lnTo>
                <a:lnTo>
                  <a:pt x="18120" y="268406"/>
                </a:lnTo>
                <a:lnTo>
                  <a:pt x="19700" y="267520"/>
                </a:lnTo>
                <a:lnTo>
                  <a:pt x="25718" y="26574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SMARTPenAnnotation604"/>
          <p:cNvSpPr/>
          <p:nvPr/>
        </p:nvSpPr>
        <p:spPr bwMode="auto">
          <a:xfrm>
            <a:off x="5249227" y="632650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113916" y="0"/>
                </a:lnTo>
                <a:lnTo>
                  <a:pt x="117854" y="953"/>
                </a:lnTo>
                <a:lnTo>
                  <a:pt x="122385" y="2541"/>
                </a:lnTo>
                <a:lnTo>
                  <a:pt x="127310" y="4552"/>
                </a:lnTo>
                <a:lnTo>
                  <a:pt x="131546" y="5892"/>
                </a:lnTo>
                <a:lnTo>
                  <a:pt x="135323" y="6786"/>
                </a:lnTo>
                <a:lnTo>
                  <a:pt x="138792" y="7382"/>
                </a:lnTo>
                <a:lnTo>
                  <a:pt x="142058" y="7779"/>
                </a:lnTo>
                <a:lnTo>
                  <a:pt x="145188" y="8044"/>
                </a:lnTo>
                <a:lnTo>
                  <a:pt x="148227" y="8220"/>
                </a:lnTo>
                <a:lnTo>
                  <a:pt x="154144" y="8416"/>
                </a:lnTo>
                <a:lnTo>
                  <a:pt x="162877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8" name="SMARTPenAnnotation605"/>
          <p:cNvSpPr/>
          <p:nvPr/>
        </p:nvSpPr>
        <p:spPr bwMode="auto">
          <a:xfrm>
            <a:off x="5274945" y="6386512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8572" y="8573"/>
                </a:moveTo>
                <a:lnTo>
                  <a:pt x="0" y="8573"/>
                </a:lnTo>
                <a:lnTo>
                  <a:pt x="106083" y="8573"/>
                </a:lnTo>
                <a:lnTo>
                  <a:pt x="107869" y="7620"/>
                </a:lnTo>
                <a:lnTo>
                  <a:pt x="109060" y="6033"/>
                </a:lnTo>
                <a:lnTo>
                  <a:pt x="11144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9" name="SMARTPenAnnotation606"/>
          <p:cNvSpPr/>
          <p:nvPr/>
        </p:nvSpPr>
        <p:spPr bwMode="auto">
          <a:xfrm>
            <a:off x="5472227" y="6292215"/>
            <a:ext cx="145501" cy="205598"/>
          </a:xfrm>
          <a:custGeom>
            <a:avLst/>
            <a:gdLst/>
            <a:ahLst/>
            <a:cxnLst/>
            <a:rect l="0" t="0" r="0" b="0"/>
            <a:pathLst>
              <a:path w="145501" h="205598">
                <a:moveTo>
                  <a:pt x="102755" y="0"/>
                </a:moveTo>
                <a:lnTo>
                  <a:pt x="111223" y="0"/>
                </a:lnTo>
                <a:lnTo>
                  <a:pt x="87164" y="0"/>
                </a:lnTo>
                <a:lnTo>
                  <a:pt x="83761" y="2540"/>
                </a:lnTo>
                <a:lnTo>
                  <a:pt x="81520" y="4551"/>
                </a:lnTo>
                <a:lnTo>
                  <a:pt x="79073" y="5891"/>
                </a:lnTo>
                <a:lnTo>
                  <a:pt x="76490" y="6785"/>
                </a:lnTo>
                <a:lnTo>
                  <a:pt x="73815" y="7381"/>
                </a:lnTo>
                <a:lnTo>
                  <a:pt x="71079" y="8730"/>
                </a:lnTo>
                <a:lnTo>
                  <a:pt x="68303" y="10583"/>
                </a:lnTo>
                <a:lnTo>
                  <a:pt x="65499" y="12770"/>
                </a:lnTo>
                <a:lnTo>
                  <a:pt x="62678" y="15181"/>
                </a:lnTo>
                <a:lnTo>
                  <a:pt x="59845" y="17740"/>
                </a:lnTo>
                <a:lnTo>
                  <a:pt x="57003" y="20400"/>
                </a:lnTo>
                <a:lnTo>
                  <a:pt x="54156" y="24077"/>
                </a:lnTo>
                <a:lnTo>
                  <a:pt x="51306" y="28434"/>
                </a:lnTo>
                <a:lnTo>
                  <a:pt x="48453" y="33243"/>
                </a:lnTo>
                <a:lnTo>
                  <a:pt x="45599" y="38355"/>
                </a:lnTo>
                <a:lnTo>
                  <a:pt x="39887" y="49114"/>
                </a:lnTo>
                <a:lnTo>
                  <a:pt x="37031" y="53698"/>
                </a:lnTo>
                <a:lnTo>
                  <a:pt x="34174" y="57706"/>
                </a:lnTo>
                <a:lnTo>
                  <a:pt x="31317" y="61330"/>
                </a:lnTo>
                <a:lnTo>
                  <a:pt x="28459" y="65651"/>
                </a:lnTo>
                <a:lnTo>
                  <a:pt x="25602" y="70438"/>
                </a:lnTo>
                <a:lnTo>
                  <a:pt x="22744" y="75533"/>
                </a:lnTo>
                <a:lnTo>
                  <a:pt x="20840" y="80835"/>
                </a:lnTo>
                <a:lnTo>
                  <a:pt x="19570" y="86275"/>
                </a:lnTo>
                <a:lnTo>
                  <a:pt x="18723" y="91806"/>
                </a:lnTo>
                <a:lnTo>
                  <a:pt x="17206" y="97399"/>
                </a:lnTo>
                <a:lnTo>
                  <a:pt x="15243" y="103033"/>
                </a:lnTo>
                <a:lnTo>
                  <a:pt x="12981" y="108694"/>
                </a:lnTo>
                <a:lnTo>
                  <a:pt x="11473" y="114372"/>
                </a:lnTo>
                <a:lnTo>
                  <a:pt x="10468" y="120063"/>
                </a:lnTo>
                <a:lnTo>
                  <a:pt x="9798" y="125762"/>
                </a:lnTo>
                <a:lnTo>
                  <a:pt x="8398" y="130514"/>
                </a:lnTo>
                <a:lnTo>
                  <a:pt x="6513" y="134634"/>
                </a:lnTo>
                <a:lnTo>
                  <a:pt x="4304" y="138334"/>
                </a:lnTo>
                <a:lnTo>
                  <a:pt x="2831" y="142705"/>
                </a:lnTo>
                <a:lnTo>
                  <a:pt x="1849" y="147524"/>
                </a:lnTo>
                <a:lnTo>
                  <a:pt x="1195" y="152642"/>
                </a:lnTo>
                <a:lnTo>
                  <a:pt x="758" y="157006"/>
                </a:lnTo>
                <a:lnTo>
                  <a:pt x="467" y="160868"/>
                </a:lnTo>
                <a:lnTo>
                  <a:pt x="273" y="164395"/>
                </a:lnTo>
                <a:lnTo>
                  <a:pt x="57" y="173394"/>
                </a:lnTo>
                <a:lnTo>
                  <a:pt x="0" y="178461"/>
                </a:lnTo>
                <a:lnTo>
                  <a:pt x="914" y="181839"/>
                </a:lnTo>
                <a:lnTo>
                  <a:pt x="2476" y="184091"/>
                </a:lnTo>
                <a:lnTo>
                  <a:pt x="4470" y="185592"/>
                </a:lnTo>
                <a:lnTo>
                  <a:pt x="5799" y="187546"/>
                </a:lnTo>
                <a:lnTo>
                  <a:pt x="7276" y="192256"/>
                </a:lnTo>
                <a:lnTo>
                  <a:pt x="10472" y="197524"/>
                </a:lnTo>
                <a:lnTo>
                  <a:pt x="12659" y="200263"/>
                </a:lnTo>
                <a:lnTo>
                  <a:pt x="15068" y="202088"/>
                </a:lnTo>
                <a:lnTo>
                  <a:pt x="17627" y="203305"/>
                </a:lnTo>
                <a:lnTo>
                  <a:pt x="20285" y="204117"/>
                </a:lnTo>
                <a:lnTo>
                  <a:pt x="23010" y="204658"/>
                </a:lnTo>
                <a:lnTo>
                  <a:pt x="25779" y="205019"/>
                </a:lnTo>
                <a:lnTo>
                  <a:pt x="32517" y="205597"/>
                </a:lnTo>
                <a:lnTo>
                  <a:pt x="35978" y="203136"/>
                </a:lnTo>
                <a:lnTo>
                  <a:pt x="38235" y="201147"/>
                </a:lnTo>
                <a:lnTo>
                  <a:pt x="43282" y="196396"/>
                </a:lnTo>
                <a:lnTo>
                  <a:pt x="45961" y="193796"/>
                </a:lnTo>
                <a:lnTo>
                  <a:pt x="49653" y="192062"/>
                </a:lnTo>
                <a:lnTo>
                  <a:pt x="54018" y="190906"/>
                </a:lnTo>
                <a:lnTo>
                  <a:pt x="58834" y="190135"/>
                </a:lnTo>
                <a:lnTo>
                  <a:pt x="62997" y="187717"/>
                </a:lnTo>
                <a:lnTo>
                  <a:pt x="66725" y="184200"/>
                </a:lnTo>
                <a:lnTo>
                  <a:pt x="70162" y="179950"/>
                </a:lnTo>
                <a:lnTo>
                  <a:pt x="73406" y="176164"/>
                </a:lnTo>
                <a:lnTo>
                  <a:pt x="76522" y="172688"/>
                </a:lnTo>
                <a:lnTo>
                  <a:pt x="79551" y="169417"/>
                </a:lnTo>
                <a:lnTo>
                  <a:pt x="83476" y="166285"/>
                </a:lnTo>
                <a:lnTo>
                  <a:pt x="87997" y="163244"/>
                </a:lnTo>
                <a:lnTo>
                  <a:pt x="92917" y="160264"/>
                </a:lnTo>
                <a:lnTo>
                  <a:pt x="97149" y="156373"/>
                </a:lnTo>
                <a:lnTo>
                  <a:pt x="100923" y="151873"/>
                </a:lnTo>
                <a:lnTo>
                  <a:pt x="104391" y="146969"/>
                </a:lnTo>
                <a:lnTo>
                  <a:pt x="107656" y="142747"/>
                </a:lnTo>
                <a:lnTo>
                  <a:pt x="110784" y="138980"/>
                </a:lnTo>
                <a:lnTo>
                  <a:pt x="113823" y="135516"/>
                </a:lnTo>
                <a:lnTo>
                  <a:pt x="116802" y="132253"/>
                </a:lnTo>
                <a:lnTo>
                  <a:pt x="122650" y="126089"/>
                </a:lnTo>
                <a:lnTo>
                  <a:pt x="125544" y="122159"/>
                </a:lnTo>
                <a:lnTo>
                  <a:pt x="128425" y="117634"/>
                </a:lnTo>
                <a:lnTo>
                  <a:pt x="131298" y="112713"/>
                </a:lnTo>
                <a:lnTo>
                  <a:pt x="133214" y="107527"/>
                </a:lnTo>
                <a:lnTo>
                  <a:pt x="134491" y="102164"/>
                </a:lnTo>
                <a:lnTo>
                  <a:pt x="135342" y="96684"/>
                </a:lnTo>
                <a:lnTo>
                  <a:pt x="136862" y="92079"/>
                </a:lnTo>
                <a:lnTo>
                  <a:pt x="138829" y="88056"/>
                </a:lnTo>
                <a:lnTo>
                  <a:pt x="141091" y="84421"/>
                </a:lnTo>
                <a:lnTo>
                  <a:pt x="142600" y="80093"/>
                </a:lnTo>
                <a:lnTo>
                  <a:pt x="143606" y="75303"/>
                </a:lnTo>
                <a:lnTo>
                  <a:pt x="144277" y="70204"/>
                </a:lnTo>
                <a:lnTo>
                  <a:pt x="144723" y="65853"/>
                </a:lnTo>
                <a:lnTo>
                  <a:pt x="145021" y="61999"/>
                </a:lnTo>
                <a:lnTo>
                  <a:pt x="145220" y="58478"/>
                </a:lnTo>
                <a:lnTo>
                  <a:pt x="145441" y="52025"/>
                </a:lnTo>
                <a:lnTo>
                  <a:pt x="145500" y="48971"/>
                </a:lnTo>
                <a:lnTo>
                  <a:pt x="144587" y="45982"/>
                </a:lnTo>
                <a:lnTo>
                  <a:pt x="141032" y="40122"/>
                </a:lnTo>
                <a:lnTo>
                  <a:pt x="138817" y="34341"/>
                </a:lnTo>
                <a:lnTo>
                  <a:pt x="138227" y="31467"/>
                </a:lnTo>
                <a:lnTo>
                  <a:pt x="135030" y="25733"/>
                </a:lnTo>
                <a:lnTo>
                  <a:pt x="132845" y="22870"/>
                </a:lnTo>
                <a:lnTo>
                  <a:pt x="130434" y="20962"/>
                </a:lnTo>
                <a:lnTo>
                  <a:pt x="127876" y="19689"/>
                </a:lnTo>
                <a:lnTo>
                  <a:pt x="125217" y="18841"/>
                </a:lnTo>
                <a:lnTo>
                  <a:pt x="122493" y="18275"/>
                </a:lnTo>
                <a:lnTo>
                  <a:pt x="119723" y="17899"/>
                </a:lnTo>
                <a:lnTo>
                  <a:pt x="116925" y="17647"/>
                </a:lnTo>
                <a:lnTo>
                  <a:pt x="114106" y="16527"/>
                </a:lnTo>
                <a:lnTo>
                  <a:pt x="111275" y="14828"/>
                </a:lnTo>
                <a:lnTo>
                  <a:pt x="108435" y="12743"/>
                </a:lnTo>
                <a:lnTo>
                  <a:pt x="104637" y="11352"/>
                </a:lnTo>
                <a:lnTo>
                  <a:pt x="100199" y="10426"/>
                </a:lnTo>
                <a:lnTo>
                  <a:pt x="95337" y="9808"/>
                </a:lnTo>
                <a:lnTo>
                  <a:pt x="91142" y="10349"/>
                </a:lnTo>
                <a:lnTo>
                  <a:pt x="87393" y="11662"/>
                </a:lnTo>
                <a:lnTo>
                  <a:pt x="83941" y="13489"/>
                </a:lnTo>
                <a:lnTo>
                  <a:pt x="80687" y="14707"/>
                </a:lnTo>
                <a:lnTo>
                  <a:pt x="77566" y="15520"/>
                </a:lnTo>
                <a:lnTo>
                  <a:pt x="74532" y="16061"/>
                </a:lnTo>
                <a:lnTo>
                  <a:pt x="71557" y="17375"/>
                </a:lnTo>
                <a:lnTo>
                  <a:pt x="68622" y="19204"/>
                </a:lnTo>
                <a:lnTo>
                  <a:pt x="65712" y="21374"/>
                </a:lnTo>
                <a:lnTo>
                  <a:pt x="62820" y="23775"/>
                </a:lnTo>
                <a:lnTo>
                  <a:pt x="59939" y="26327"/>
                </a:lnTo>
                <a:lnTo>
                  <a:pt x="57066" y="28982"/>
                </a:lnTo>
                <a:lnTo>
                  <a:pt x="55151" y="31703"/>
                </a:lnTo>
                <a:lnTo>
                  <a:pt x="53874" y="34471"/>
                </a:lnTo>
                <a:lnTo>
                  <a:pt x="51320" y="428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practice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9144000" cy="2073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424"/>
          <p:cNvSpPr/>
          <p:nvPr/>
        </p:nvSpPr>
        <p:spPr bwMode="auto">
          <a:xfrm>
            <a:off x="774382" y="2657827"/>
            <a:ext cx="471488" cy="42511"/>
          </a:xfrm>
          <a:custGeom>
            <a:avLst/>
            <a:gdLst/>
            <a:ahLst/>
            <a:cxnLst/>
            <a:rect l="0" t="0" r="0" b="0"/>
            <a:pathLst>
              <a:path w="471488" h="42511">
                <a:moveTo>
                  <a:pt x="0" y="42510"/>
                </a:moveTo>
                <a:lnTo>
                  <a:pt x="130607" y="42510"/>
                </a:lnTo>
                <a:lnTo>
                  <a:pt x="133744" y="41558"/>
                </a:lnTo>
                <a:lnTo>
                  <a:pt x="136787" y="39970"/>
                </a:lnTo>
                <a:lnTo>
                  <a:pt x="139769" y="37959"/>
                </a:lnTo>
                <a:lnTo>
                  <a:pt x="142709" y="36618"/>
                </a:lnTo>
                <a:lnTo>
                  <a:pt x="145622" y="35725"/>
                </a:lnTo>
                <a:lnTo>
                  <a:pt x="154272" y="34467"/>
                </a:lnTo>
                <a:lnTo>
                  <a:pt x="168588" y="34007"/>
                </a:lnTo>
                <a:lnTo>
                  <a:pt x="182879" y="33947"/>
                </a:lnTo>
                <a:lnTo>
                  <a:pt x="184785" y="32991"/>
                </a:lnTo>
                <a:lnTo>
                  <a:pt x="186055" y="31402"/>
                </a:lnTo>
                <a:lnTo>
                  <a:pt x="186901" y="29389"/>
                </a:lnTo>
                <a:lnTo>
                  <a:pt x="188418" y="28048"/>
                </a:lnTo>
                <a:lnTo>
                  <a:pt x="190382" y="27154"/>
                </a:lnTo>
                <a:lnTo>
                  <a:pt x="195104" y="26160"/>
                </a:lnTo>
                <a:lnTo>
                  <a:pt x="208702" y="25470"/>
                </a:lnTo>
                <a:lnTo>
                  <a:pt x="328539" y="25365"/>
                </a:lnTo>
                <a:lnTo>
                  <a:pt x="331421" y="24412"/>
                </a:lnTo>
                <a:lnTo>
                  <a:pt x="334295" y="22825"/>
                </a:lnTo>
                <a:lnTo>
                  <a:pt x="337163" y="20814"/>
                </a:lnTo>
                <a:lnTo>
                  <a:pt x="340028" y="19474"/>
                </a:lnTo>
                <a:lnTo>
                  <a:pt x="342890" y="18580"/>
                </a:lnTo>
                <a:lnTo>
                  <a:pt x="351470" y="17322"/>
                </a:lnTo>
                <a:lnTo>
                  <a:pt x="364094" y="16824"/>
                </a:lnTo>
                <a:lnTo>
                  <a:pt x="371828" y="16802"/>
                </a:lnTo>
                <a:lnTo>
                  <a:pt x="374568" y="15846"/>
                </a:lnTo>
                <a:lnTo>
                  <a:pt x="377347" y="14257"/>
                </a:lnTo>
                <a:lnTo>
                  <a:pt x="380152" y="12244"/>
                </a:lnTo>
                <a:lnTo>
                  <a:pt x="383927" y="10903"/>
                </a:lnTo>
                <a:lnTo>
                  <a:pt x="388349" y="10009"/>
                </a:lnTo>
                <a:lnTo>
                  <a:pt x="400032" y="8574"/>
                </a:lnTo>
                <a:lnTo>
                  <a:pt x="413378" y="8234"/>
                </a:lnTo>
                <a:lnTo>
                  <a:pt x="462905" y="8220"/>
                </a:lnTo>
                <a:lnTo>
                  <a:pt x="462915" y="0"/>
                </a:lnTo>
                <a:lnTo>
                  <a:pt x="463867" y="836"/>
                </a:lnTo>
                <a:lnTo>
                  <a:pt x="471487" y="822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425"/>
          <p:cNvSpPr/>
          <p:nvPr/>
        </p:nvSpPr>
        <p:spPr bwMode="auto">
          <a:xfrm>
            <a:off x="1331595" y="2074545"/>
            <a:ext cx="128582" cy="180023"/>
          </a:xfrm>
          <a:custGeom>
            <a:avLst/>
            <a:gdLst/>
            <a:ahLst/>
            <a:cxnLst/>
            <a:rect l="0" t="0" r="0" b="0"/>
            <a:pathLst>
              <a:path w="128582" h="180023">
                <a:moveTo>
                  <a:pt x="17144" y="0"/>
                </a:moveTo>
                <a:lnTo>
                  <a:pt x="17144" y="7381"/>
                </a:lnTo>
                <a:lnTo>
                  <a:pt x="19684" y="10582"/>
                </a:lnTo>
                <a:lnTo>
                  <a:pt x="21695" y="12770"/>
                </a:lnTo>
                <a:lnTo>
                  <a:pt x="23036" y="15180"/>
                </a:lnTo>
                <a:lnTo>
                  <a:pt x="24525" y="20399"/>
                </a:lnTo>
                <a:lnTo>
                  <a:pt x="25482" y="25619"/>
                </a:lnTo>
                <a:lnTo>
                  <a:pt x="25612" y="29801"/>
                </a:lnTo>
                <a:lnTo>
                  <a:pt x="25686" y="37510"/>
                </a:lnTo>
                <a:lnTo>
                  <a:pt x="24744" y="40247"/>
                </a:lnTo>
                <a:lnTo>
                  <a:pt x="21157" y="45827"/>
                </a:lnTo>
                <a:lnTo>
                  <a:pt x="19819" y="49601"/>
                </a:lnTo>
                <a:lnTo>
                  <a:pt x="18928" y="54022"/>
                </a:lnTo>
                <a:lnTo>
                  <a:pt x="18333" y="58875"/>
                </a:lnTo>
                <a:lnTo>
                  <a:pt x="16985" y="62110"/>
                </a:lnTo>
                <a:lnTo>
                  <a:pt x="15133" y="64266"/>
                </a:lnTo>
                <a:lnTo>
                  <a:pt x="12946" y="65704"/>
                </a:lnTo>
                <a:lnTo>
                  <a:pt x="10535" y="68567"/>
                </a:lnTo>
                <a:lnTo>
                  <a:pt x="7976" y="72382"/>
                </a:lnTo>
                <a:lnTo>
                  <a:pt x="5317" y="76829"/>
                </a:lnTo>
                <a:lnTo>
                  <a:pt x="3545" y="80747"/>
                </a:lnTo>
                <a:lnTo>
                  <a:pt x="2363" y="84311"/>
                </a:lnTo>
                <a:lnTo>
                  <a:pt x="1575" y="87640"/>
                </a:lnTo>
                <a:lnTo>
                  <a:pt x="1050" y="90811"/>
                </a:lnTo>
                <a:lnTo>
                  <a:pt x="700" y="93878"/>
                </a:lnTo>
                <a:lnTo>
                  <a:pt x="466" y="96875"/>
                </a:lnTo>
                <a:lnTo>
                  <a:pt x="311" y="99826"/>
                </a:lnTo>
                <a:lnTo>
                  <a:pt x="138" y="105644"/>
                </a:lnTo>
                <a:lnTo>
                  <a:pt x="11" y="122865"/>
                </a:lnTo>
                <a:lnTo>
                  <a:pt x="0" y="144039"/>
                </a:lnTo>
                <a:lnTo>
                  <a:pt x="2540" y="147519"/>
                </a:lnTo>
                <a:lnTo>
                  <a:pt x="7380" y="152964"/>
                </a:lnTo>
                <a:lnTo>
                  <a:pt x="15848" y="161568"/>
                </a:lnTo>
                <a:lnTo>
                  <a:pt x="17233" y="162004"/>
                </a:lnTo>
                <a:lnTo>
                  <a:pt x="19108" y="162295"/>
                </a:lnTo>
                <a:lnTo>
                  <a:pt x="21311" y="162489"/>
                </a:lnTo>
                <a:lnTo>
                  <a:pt x="23732" y="162619"/>
                </a:lnTo>
                <a:lnTo>
                  <a:pt x="28962" y="162762"/>
                </a:lnTo>
                <a:lnTo>
                  <a:pt x="62867" y="162876"/>
                </a:lnTo>
                <a:lnTo>
                  <a:pt x="65724" y="161924"/>
                </a:lnTo>
                <a:lnTo>
                  <a:pt x="68581" y="160337"/>
                </a:lnTo>
                <a:lnTo>
                  <a:pt x="71438" y="158326"/>
                </a:lnTo>
                <a:lnTo>
                  <a:pt x="74295" y="156033"/>
                </a:lnTo>
                <a:lnTo>
                  <a:pt x="77152" y="153552"/>
                </a:lnTo>
                <a:lnTo>
                  <a:pt x="80010" y="150945"/>
                </a:lnTo>
                <a:lnTo>
                  <a:pt x="82867" y="149208"/>
                </a:lnTo>
                <a:lnTo>
                  <a:pt x="85725" y="148049"/>
                </a:lnTo>
                <a:lnTo>
                  <a:pt x="88582" y="147277"/>
                </a:lnTo>
                <a:lnTo>
                  <a:pt x="91440" y="145809"/>
                </a:lnTo>
                <a:lnTo>
                  <a:pt x="94297" y="143879"/>
                </a:lnTo>
                <a:lnTo>
                  <a:pt x="97155" y="141639"/>
                </a:lnTo>
                <a:lnTo>
                  <a:pt x="100012" y="140146"/>
                </a:lnTo>
                <a:lnTo>
                  <a:pt x="102869" y="139150"/>
                </a:lnTo>
                <a:lnTo>
                  <a:pt x="105727" y="138487"/>
                </a:lnTo>
                <a:lnTo>
                  <a:pt x="107632" y="137092"/>
                </a:lnTo>
                <a:lnTo>
                  <a:pt x="108902" y="135210"/>
                </a:lnTo>
                <a:lnTo>
                  <a:pt x="109748" y="133002"/>
                </a:lnTo>
                <a:lnTo>
                  <a:pt x="112218" y="130578"/>
                </a:lnTo>
                <a:lnTo>
                  <a:pt x="115769" y="128009"/>
                </a:lnTo>
                <a:lnTo>
                  <a:pt x="120042" y="125344"/>
                </a:lnTo>
                <a:lnTo>
                  <a:pt x="122890" y="122615"/>
                </a:lnTo>
                <a:lnTo>
                  <a:pt x="124789" y="119843"/>
                </a:lnTo>
                <a:lnTo>
                  <a:pt x="127837" y="113102"/>
                </a:lnTo>
                <a:lnTo>
                  <a:pt x="128254" y="109640"/>
                </a:lnTo>
                <a:lnTo>
                  <a:pt x="128567" y="103266"/>
                </a:lnTo>
                <a:lnTo>
                  <a:pt x="128581" y="98436"/>
                </a:lnTo>
                <a:lnTo>
                  <a:pt x="126678" y="97056"/>
                </a:lnTo>
                <a:lnTo>
                  <a:pt x="123504" y="96137"/>
                </a:lnTo>
                <a:lnTo>
                  <a:pt x="113825" y="94660"/>
                </a:lnTo>
                <a:lnTo>
                  <a:pt x="112078" y="95492"/>
                </a:lnTo>
                <a:lnTo>
                  <a:pt x="109961" y="96999"/>
                </a:lnTo>
                <a:lnTo>
                  <a:pt x="107597" y="98956"/>
                </a:lnTo>
                <a:lnTo>
                  <a:pt x="105069" y="100260"/>
                </a:lnTo>
                <a:lnTo>
                  <a:pt x="102431" y="101130"/>
                </a:lnTo>
                <a:lnTo>
                  <a:pt x="99719" y="101710"/>
                </a:lnTo>
                <a:lnTo>
                  <a:pt x="96959" y="103049"/>
                </a:lnTo>
                <a:lnTo>
                  <a:pt x="94167" y="104894"/>
                </a:lnTo>
                <a:lnTo>
                  <a:pt x="91353" y="107077"/>
                </a:lnTo>
                <a:lnTo>
                  <a:pt x="87572" y="108532"/>
                </a:lnTo>
                <a:lnTo>
                  <a:pt x="83146" y="109502"/>
                </a:lnTo>
                <a:lnTo>
                  <a:pt x="78290" y="110149"/>
                </a:lnTo>
                <a:lnTo>
                  <a:pt x="74101" y="111532"/>
                </a:lnTo>
                <a:lnTo>
                  <a:pt x="70355" y="113407"/>
                </a:lnTo>
                <a:lnTo>
                  <a:pt x="66906" y="115610"/>
                </a:lnTo>
                <a:lnTo>
                  <a:pt x="63654" y="118031"/>
                </a:lnTo>
                <a:lnTo>
                  <a:pt x="60533" y="120597"/>
                </a:lnTo>
                <a:lnTo>
                  <a:pt x="57500" y="123260"/>
                </a:lnTo>
                <a:lnTo>
                  <a:pt x="54526" y="125988"/>
                </a:lnTo>
                <a:lnTo>
                  <a:pt x="48681" y="131560"/>
                </a:lnTo>
                <a:lnTo>
                  <a:pt x="22862" y="157165"/>
                </a:lnTo>
                <a:lnTo>
                  <a:pt x="20956" y="160022"/>
                </a:lnTo>
                <a:lnTo>
                  <a:pt x="19686" y="162878"/>
                </a:lnTo>
                <a:lnTo>
                  <a:pt x="18839" y="165735"/>
                </a:lnTo>
                <a:lnTo>
                  <a:pt x="18274" y="168593"/>
                </a:lnTo>
                <a:lnTo>
                  <a:pt x="17897" y="171450"/>
                </a:lnTo>
                <a:lnTo>
                  <a:pt x="17144" y="18002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426"/>
          <p:cNvSpPr/>
          <p:nvPr/>
        </p:nvSpPr>
        <p:spPr bwMode="auto">
          <a:xfrm>
            <a:off x="602935" y="2880360"/>
            <a:ext cx="137148" cy="120016"/>
          </a:xfrm>
          <a:custGeom>
            <a:avLst/>
            <a:gdLst/>
            <a:ahLst/>
            <a:cxnLst/>
            <a:rect l="0" t="0" r="0" b="0"/>
            <a:pathLst>
              <a:path w="137148" h="120016">
                <a:moveTo>
                  <a:pt x="17142" y="0"/>
                </a:moveTo>
                <a:lnTo>
                  <a:pt x="17142" y="20473"/>
                </a:lnTo>
                <a:lnTo>
                  <a:pt x="16189" y="22221"/>
                </a:lnTo>
                <a:lnTo>
                  <a:pt x="14602" y="23386"/>
                </a:lnTo>
                <a:lnTo>
                  <a:pt x="12591" y="24163"/>
                </a:lnTo>
                <a:lnTo>
                  <a:pt x="10298" y="25634"/>
                </a:lnTo>
                <a:lnTo>
                  <a:pt x="7817" y="27566"/>
                </a:lnTo>
                <a:lnTo>
                  <a:pt x="5210" y="29808"/>
                </a:lnTo>
                <a:lnTo>
                  <a:pt x="3472" y="32254"/>
                </a:lnTo>
                <a:lnTo>
                  <a:pt x="2314" y="34838"/>
                </a:lnTo>
                <a:lnTo>
                  <a:pt x="455" y="41277"/>
                </a:lnTo>
                <a:lnTo>
                  <a:pt x="200" y="44698"/>
                </a:lnTo>
                <a:lnTo>
                  <a:pt x="37" y="50104"/>
                </a:lnTo>
                <a:lnTo>
                  <a:pt x="0" y="63250"/>
                </a:lnTo>
                <a:lnTo>
                  <a:pt x="952" y="65026"/>
                </a:lnTo>
                <a:lnTo>
                  <a:pt x="2538" y="66211"/>
                </a:lnTo>
                <a:lnTo>
                  <a:pt x="4549" y="67000"/>
                </a:lnTo>
                <a:lnTo>
                  <a:pt x="5889" y="68479"/>
                </a:lnTo>
                <a:lnTo>
                  <a:pt x="6782" y="70418"/>
                </a:lnTo>
                <a:lnTo>
                  <a:pt x="8216" y="75822"/>
                </a:lnTo>
                <a:lnTo>
                  <a:pt x="5873" y="79101"/>
                </a:lnTo>
                <a:lnTo>
                  <a:pt x="3914" y="81309"/>
                </a:lnTo>
                <a:lnTo>
                  <a:pt x="3561" y="83733"/>
                </a:lnTo>
                <a:lnTo>
                  <a:pt x="4278" y="86302"/>
                </a:lnTo>
                <a:lnTo>
                  <a:pt x="7722" y="92718"/>
                </a:lnTo>
                <a:lnTo>
                  <a:pt x="10733" y="96135"/>
                </a:lnTo>
                <a:lnTo>
                  <a:pt x="12869" y="98380"/>
                </a:lnTo>
                <a:lnTo>
                  <a:pt x="15246" y="99876"/>
                </a:lnTo>
                <a:lnTo>
                  <a:pt x="17783" y="100874"/>
                </a:lnTo>
                <a:lnTo>
                  <a:pt x="20427" y="101539"/>
                </a:lnTo>
                <a:lnTo>
                  <a:pt x="22189" y="102935"/>
                </a:lnTo>
                <a:lnTo>
                  <a:pt x="23364" y="104818"/>
                </a:lnTo>
                <a:lnTo>
                  <a:pt x="24148" y="107026"/>
                </a:lnTo>
                <a:lnTo>
                  <a:pt x="25622" y="108498"/>
                </a:lnTo>
                <a:lnTo>
                  <a:pt x="27558" y="109479"/>
                </a:lnTo>
                <a:lnTo>
                  <a:pt x="29801" y="110134"/>
                </a:lnTo>
                <a:lnTo>
                  <a:pt x="32249" y="111522"/>
                </a:lnTo>
                <a:lnTo>
                  <a:pt x="34833" y="113401"/>
                </a:lnTo>
                <a:lnTo>
                  <a:pt x="41274" y="118708"/>
                </a:lnTo>
                <a:lnTo>
                  <a:pt x="44695" y="119434"/>
                </a:lnTo>
                <a:lnTo>
                  <a:pt x="46940" y="119627"/>
                </a:lnTo>
                <a:lnTo>
                  <a:pt x="49390" y="119757"/>
                </a:lnTo>
                <a:lnTo>
                  <a:pt x="58419" y="119981"/>
                </a:lnTo>
                <a:lnTo>
                  <a:pt x="71797" y="120012"/>
                </a:lnTo>
                <a:lnTo>
                  <a:pt x="74534" y="119060"/>
                </a:lnTo>
                <a:lnTo>
                  <a:pt x="77311" y="117473"/>
                </a:lnTo>
                <a:lnTo>
                  <a:pt x="80114" y="115463"/>
                </a:lnTo>
                <a:lnTo>
                  <a:pt x="83889" y="114123"/>
                </a:lnTo>
                <a:lnTo>
                  <a:pt x="88310" y="113229"/>
                </a:lnTo>
                <a:lnTo>
                  <a:pt x="93162" y="112633"/>
                </a:lnTo>
                <a:lnTo>
                  <a:pt x="96397" y="111284"/>
                </a:lnTo>
                <a:lnTo>
                  <a:pt x="98554" y="109432"/>
                </a:lnTo>
                <a:lnTo>
                  <a:pt x="99991" y="107244"/>
                </a:lnTo>
                <a:lnTo>
                  <a:pt x="101902" y="105786"/>
                </a:lnTo>
                <a:lnTo>
                  <a:pt x="104129" y="104814"/>
                </a:lnTo>
                <a:lnTo>
                  <a:pt x="109995" y="103254"/>
                </a:lnTo>
                <a:lnTo>
                  <a:pt x="113338" y="100500"/>
                </a:lnTo>
                <a:lnTo>
                  <a:pt x="115562" y="98432"/>
                </a:lnTo>
                <a:lnTo>
                  <a:pt x="117046" y="96101"/>
                </a:lnTo>
                <a:lnTo>
                  <a:pt x="118034" y="93595"/>
                </a:lnTo>
                <a:lnTo>
                  <a:pt x="118694" y="90972"/>
                </a:lnTo>
                <a:lnTo>
                  <a:pt x="120086" y="89223"/>
                </a:lnTo>
                <a:lnTo>
                  <a:pt x="121966" y="88057"/>
                </a:lnTo>
                <a:lnTo>
                  <a:pt x="127277" y="86185"/>
                </a:lnTo>
                <a:lnTo>
                  <a:pt x="127713" y="85079"/>
                </a:lnTo>
                <a:lnTo>
                  <a:pt x="128003" y="83389"/>
                </a:lnTo>
                <a:lnTo>
                  <a:pt x="128197" y="81310"/>
                </a:lnTo>
                <a:lnTo>
                  <a:pt x="129279" y="79924"/>
                </a:lnTo>
                <a:lnTo>
                  <a:pt x="130952" y="79000"/>
                </a:lnTo>
                <a:lnTo>
                  <a:pt x="133021" y="78384"/>
                </a:lnTo>
                <a:lnTo>
                  <a:pt x="134399" y="77021"/>
                </a:lnTo>
                <a:lnTo>
                  <a:pt x="135319" y="75160"/>
                </a:lnTo>
                <a:lnTo>
                  <a:pt x="136794" y="69879"/>
                </a:lnTo>
                <a:lnTo>
                  <a:pt x="136995" y="66617"/>
                </a:lnTo>
                <a:lnTo>
                  <a:pt x="137147" y="60394"/>
                </a:lnTo>
                <a:lnTo>
                  <a:pt x="134613" y="60179"/>
                </a:lnTo>
                <a:lnTo>
                  <a:pt x="130311" y="60083"/>
                </a:lnTo>
                <a:lnTo>
                  <a:pt x="99901" y="60007"/>
                </a:lnTo>
                <a:lnTo>
                  <a:pt x="97080" y="60960"/>
                </a:lnTo>
                <a:lnTo>
                  <a:pt x="94246" y="62547"/>
                </a:lnTo>
                <a:lnTo>
                  <a:pt x="87406" y="67388"/>
                </a:lnTo>
                <a:lnTo>
                  <a:pt x="83930" y="70590"/>
                </a:lnTo>
                <a:lnTo>
                  <a:pt x="75205" y="79116"/>
                </a:lnTo>
                <a:lnTo>
                  <a:pt x="64414" y="89889"/>
                </a:lnTo>
                <a:lnTo>
                  <a:pt x="62944" y="92311"/>
                </a:lnTo>
                <a:lnTo>
                  <a:pt x="61964" y="94878"/>
                </a:lnTo>
                <a:lnTo>
                  <a:pt x="61311" y="97542"/>
                </a:lnTo>
                <a:lnTo>
                  <a:pt x="60875" y="101223"/>
                </a:lnTo>
                <a:lnTo>
                  <a:pt x="60585" y="105582"/>
                </a:lnTo>
                <a:lnTo>
                  <a:pt x="60004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427"/>
          <p:cNvSpPr/>
          <p:nvPr/>
        </p:nvSpPr>
        <p:spPr bwMode="auto">
          <a:xfrm>
            <a:off x="1049906" y="2888932"/>
            <a:ext cx="273117" cy="154306"/>
          </a:xfrm>
          <a:custGeom>
            <a:avLst/>
            <a:gdLst/>
            <a:ahLst/>
            <a:cxnLst/>
            <a:rect l="0" t="0" r="0" b="0"/>
            <a:pathLst>
              <a:path w="273117" h="154306">
                <a:moveTo>
                  <a:pt x="58803" y="0"/>
                </a:moveTo>
                <a:lnTo>
                  <a:pt x="58803" y="28715"/>
                </a:lnTo>
                <a:lnTo>
                  <a:pt x="57851" y="31526"/>
                </a:lnTo>
                <a:lnTo>
                  <a:pt x="56263" y="34352"/>
                </a:lnTo>
                <a:lnTo>
                  <a:pt x="54253" y="37189"/>
                </a:lnTo>
                <a:lnTo>
                  <a:pt x="52912" y="40033"/>
                </a:lnTo>
                <a:lnTo>
                  <a:pt x="52018" y="42881"/>
                </a:lnTo>
                <a:lnTo>
                  <a:pt x="51422" y="45732"/>
                </a:lnTo>
                <a:lnTo>
                  <a:pt x="50073" y="48586"/>
                </a:lnTo>
                <a:lnTo>
                  <a:pt x="48221" y="51441"/>
                </a:lnTo>
                <a:lnTo>
                  <a:pt x="46033" y="54296"/>
                </a:lnTo>
                <a:lnTo>
                  <a:pt x="44575" y="58105"/>
                </a:lnTo>
                <a:lnTo>
                  <a:pt x="43603" y="62549"/>
                </a:lnTo>
                <a:lnTo>
                  <a:pt x="42955" y="67417"/>
                </a:lnTo>
                <a:lnTo>
                  <a:pt x="41570" y="72567"/>
                </a:lnTo>
                <a:lnTo>
                  <a:pt x="39695" y="77906"/>
                </a:lnTo>
                <a:lnTo>
                  <a:pt x="37492" y="83370"/>
                </a:lnTo>
                <a:lnTo>
                  <a:pt x="36023" y="87965"/>
                </a:lnTo>
                <a:lnTo>
                  <a:pt x="35044" y="91981"/>
                </a:lnTo>
                <a:lnTo>
                  <a:pt x="34391" y="95611"/>
                </a:lnTo>
                <a:lnTo>
                  <a:pt x="33004" y="98983"/>
                </a:lnTo>
                <a:lnTo>
                  <a:pt x="31126" y="102184"/>
                </a:lnTo>
                <a:lnTo>
                  <a:pt x="28922" y="105270"/>
                </a:lnTo>
                <a:lnTo>
                  <a:pt x="26500" y="109232"/>
                </a:lnTo>
                <a:lnTo>
                  <a:pt x="23933" y="113779"/>
                </a:lnTo>
                <a:lnTo>
                  <a:pt x="21269" y="118715"/>
                </a:lnTo>
                <a:lnTo>
                  <a:pt x="18540" y="122958"/>
                </a:lnTo>
                <a:lnTo>
                  <a:pt x="15769" y="126740"/>
                </a:lnTo>
                <a:lnTo>
                  <a:pt x="12969" y="130213"/>
                </a:lnTo>
                <a:lnTo>
                  <a:pt x="11102" y="133481"/>
                </a:lnTo>
                <a:lnTo>
                  <a:pt x="9857" y="136613"/>
                </a:lnTo>
                <a:lnTo>
                  <a:pt x="7860" y="143931"/>
                </a:lnTo>
                <a:lnTo>
                  <a:pt x="7587" y="147472"/>
                </a:lnTo>
                <a:lnTo>
                  <a:pt x="7514" y="149750"/>
                </a:lnTo>
                <a:lnTo>
                  <a:pt x="6513" y="151268"/>
                </a:lnTo>
                <a:lnTo>
                  <a:pt x="4893" y="152281"/>
                </a:lnTo>
                <a:lnTo>
                  <a:pt x="0" y="153905"/>
                </a:lnTo>
                <a:lnTo>
                  <a:pt x="551" y="154039"/>
                </a:lnTo>
                <a:lnTo>
                  <a:pt x="8106" y="154298"/>
                </a:lnTo>
                <a:lnTo>
                  <a:pt x="22960" y="154305"/>
                </a:lnTo>
                <a:lnTo>
                  <a:pt x="28903" y="151765"/>
                </a:lnTo>
                <a:lnTo>
                  <a:pt x="36942" y="148413"/>
                </a:lnTo>
                <a:lnTo>
                  <a:pt x="43690" y="146924"/>
                </a:lnTo>
                <a:lnTo>
                  <a:pt x="47775" y="145575"/>
                </a:lnTo>
                <a:lnTo>
                  <a:pt x="52404" y="143722"/>
                </a:lnTo>
                <a:lnTo>
                  <a:pt x="57395" y="141535"/>
                </a:lnTo>
                <a:lnTo>
                  <a:pt x="62627" y="140076"/>
                </a:lnTo>
                <a:lnTo>
                  <a:pt x="68020" y="139104"/>
                </a:lnTo>
                <a:lnTo>
                  <a:pt x="73520" y="138456"/>
                </a:lnTo>
                <a:lnTo>
                  <a:pt x="79092" y="138024"/>
                </a:lnTo>
                <a:lnTo>
                  <a:pt x="84712" y="137736"/>
                </a:lnTo>
                <a:lnTo>
                  <a:pt x="90363" y="137544"/>
                </a:lnTo>
                <a:lnTo>
                  <a:pt x="96036" y="136464"/>
                </a:lnTo>
                <a:lnTo>
                  <a:pt x="101723" y="134791"/>
                </a:lnTo>
                <a:lnTo>
                  <a:pt x="107419" y="132723"/>
                </a:lnTo>
                <a:lnTo>
                  <a:pt x="113121" y="131344"/>
                </a:lnTo>
                <a:lnTo>
                  <a:pt x="118828" y="130426"/>
                </a:lnTo>
                <a:lnTo>
                  <a:pt x="124537" y="129813"/>
                </a:lnTo>
                <a:lnTo>
                  <a:pt x="131201" y="129405"/>
                </a:lnTo>
                <a:lnTo>
                  <a:pt x="146225" y="128951"/>
                </a:lnTo>
                <a:lnTo>
                  <a:pt x="178289" y="128635"/>
                </a:lnTo>
                <a:lnTo>
                  <a:pt x="214242" y="128590"/>
                </a:lnTo>
                <a:lnTo>
                  <a:pt x="218626" y="129542"/>
                </a:lnTo>
                <a:lnTo>
                  <a:pt x="223455" y="131129"/>
                </a:lnTo>
                <a:lnTo>
                  <a:pt x="228578" y="133139"/>
                </a:lnTo>
                <a:lnTo>
                  <a:pt x="236811" y="135373"/>
                </a:lnTo>
                <a:lnTo>
                  <a:pt x="245307" y="136807"/>
                </a:lnTo>
                <a:lnTo>
                  <a:pt x="253829" y="137090"/>
                </a:lnTo>
                <a:lnTo>
                  <a:pt x="273116" y="13716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428"/>
          <p:cNvSpPr/>
          <p:nvPr/>
        </p:nvSpPr>
        <p:spPr bwMode="auto">
          <a:xfrm>
            <a:off x="1263024" y="2897858"/>
            <a:ext cx="51426" cy="282540"/>
          </a:xfrm>
          <a:custGeom>
            <a:avLst/>
            <a:gdLst/>
            <a:ahLst/>
            <a:cxnLst/>
            <a:rect l="0" t="0" r="0" b="0"/>
            <a:pathLst>
              <a:path w="51426" h="282540">
                <a:moveTo>
                  <a:pt x="8563" y="8219"/>
                </a:moveTo>
                <a:lnTo>
                  <a:pt x="343" y="0"/>
                </a:lnTo>
                <a:lnTo>
                  <a:pt x="11" y="8398"/>
                </a:lnTo>
                <a:lnTo>
                  <a:pt x="0" y="12426"/>
                </a:lnTo>
                <a:lnTo>
                  <a:pt x="949" y="15786"/>
                </a:lnTo>
                <a:lnTo>
                  <a:pt x="2534" y="19931"/>
                </a:lnTo>
                <a:lnTo>
                  <a:pt x="4544" y="24600"/>
                </a:lnTo>
                <a:lnTo>
                  <a:pt x="5884" y="28665"/>
                </a:lnTo>
                <a:lnTo>
                  <a:pt x="7372" y="35721"/>
                </a:lnTo>
                <a:lnTo>
                  <a:pt x="7769" y="39889"/>
                </a:lnTo>
                <a:lnTo>
                  <a:pt x="8034" y="44572"/>
                </a:lnTo>
                <a:lnTo>
                  <a:pt x="8210" y="49600"/>
                </a:lnTo>
                <a:lnTo>
                  <a:pt x="8493" y="77247"/>
                </a:lnTo>
                <a:lnTo>
                  <a:pt x="8560" y="125283"/>
                </a:lnTo>
                <a:lnTo>
                  <a:pt x="9514" y="131981"/>
                </a:lnTo>
                <a:lnTo>
                  <a:pt x="11102" y="139305"/>
                </a:lnTo>
                <a:lnTo>
                  <a:pt x="13113" y="147044"/>
                </a:lnTo>
                <a:lnTo>
                  <a:pt x="14454" y="154109"/>
                </a:lnTo>
                <a:lnTo>
                  <a:pt x="15348" y="160724"/>
                </a:lnTo>
                <a:lnTo>
                  <a:pt x="15944" y="167039"/>
                </a:lnTo>
                <a:lnTo>
                  <a:pt x="16341" y="172202"/>
                </a:lnTo>
                <a:lnTo>
                  <a:pt x="16782" y="180478"/>
                </a:lnTo>
                <a:lnTo>
                  <a:pt x="16978" y="189871"/>
                </a:lnTo>
                <a:lnTo>
                  <a:pt x="17031" y="195043"/>
                </a:lnTo>
                <a:lnTo>
                  <a:pt x="18018" y="200396"/>
                </a:lnTo>
                <a:lnTo>
                  <a:pt x="19629" y="205869"/>
                </a:lnTo>
                <a:lnTo>
                  <a:pt x="21655" y="211423"/>
                </a:lnTo>
                <a:lnTo>
                  <a:pt x="23006" y="216079"/>
                </a:lnTo>
                <a:lnTo>
                  <a:pt x="24507" y="223791"/>
                </a:lnTo>
                <a:lnTo>
                  <a:pt x="25860" y="228134"/>
                </a:lnTo>
                <a:lnTo>
                  <a:pt x="27714" y="232934"/>
                </a:lnTo>
                <a:lnTo>
                  <a:pt x="29903" y="238039"/>
                </a:lnTo>
                <a:lnTo>
                  <a:pt x="31362" y="242395"/>
                </a:lnTo>
                <a:lnTo>
                  <a:pt x="32335" y="246251"/>
                </a:lnTo>
                <a:lnTo>
                  <a:pt x="33416" y="253076"/>
                </a:lnTo>
                <a:lnTo>
                  <a:pt x="34024" y="261321"/>
                </a:lnTo>
                <a:lnTo>
                  <a:pt x="34167" y="263584"/>
                </a:lnTo>
                <a:lnTo>
                  <a:pt x="35157" y="265140"/>
                </a:lnTo>
                <a:lnTo>
                  <a:pt x="36770" y="267130"/>
                </a:lnTo>
                <a:lnTo>
                  <a:pt x="38797" y="269408"/>
                </a:lnTo>
                <a:lnTo>
                  <a:pt x="40149" y="271880"/>
                </a:lnTo>
                <a:lnTo>
                  <a:pt x="41651" y="277167"/>
                </a:lnTo>
                <a:lnTo>
                  <a:pt x="43004" y="278958"/>
                </a:lnTo>
                <a:lnTo>
                  <a:pt x="44859" y="280151"/>
                </a:lnTo>
                <a:lnTo>
                  <a:pt x="51425" y="28253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429"/>
          <p:cNvSpPr/>
          <p:nvPr/>
        </p:nvSpPr>
        <p:spPr bwMode="auto">
          <a:xfrm>
            <a:off x="1443072" y="2915841"/>
            <a:ext cx="222317" cy="264055"/>
          </a:xfrm>
          <a:custGeom>
            <a:avLst/>
            <a:gdLst/>
            <a:ahLst/>
            <a:cxnLst/>
            <a:rect l="0" t="0" r="0" b="0"/>
            <a:pathLst>
              <a:path w="222317" h="264055">
                <a:moveTo>
                  <a:pt x="59972" y="7381"/>
                </a:moveTo>
                <a:lnTo>
                  <a:pt x="55422" y="7381"/>
                </a:lnTo>
                <a:lnTo>
                  <a:pt x="54081" y="6429"/>
                </a:lnTo>
                <a:lnTo>
                  <a:pt x="53187" y="4841"/>
                </a:lnTo>
                <a:lnTo>
                  <a:pt x="51753" y="0"/>
                </a:lnTo>
                <a:lnTo>
                  <a:pt x="50683" y="555"/>
                </a:lnTo>
                <a:lnTo>
                  <a:pt x="44050" y="6294"/>
                </a:lnTo>
                <a:lnTo>
                  <a:pt x="40831" y="6898"/>
                </a:lnTo>
                <a:lnTo>
                  <a:pt x="38639" y="7059"/>
                </a:lnTo>
                <a:lnTo>
                  <a:pt x="36225" y="8119"/>
                </a:lnTo>
                <a:lnTo>
                  <a:pt x="31003" y="11837"/>
                </a:lnTo>
                <a:lnTo>
                  <a:pt x="25507" y="16664"/>
                </a:lnTo>
                <a:lnTo>
                  <a:pt x="19890" y="21984"/>
                </a:lnTo>
                <a:lnTo>
                  <a:pt x="14218" y="27524"/>
                </a:lnTo>
                <a:lnTo>
                  <a:pt x="12325" y="30335"/>
                </a:lnTo>
                <a:lnTo>
                  <a:pt x="10221" y="35998"/>
                </a:lnTo>
                <a:lnTo>
                  <a:pt x="6746" y="41690"/>
                </a:lnTo>
                <a:lnTo>
                  <a:pt x="4485" y="44541"/>
                </a:lnTo>
                <a:lnTo>
                  <a:pt x="2978" y="47394"/>
                </a:lnTo>
                <a:lnTo>
                  <a:pt x="1304" y="53105"/>
                </a:lnTo>
                <a:lnTo>
                  <a:pt x="560" y="58818"/>
                </a:lnTo>
                <a:lnTo>
                  <a:pt x="229" y="64532"/>
                </a:lnTo>
                <a:lnTo>
                  <a:pt x="83" y="70246"/>
                </a:lnTo>
                <a:lnTo>
                  <a:pt x="0" y="78819"/>
                </a:lnTo>
                <a:lnTo>
                  <a:pt x="941" y="80724"/>
                </a:lnTo>
                <a:lnTo>
                  <a:pt x="2520" y="81994"/>
                </a:lnTo>
                <a:lnTo>
                  <a:pt x="4526" y="82840"/>
                </a:lnTo>
                <a:lnTo>
                  <a:pt x="5863" y="84357"/>
                </a:lnTo>
                <a:lnTo>
                  <a:pt x="6755" y="86321"/>
                </a:lnTo>
                <a:lnTo>
                  <a:pt x="7349" y="88583"/>
                </a:lnTo>
                <a:lnTo>
                  <a:pt x="10549" y="93636"/>
                </a:lnTo>
                <a:lnTo>
                  <a:pt x="15147" y="99056"/>
                </a:lnTo>
                <a:lnTo>
                  <a:pt x="20365" y="104641"/>
                </a:lnTo>
                <a:lnTo>
                  <a:pt x="24042" y="107463"/>
                </a:lnTo>
                <a:lnTo>
                  <a:pt x="28399" y="110298"/>
                </a:lnTo>
                <a:lnTo>
                  <a:pt x="33209" y="113140"/>
                </a:lnTo>
                <a:lnTo>
                  <a:pt x="37367" y="115034"/>
                </a:lnTo>
                <a:lnTo>
                  <a:pt x="41092" y="116297"/>
                </a:lnTo>
                <a:lnTo>
                  <a:pt x="44528" y="117140"/>
                </a:lnTo>
                <a:lnTo>
                  <a:pt x="48724" y="118653"/>
                </a:lnTo>
                <a:lnTo>
                  <a:pt x="53426" y="120615"/>
                </a:lnTo>
                <a:lnTo>
                  <a:pt x="58465" y="122875"/>
                </a:lnTo>
                <a:lnTo>
                  <a:pt x="69145" y="127927"/>
                </a:lnTo>
                <a:lnTo>
                  <a:pt x="74660" y="130608"/>
                </a:lnTo>
                <a:lnTo>
                  <a:pt x="80242" y="132394"/>
                </a:lnTo>
                <a:lnTo>
                  <a:pt x="85868" y="133586"/>
                </a:lnTo>
                <a:lnTo>
                  <a:pt x="91524" y="134380"/>
                </a:lnTo>
                <a:lnTo>
                  <a:pt x="97199" y="135862"/>
                </a:lnTo>
                <a:lnTo>
                  <a:pt x="102888" y="137803"/>
                </a:lnTo>
                <a:lnTo>
                  <a:pt x="108585" y="140049"/>
                </a:lnTo>
                <a:lnTo>
                  <a:pt x="114288" y="142499"/>
                </a:lnTo>
                <a:lnTo>
                  <a:pt x="125705" y="147761"/>
                </a:lnTo>
                <a:lnTo>
                  <a:pt x="131417" y="149545"/>
                </a:lnTo>
                <a:lnTo>
                  <a:pt x="137130" y="150735"/>
                </a:lnTo>
                <a:lnTo>
                  <a:pt x="142843" y="151528"/>
                </a:lnTo>
                <a:lnTo>
                  <a:pt x="148557" y="153009"/>
                </a:lnTo>
                <a:lnTo>
                  <a:pt x="154271" y="154949"/>
                </a:lnTo>
                <a:lnTo>
                  <a:pt x="159986" y="157194"/>
                </a:lnTo>
                <a:lnTo>
                  <a:pt x="164748" y="159644"/>
                </a:lnTo>
                <a:lnTo>
                  <a:pt x="168875" y="162230"/>
                </a:lnTo>
                <a:lnTo>
                  <a:pt x="172579" y="164906"/>
                </a:lnTo>
                <a:lnTo>
                  <a:pt x="179235" y="170420"/>
                </a:lnTo>
                <a:lnTo>
                  <a:pt x="182343" y="173223"/>
                </a:lnTo>
                <a:lnTo>
                  <a:pt x="186320" y="176045"/>
                </a:lnTo>
                <a:lnTo>
                  <a:pt x="190877" y="178879"/>
                </a:lnTo>
                <a:lnTo>
                  <a:pt x="195820" y="181720"/>
                </a:lnTo>
                <a:lnTo>
                  <a:pt x="200067" y="184567"/>
                </a:lnTo>
                <a:lnTo>
                  <a:pt x="203851" y="187418"/>
                </a:lnTo>
                <a:lnTo>
                  <a:pt x="210596" y="193125"/>
                </a:lnTo>
                <a:lnTo>
                  <a:pt x="216769" y="198836"/>
                </a:lnTo>
                <a:lnTo>
                  <a:pt x="218796" y="201693"/>
                </a:lnTo>
                <a:lnTo>
                  <a:pt x="221048" y="207407"/>
                </a:lnTo>
                <a:lnTo>
                  <a:pt x="222049" y="213121"/>
                </a:lnTo>
                <a:lnTo>
                  <a:pt x="222316" y="215979"/>
                </a:lnTo>
                <a:lnTo>
                  <a:pt x="221542" y="218836"/>
                </a:lnTo>
                <a:lnTo>
                  <a:pt x="218141" y="224551"/>
                </a:lnTo>
                <a:lnTo>
                  <a:pt x="213455" y="230266"/>
                </a:lnTo>
                <a:lnTo>
                  <a:pt x="208197" y="235981"/>
                </a:lnTo>
                <a:lnTo>
                  <a:pt x="202685" y="241696"/>
                </a:lnTo>
                <a:lnTo>
                  <a:pt x="198929" y="244553"/>
                </a:lnTo>
                <a:lnTo>
                  <a:pt x="194520" y="247411"/>
                </a:lnTo>
                <a:lnTo>
                  <a:pt x="189676" y="250269"/>
                </a:lnTo>
                <a:lnTo>
                  <a:pt x="184542" y="253126"/>
                </a:lnTo>
                <a:lnTo>
                  <a:pt x="173757" y="258841"/>
                </a:lnTo>
                <a:lnTo>
                  <a:pt x="168214" y="260746"/>
                </a:lnTo>
                <a:lnTo>
                  <a:pt x="162613" y="262016"/>
                </a:lnTo>
                <a:lnTo>
                  <a:pt x="156975" y="262863"/>
                </a:lnTo>
                <a:lnTo>
                  <a:pt x="152263" y="263427"/>
                </a:lnTo>
                <a:lnTo>
                  <a:pt x="148169" y="263803"/>
                </a:lnTo>
                <a:lnTo>
                  <a:pt x="144488" y="264054"/>
                </a:lnTo>
                <a:lnTo>
                  <a:pt x="140129" y="263269"/>
                </a:lnTo>
                <a:lnTo>
                  <a:pt x="135317" y="261793"/>
                </a:lnTo>
                <a:lnTo>
                  <a:pt x="130205" y="259857"/>
                </a:lnTo>
                <a:lnTo>
                  <a:pt x="125844" y="258566"/>
                </a:lnTo>
                <a:lnTo>
                  <a:pt x="121984" y="257705"/>
                </a:lnTo>
                <a:lnTo>
                  <a:pt x="118459" y="257131"/>
                </a:lnTo>
                <a:lnTo>
                  <a:pt x="112001" y="253954"/>
                </a:lnTo>
                <a:lnTo>
                  <a:pt x="105956" y="249366"/>
                </a:lnTo>
                <a:lnTo>
                  <a:pt x="100095" y="244153"/>
                </a:lnTo>
                <a:lnTo>
                  <a:pt x="94315" y="238660"/>
                </a:lnTo>
                <a:lnTo>
                  <a:pt x="91440" y="235862"/>
                </a:lnTo>
                <a:lnTo>
                  <a:pt x="89523" y="232092"/>
                </a:lnTo>
                <a:lnTo>
                  <a:pt x="88245" y="227673"/>
                </a:lnTo>
                <a:lnTo>
                  <a:pt x="87394" y="222822"/>
                </a:lnTo>
                <a:lnTo>
                  <a:pt x="86447" y="214893"/>
                </a:lnTo>
                <a:lnTo>
                  <a:pt x="86026" y="207241"/>
                </a:lnTo>
                <a:lnTo>
                  <a:pt x="85840" y="197490"/>
                </a:lnTo>
                <a:lnTo>
                  <a:pt x="85734" y="181291"/>
                </a:lnTo>
                <a:lnTo>
                  <a:pt x="86672" y="176661"/>
                </a:lnTo>
                <a:lnTo>
                  <a:pt x="90254" y="168976"/>
                </a:lnTo>
                <a:lnTo>
                  <a:pt x="93495" y="164641"/>
                </a:lnTo>
                <a:lnTo>
                  <a:pt x="97561" y="159846"/>
                </a:lnTo>
                <a:lnTo>
                  <a:pt x="102176" y="154745"/>
                </a:lnTo>
                <a:lnTo>
                  <a:pt x="106206" y="149438"/>
                </a:lnTo>
                <a:lnTo>
                  <a:pt x="109845" y="143996"/>
                </a:lnTo>
                <a:lnTo>
                  <a:pt x="113223" y="138463"/>
                </a:lnTo>
                <a:lnTo>
                  <a:pt x="117380" y="132869"/>
                </a:lnTo>
                <a:lnTo>
                  <a:pt x="122057" y="127235"/>
                </a:lnTo>
                <a:lnTo>
                  <a:pt x="127080" y="121573"/>
                </a:lnTo>
                <a:lnTo>
                  <a:pt x="137741" y="110203"/>
                </a:lnTo>
                <a:lnTo>
                  <a:pt x="159890" y="87561"/>
                </a:lnTo>
                <a:lnTo>
                  <a:pt x="181515" y="65870"/>
                </a:lnTo>
                <a:lnTo>
                  <a:pt x="183863" y="62566"/>
                </a:lnTo>
                <a:lnTo>
                  <a:pt x="186473" y="56355"/>
                </a:lnTo>
                <a:lnTo>
                  <a:pt x="190172" y="50420"/>
                </a:lnTo>
                <a:lnTo>
                  <a:pt x="192492" y="47504"/>
                </a:lnTo>
                <a:lnTo>
                  <a:pt x="193087" y="44607"/>
                </a:lnTo>
                <a:lnTo>
                  <a:pt x="192530" y="41723"/>
                </a:lnTo>
                <a:lnTo>
                  <a:pt x="190325" y="35979"/>
                </a:lnTo>
                <a:lnTo>
                  <a:pt x="189344" y="30251"/>
                </a:lnTo>
                <a:lnTo>
                  <a:pt x="188130" y="27390"/>
                </a:lnTo>
                <a:lnTo>
                  <a:pt x="184242" y="21672"/>
                </a:lnTo>
                <a:lnTo>
                  <a:pt x="179338" y="15955"/>
                </a:lnTo>
                <a:lnTo>
                  <a:pt x="176697" y="13097"/>
                </a:lnTo>
                <a:lnTo>
                  <a:pt x="173984" y="11192"/>
                </a:lnTo>
                <a:lnTo>
                  <a:pt x="168429" y="9075"/>
                </a:lnTo>
                <a:lnTo>
                  <a:pt x="162785" y="8134"/>
                </a:lnTo>
                <a:lnTo>
                  <a:pt x="159947" y="7883"/>
                </a:lnTo>
                <a:lnTo>
                  <a:pt x="155197" y="8668"/>
                </a:lnTo>
                <a:lnTo>
                  <a:pt x="149173" y="10144"/>
                </a:lnTo>
                <a:lnTo>
                  <a:pt x="142300" y="12081"/>
                </a:lnTo>
                <a:lnTo>
                  <a:pt x="135812" y="14324"/>
                </a:lnTo>
                <a:lnTo>
                  <a:pt x="129582" y="16772"/>
                </a:lnTo>
                <a:lnTo>
                  <a:pt x="123524" y="19357"/>
                </a:lnTo>
                <a:lnTo>
                  <a:pt x="111713" y="24769"/>
                </a:lnTo>
                <a:lnTo>
                  <a:pt x="105896" y="27545"/>
                </a:lnTo>
                <a:lnTo>
                  <a:pt x="98208" y="32254"/>
                </a:lnTo>
                <a:lnTo>
                  <a:pt x="89273" y="38250"/>
                </a:lnTo>
                <a:lnTo>
                  <a:pt x="59972" y="5881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430"/>
          <p:cNvSpPr/>
          <p:nvPr/>
        </p:nvSpPr>
        <p:spPr bwMode="auto">
          <a:xfrm>
            <a:off x="945832" y="2203237"/>
            <a:ext cx="25718" cy="248499"/>
          </a:xfrm>
          <a:custGeom>
            <a:avLst/>
            <a:gdLst/>
            <a:ahLst/>
            <a:cxnLst/>
            <a:rect l="0" t="0" r="0" b="0"/>
            <a:pathLst>
              <a:path w="25718" h="248499">
                <a:moveTo>
                  <a:pt x="0" y="8468"/>
                </a:moveTo>
                <a:lnTo>
                  <a:pt x="0" y="0"/>
                </a:lnTo>
                <a:lnTo>
                  <a:pt x="0" y="15744"/>
                </a:lnTo>
                <a:lnTo>
                  <a:pt x="952" y="17129"/>
                </a:lnTo>
                <a:lnTo>
                  <a:pt x="2540" y="19004"/>
                </a:lnTo>
                <a:lnTo>
                  <a:pt x="4551" y="21207"/>
                </a:lnTo>
                <a:lnTo>
                  <a:pt x="5891" y="23628"/>
                </a:lnTo>
                <a:lnTo>
                  <a:pt x="6785" y="26195"/>
                </a:lnTo>
                <a:lnTo>
                  <a:pt x="7381" y="28858"/>
                </a:lnTo>
                <a:lnTo>
                  <a:pt x="8043" y="34358"/>
                </a:lnTo>
                <a:lnTo>
                  <a:pt x="8337" y="39977"/>
                </a:lnTo>
                <a:lnTo>
                  <a:pt x="8468" y="45649"/>
                </a:lnTo>
                <a:lnTo>
                  <a:pt x="9455" y="49448"/>
                </a:lnTo>
                <a:lnTo>
                  <a:pt x="11066" y="53885"/>
                </a:lnTo>
                <a:lnTo>
                  <a:pt x="13092" y="58749"/>
                </a:lnTo>
                <a:lnTo>
                  <a:pt x="14443" y="62943"/>
                </a:lnTo>
                <a:lnTo>
                  <a:pt x="15344" y="66692"/>
                </a:lnTo>
                <a:lnTo>
                  <a:pt x="15944" y="70144"/>
                </a:lnTo>
                <a:lnTo>
                  <a:pt x="16611" y="76519"/>
                </a:lnTo>
                <a:lnTo>
                  <a:pt x="16908" y="83480"/>
                </a:lnTo>
                <a:lnTo>
                  <a:pt x="17114" y="104400"/>
                </a:lnTo>
                <a:lnTo>
                  <a:pt x="17142" y="134592"/>
                </a:lnTo>
                <a:lnTo>
                  <a:pt x="18096" y="139223"/>
                </a:lnTo>
                <a:lnTo>
                  <a:pt x="19684" y="143263"/>
                </a:lnTo>
                <a:lnTo>
                  <a:pt x="21695" y="146909"/>
                </a:lnTo>
                <a:lnTo>
                  <a:pt x="22083" y="151244"/>
                </a:lnTo>
                <a:lnTo>
                  <a:pt x="21390" y="156039"/>
                </a:lnTo>
                <a:lnTo>
                  <a:pt x="19975" y="161141"/>
                </a:lnTo>
                <a:lnTo>
                  <a:pt x="19032" y="165495"/>
                </a:lnTo>
                <a:lnTo>
                  <a:pt x="18403" y="169350"/>
                </a:lnTo>
                <a:lnTo>
                  <a:pt x="17983" y="172873"/>
                </a:lnTo>
                <a:lnTo>
                  <a:pt x="17704" y="177126"/>
                </a:lnTo>
                <a:lnTo>
                  <a:pt x="17518" y="181867"/>
                </a:lnTo>
                <a:lnTo>
                  <a:pt x="17219" y="198612"/>
                </a:lnTo>
                <a:lnTo>
                  <a:pt x="17145" y="243135"/>
                </a:lnTo>
                <a:lnTo>
                  <a:pt x="18097" y="244922"/>
                </a:lnTo>
                <a:lnTo>
                  <a:pt x="19685" y="246114"/>
                </a:lnTo>
                <a:lnTo>
                  <a:pt x="25717" y="24849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431"/>
          <p:cNvSpPr/>
          <p:nvPr/>
        </p:nvSpPr>
        <p:spPr bwMode="auto">
          <a:xfrm>
            <a:off x="1014422" y="2211705"/>
            <a:ext cx="154144" cy="240018"/>
          </a:xfrm>
          <a:custGeom>
            <a:avLst/>
            <a:gdLst/>
            <a:ahLst/>
            <a:cxnLst/>
            <a:rect l="0" t="0" r="0" b="0"/>
            <a:pathLst>
              <a:path w="154144" h="240018">
                <a:moveTo>
                  <a:pt x="85715" y="0"/>
                </a:moveTo>
                <a:lnTo>
                  <a:pt x="73783" y="0"/>
                </a:lnTo>
                <a:lnTo>
                  <a:pt x="71093" y="952"/>
                </a:lnTo>
                <a:lnTo>
                  <a:pt x="68347" y="2540"/>
                </a:lnTo>
                <a:lnTo>
                  <a:pt x="65564" y="4551"/>
                </a:lnTo>
                <a:lnTo>
                  <a:pt x="62756" y="6844"/>
                </a:lnTo>
                <a:lnTo>
                  <a:pt x="59931" y="9325"/>
                </a:lnTo>
                <a:lnTo>
                  <a:pt x="57096" y="11931"/>
                </a:lnTo>
                <a:lnTo>
                  <a:pt x="51405" y="17368"/>
                </a:lnTo>
                <a:lnTo>
                  <a:pt x="14277" y="54293"/>
                </a:lnTo>
                <a:lnTo>
                  <a:pt x="12372" y="57150"/>
                </a:lnTo>
                <a:lnTo>
                  <a:pt x="10256" y="62865"/>
                </a:lnTo>
                <a:lnTo>
                  <a:pt x="8739" y="64770"/>
                </a:lnTo>
                <a:lnTo>
                  <a:pt x="6775" y="66040"/>
                </a:lnTo>
                <a:lnTo>
                  <a:pt x="4513" y="66886"/>
                </a:lnTo>
                <a:lnTo>
                  <a:pt x="3006" y="68403"/>
                </a:lnTo>
                <a:lnTo>
                  <a:pt x="2000" y="70367"/>
                </a:lnTo>
                <a:lnTo>
                  <a:pt x="108" y="76755"/>
                </a:lnTo>
                <a:lnTo>
                  <a:pt x="6" y="83885"/>
                </a:lnTo>
                <a:lnTo>
                  <a:pt x="0" y="84498"/>
                </a:lnTo>
                <a:lnTo>
                  <a:pt x="4544" y="89912"/>
                </a:lnTo>
                <a:lnTo>
                  <a:pt x="6836" y="91374"/>
                </a:lnTo>
                <a:lnTo>
                  <a:pt x="9316" y="92348"/>
                </a:lnTo>
                <a:lnTo>
                  <a:pt x="11923" y="92998"/>
                </a:lnTo>
                <a:lnTo>
                  <a:pt x="14613" y="94383"/>
                </a:lnTo>
                <a:lnTo>
                  <a:pt x="17358" y="96260"/>
                </a:lnTo>
                <a:lnTo>
                  <a:pt x="20141" y="98463"/>
                </a:lnTo>
                <a:lnTo>
                  <a:pt x="22949" y="99932"/>
                </a:lnTo>
                <a:lnTo>
                  <a:pt x="25774" y="100911"/>
                </a:lnTo>
                <a:lnTo>
                  <a:pt x="28609" y="101564"/>
                </a:lnTo>
                <a:lnTo>
                  <a:pt x="31452" y="101999"/>
                </a:lnTo>
                <a:lnTo>
                  <a:pt x="34300" y="102289"/>
                </a:lnTo>
                <a:lnTo>
                  <a:pt x="37151" y="102483"/>
                </a:lnTo>
                <a:lnTo>
                  <a:pt x="40956" y="103564"/>
                </a:lnTo>
                <a:lnTo>
                  <a:pt x="45398" y="105238"/>
                </a:lnTo>
                <a:lnTo>
                  <a:pt x="50265" y="107306"/>
                </a:lnTo>
                <a:lnTo>
                  <a:pt x="54461" y="109637"/>
                </a:lnTo>
                <a:lnTo>
                  <a:pt x="58212" y="112144"/>
                </a:lnTo>
                <a:lnTo>
                  <a:pt x="61664" y="114767"/>
                </a:lnTo>
                <a:lnTo>
                  <a:pt x="65871" y="116516"/>
                </a:lnTo>
                <a:lnTo>
                  <a:pt x="70581" y="117683"/>
                </a:lnTo>
                <a:lnTo>
                  <a:pt x="75625" y="118460"/>
                </a:lnTo>
                <a:lnTo>
                  <a:pt x="79941" y="119930"/>
                </a:lnTo>
                <a:lnTo>
                  <a:pt x="83771" y="121864"/>
                </a:lnTo>
                <a:lnTo>
                  <a:pt x="87276" y="124105"/>
                </a:lnTo>
                <a:lnTo>
                  <a:pt x="90566" y="126551"/>
                </a:lnTo>
                <a:lnTo>
                  <a:pt x="93711" y="129135"/>
                </a:lnTo>
                <a:lnTo>
                  <a:pt x="96761" y="131810"/>
                </a:lnTo>
                <a:lnTo>
                  <a:pt x="99747" y="134545"/>
                </a:lnTo>
                <a:lnTo>
                  <a:pt x="109705" y="144071"/>
                </a:lnTo>
                <a:lnTo>
                  <a:pt x="113205" y="150074"/>
                </a:lnTo>
                <a:lnTo>
                  <a:pt x="115472" y="154341"/>
                </a:lnTo>
                <a:lnTo>
                  <a:pt x="117990" y="161623"/>
                </a:lnTo>
                <a:lnTo>
                  <a:pt x="119109" y="168035"/>
                </a:lnTo>
                <a:lnTo>
                  <a:pt x="119607" y="174059"/>
                </a:lnTo>
                <a:lnTo>
                  <a:pt x="120692" y="176999"/>
                </a:lnTo>
                <a:lnTo>
                  <a:pt x="124438" y="182806"/>
                </a:lnTo>
                <a:lnTo>
                  <a:pt x="126738" y="188562"/>
                </a:lnTo>
                <a:lnTo>
                  <a:pt x="127351" y="191430"/>
                </a:lnTo>
                <a:lnTo>
                  <a:pt x="126807" y="194295"/>
                </a:lnTo>
                <a:lnTo>
                  <a:pt x="123663" y="200018"/>
                </a:lnTo>
                <a:lnTo>
                  <a:pt x="121631" y="205737"/>
                </a:lnTo>
                <a:lnTo>
                  <a:pt x="121089" y="208595"/>
                </a:lnTo>
                <a:lnTo>
                  <a:pt x="117947" y="214311"/>
                </a:lnTo>
                <a:lnTo>
                  <a:pt x="112719" y="221191"/>
                </a:lnTo>
                <a:lnTo>
                  <a:pt x="110385" y="222708"/>
                </a:lnTo>
                <a:lnTo>
                  <a:pt x="106924" y="224672"/>
                </a:lnTo>
                <a:lnTo>
                  <a:pt x="102712" y="226933"/>
                </a:lnTo>
                <a:lnTo>
                  <a:pt x="99904" y="229394"/>
                </a:lnTo>
                <a:lnTo>
                  <a:pt x="98032" y="231987"/>
                </a:lnTo>
                <a:lnTo>
                  <a:pt x="96784" y="234667"/>
                </a:lnTo>
                <a:lnTo>
                  <a:pt x="94999" y="236455"/>
                </a:lnTo>
                <a:lnTo>
                  <a:pt x="92857" y="237647"/>
                </a:lnTo>
                <a:lnTo>
                  <a:pt x="90476" y="238441"/>
                </a:lnTo>
                <a:lnTo>
                  <a:pt x="87937" y="238970"/>
                </a:lnTo>
                <a:lnTo>
                  <a:pt x="85291" y="239323"/>
                </a:lnTo>
                <a:lnTo>
                  <a:pt x="82575" y="239559"/>
                </a:lnTo>
                <a:lnTo>
                  <a:pt x="79811" y="239716"/>
                </a:lnTo>
                <a:lnTo>
                  <a:pt x="74201" y="239890"/>
                </a:lnTo>
                <a:lnTo>
                  <a:pt x="59986" y="240011"/>
                </a:lnTo>
                <a:lnTo>
                  <a:pt x="57133" y="240017"/>
                </a:lnTo>
                <a:lnTo>
                  <a:pt x="55230" y="239069"/>
                </a:lnTo>
                <a:lnTo>
                  <a:pt x="53962" y="237484"/>
                </a:lnTo>
                <a:lnTo>
                  <a:pt x="53116" y="235475"/>
                </a:lnTo>
                <a:lnTo>
                  <a:pt x="51600" y="234136"/>
                </a:lnTo>
                <a:lnTo>
                  <a:pt x="49636" y="233243"/>
                </a:lnTo>
                <a:lnTo>
                  <a:pt x="47375" y="232648"/>
                </a:lnTo>
                <a:lnTo>
                  <a:pt x="45868" y="231298"/>
                </a:lnTo>
                <a:lnTo>
                  <a:pt x="44863" y="229446"/>
                </a:lnTo>
                <a:lnTo>
                  <a:pt x="43249" y="224181"/>
                </a:lnTo>
                <a:lnTo>
                  <a:pt x="45569" y="220921"/>
                </a:lnTo>
                <a:lnTo>
                  <a:pt x="47521" y="218718"/>
                </a:lnTo>
                <a:lnTo>
                  <a:pt x="48822" y="216297"/>
                </a:lnTo>
                <a:lnTo>
                  <a:pt x="50268" y="211067"/>
                </a:lnTo>
                <a:lnTo>
                  <a:pt x="53451" y="205567"/>
                </a:lnTo>
                <a:lnTo>
                  <a:pt x="55633" y="202767"/>
                </a:lnTo>
                <a:lnTo>
                  <a:pt x="57088" y="198995"/>
                </a:lnTo>
                <a:lnTo>
                  <a:pt x="58058" y="194576"/>
                </a:lnTo>
                <a:lnTo>
                  <a:pt x="58704" y="189725"/>
                </a:lnTo>
                <a:lnTo>
                  <a:pt x="61040" y="185538"/>
                </a:lnTo>
                <a:lnTo>
                  <a:pt x="64503" y="181795"/>
                </a:lnTo>
                <a:lnTo>
                  <a:pt x="68716" y="178346"/>
                </a:lnTo>
                <a:lnTo>
                  <a:pt x="72477" y="174142"/>
                </a:lnTo>
                <a:lnTo>
                  <a:pt x="75937" y="169435"/>
                </a:lnTo>
                <a:lnTo>
                  <a:pt x="79197" y="164391"/>
                </a:lnTo>
                <a:lnTo>
                  <a:pt x="82322" y="159124"/>
                </a:lnTo>
                <a:lnTo>
                  <a:pt x="85358" y="153707"/>
                </a:lnTo>
                <a:lnTo>
                  <a:pt x="88334" y="148192"/>
                </a:lnTo>
                <a:lnTo>
                  <a:pt x="92224" y="142609"/>
                </a:lnTo>
                <a:lnTo>
                  <a:pt x="96722" y="136983"/>
                </a:lnTo>
                <a:lnTo>
                  <a:pt x="101625" y="131327"/>
                </a:lnTo>
                <a:lnTo>
                  <a:pt x="106799" y="126604"/>
                </a:lnTo>
                <a:lnTo>
                  <a:pt x="112154" y="122502"/>
                </a:lnTo>
                <a:lnTo>
                  <a:pt x="117628" y="118815"/>
                </a:lnTo>
                <a:lnTo>
                  <a:pt x="122231" y="114453"/>
                </a:lnTo>
                <a:lnTo>
                  <a:pt x="126251" y="109639"/>
                </a:lnTo>
                <a:lnTo>
                  <a:pt x="129884" y="104525"/>
                </a:lnTo>
                <a:lnTo>
                  <a:pt x="133259" y="99211"/>
                </a:lnTo>
                <a:lnTo>
                  <a:pt x="136461" y="93763"/>
                </a:lnTo>
                <a:lnTo>
                  <a:pt x="139548" y="88226"/>
                </a:lnTo>
                <a:lnTo>
                  <a:pt x="142559" y="83582"/>
                </a:lnTo>
                <a:lnTo>
                  <a:pt x="145518" y="79534"/>
                </a:lnTo>
                <a:lnTo>
                  <a:pt x="148444" y="75882"/>
                </a:lnTo>
                <a:lnTo>
                  <a:pt x="151694" y="69285"/>
                </a:lnTo>
                <a:lnTo>
                  <a:pt x="153139" y="63178"/>
                </a:lnTo>
                <a:lnTo>
                  <a:pt x="153781" y="57289"/>
                </a:lnTo>
                <a:lnTo>
                  <a:pt x="154067" y="51496"/>
                </a:lnTo>
                <a:lnTo>
                  <a:pt x="154143" y="48618"/>
                </a:lnTo>
                <a:lnTo>
                  <a:pt x="153241" y="46700"/>
                </a:lnTo>
                <a:lnTo>
                  <a:pt x="151687" y="45420"/>
                </a:lnTo>
                <a:lnTo>
                  <a:pt x="149699" y="44568"/>
                </a:lnTo>
                <a:lnTo>
                  <a:pt x="148373" y="43047"/>
                </a:lnTo>
                <a:lnTo>
                  <a:pt x="147490" y="41080"/>
                </a:lnTo>
                <a:lnTo>
                  <a:pt x="146901" y="38816"/>
                </a:lnTo>
                <a:lnTo>
                  <a:pt x="144603" y="38260"/>
                </a:lnTo>
                <a:lnTo>
                  <a:pt x="141166" y="38842"/>
                </a:lnTo>
                <a:lnTo>
                  <a:pt x="136970" y="40182"/>
                </a:lnTo>
                <a:lnTo>
                  <a:pt x="133220" y="41075"/>
                </a:lnTo>
                <a:lnTo>
                  <a:pt x="129767" y="41671"/>
                </a:lnTo>
                <a:lnTo>
                  <a:pt x="120005" y="428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432"/>
          <p:cNvSpPr/>
          <p:nvPr/>
        </p:nvSpPr>
        <p:spPr bwMode="auto">
          <a:xfrm>
            <a:off x="2257466" y="3377565"/>
            <a:ext cx="213036" cy="376802"/>
          </a:xfrm>
          <a:custGeom>
            <a:avLst/>
            <a:gdLst/>
            <a:ahLst/>
            <a:cxnLst/>
            <a:rect l="0" t="0" r="0" b="0"/>
            <a:pathLst>
              <a:path w="213036" h="376802">
                <a:moveTo>
                  <a:pt x="85684" y="0"/>
                </a:moveTo>
                <a:lnTo>
                  <a:pt x="72665" y="13018"/>
                </a:lnTo>
                <a:lnTo>
                  <a:pt x="71289" y="15346"/>
                </a:lnTo>
                <a:lnTo>
                  <a:pt x="69761" y="20473"/>
                </a:lnTo>
                <a:lnTo>
                  <a:pt x="69082" y="28467"/>
                </a:lnTo>
                <a:lnTo>
                  <a:pt x="68901" y="33265"/>
                </a:lnTo>
                <a:lnTo>
                  <a:pt x="66159" y="43677"/>
                </a:lnTo>
                <a:lnTo>
                  <a:pt x="61766" y="54654"/>
                </a:lnTo>
                <a:lnTo>
                  <a:pt x="56639" y="65883"/>
                </a:lnTo>
                <a:lnTo>
                  <a:pt x="48397" y="82915"/>
                </a:lnTo>
                <a:lnTo>
                  <a:pt x="46538" y="89566"/>
                </a:lnTo>
                <a:lnTo>
                  <a:pt x="45299" y="96858"/>
                </a:lnTo>
                <a:lnTo>
                  <a:pt x="44473" y="104577"/>
                </a:lnTo>
                <a:lnTo>
                  <a:pt x="42970" y="111628"/>
                </a:lnTo>
                <a:lnTo>
                  <a:pt x="41015" y="118234"/>
                </a:lnTo>
                <a:lnTo>
                  <a:pt x="33713" y="139172"/>
                </a:lnTo>
                <a:lnTo>
                  <a:pt x="31034" y="147074"/>
                </a:lnTo>
                <a:lnTo>
                  <a:pt x="28296" y="154246"/>
                </a:lnTo>
                <a:lnTo>
                  <a:pt x="25517" y="160933"/>
                </a:lnTo>
                <a:lnTo>
                  <a:pt x="22713" y="167296"/>
                </a:lnTo>
                <a:lnTo>
                  <a:pt x="20843" y="174396"/>
                </a:lnTo>
                <a:lnTo>
                  <a:pt x="19597" y="181986"/>
                </a:lnTo>
                <a:lnTo>
                  <a:pt x="18765" y="189904"/>
                </a:lnTo>
                <a:lnTo>
                  <a:pt x="17259" y="198040"/>
                </a:lnTo>
                <a:lnTo>
                  <a:pt x="15302" y="206322"/>
                </a:lnTo>
                <a:lnTo>
                  <a:pt x="13045" y="214700"/>
                </a:lnTo>
                <a:lnTo>
                  <a:pt x="10588" y="222191"/>
                </a:lnTo>
                <a:lnTo>
                  <a:pt x="7997" y="229090"/>
                </a:lnTo>
                <a:lnTo>
                  <a:pt x="5317" y="235594"/>
                </a:lnTo>
                <a:lnTo>
                  <a:pt x="3531" y="241835"/>
                </a:lnTo>
                <a:lnTo>
                  <a:pt x="2340" y="247901"/>
                </a:lnTo>
                <a:lnTo>
                  <a:pt x="1546" y="253850"/>
                </a:lnTo>
                <a:lnTo>
                  <a:pt x="664" y="265539"/>
                </a:lnTo>
                <a:lnTo>
                  <a:pt x="272" y="277085"/>
                </a:lnTo>
                <a:lnTo>
                  <a:pt x="21" y="300019"/>
                </a:lnTo>
                <a:lnTo>
                  <a:pt x="0" y="305740"/>
                </a:lnTo>
                <a:lnTo>
                  <a:pt x="938" y="310507"/>
                </a:lnTo>
                <a:lnTo>
                  <a:pt x="4521" y="318343"/>
                </a:lnTo>
                <a:lnTo>
                  <a:pt x="11894" y="332660"/>
                </a:lnTo>
                <a:lnTo>
                  <a:pt x="14788" y="340889"/>
                </a:lnTo>
                <a:lnTo>
                  <a:pt x="15560" y="344417"/>
                </a:lnTo>
                <a:lnTo>
                  <a:pt x="18958" y="350876"/>
                </a:lnTo>
                <a:lnTo>
                  <a:pt x="21197" y="353933"/>
                </a:lnTo>
                <a:lnTo>
                  <a:pt x="23642" y="355970"/>
                </a:lnTo>
                <a:lnTo>
                  <a:pt x="26225" y="357328"/>
                </a:lnTo>
                <a:lnTo>
                  <a:pt x="28900" y="358234"/>
                </a:lnTo>
                <a:lnTo>
                  <a:pt x="34411" y="361780"/>
                </a:lnTo>
                <a:lnTo>
                  <a:pt x="37215" y="364059"/>
                </a:lnTo>
                <a:lnTo>
                  <a:pt x="40988" y="365578"/>
                </a:lnTo>
                <a:lnTo>
                  <a:pt x="45409" y="366591"/>
                </a:lnTo>
                <a:lnTo>
                  <a:pt x="50261" y="367266"/>
                </a:lnTo>
                <a:lnTo>
                  <a:pt x="54449" y="368669"/>
                </a:lnTo>
                <a:lnTo>
                  <a:pt x="58193" y="370557"/>
                </a:lnTo>
                <a:lnTo>
                  <a:pt x="61641" y="372768"/>
                </a:lnTo>
                <a:lnTo>
                  <a:pt x="65845" y="374242"/>
                </a:lnTo>
                <a:lnTo>
                  <a:pt x="70553" y="375224"/>
                </a:lnTo>
                <a:lnTo>
                  <a:pt x="75597" y="375879"/>
                </a:lnTo>
                <a:lnTo>
                  <a:pt x="79912" y="376316"/>
                </a:lnTo>
                <a:lnTo>
                  <a:pt x="83740" y="376607"/>
                </a:lnTo>
                <a:lnTo>
                  <a:pt x="87246" y="376801"/>
                </a:lnTo>
                <a:lnTo>
                  <a:pt x="91488" y="375978"/>
                </a:lnTo>
                <a:lnTo>
                  <a:pt x="96220" y="374477"/>
                </a:lnTo>
                <a:lnTo>
                  <a:pt x="101280" y="372524"/>
                </a:lnTo>
                <a:lnTo>
                  <a:pt x="105607" y="371222"/>
                </a:lnTo>
                <a:lnTo>
                  <a:pt x="109443" y="370353"/>
                </a:lnTo>
                <a:lnTo>
                  <a:pt x="112953" y="369775"/>
                </a:lnTo>
                <a:lnTo>
                  <a:pt x="117198" y="368436"/>
                </a:lnTo>
                <a:lnTo>
                  <a:pt x="121933" y="366592"/>
                </a:lnTo>
                <a:lnTo>
                  <a:pt x="126995" y="364409"/>
                </a:lnTo>
                <a:lnTo>
                  <a:pt x="131322" y="362002"/>
                </a:lnTo>
                <a:lnTo>
                  <a:pt x="135159" y="359444"/>
                </a:lnTo>
                <a:lnTo>
                  <a:pt x="138670" y="356787"/>
                </a:lnTo>
                <a:lnTo>
                  <a:pt x="142915" y="354063"/>
                </a:lnTo>
                <a:lnTo>
                  <a:pt x="147650" y="351294"/>
                </a:lnTo>
                <a:lnTo>
                  <a:pt x="152712" y="348496"/>
                </a:lnTo>
                <a:lnTo>
                  <a:pt x="156087" y="345678"/>
                </a:lnTo>
                <a:lnTo>
                  <a:pt x="158336" y="342847"/>
                </a:lnTo>
                <a:lnTo>
                  <a:pt x="161789" y="337161"/>
                </a:lnTo>
                <a:lnTo>
                  <a:pt x="166498" y="331459"/>
                </a:lnTo>
                <a:lnTo>
                  <a:pt x="171766" y="325750"/>
                </a:lnTo>
                <a:lnTo>
                  <a:pt x="177282" y="319085"/>
                </a:lnTo>
                <a:lnTo>
                  <a:pt x="182909" y="309773"/>
                </a:lnTo>
                <a:lnTo>
                  <a:pt x="188585" y="301824"/>
                </a:lnTo>
                <a:lnTo>
                  <a:pt x="194282" y="294164"/>
                </a:lnTo>
                <a:lnTo>
                  <a:pt x="199990" y="284409"/>
                </a:lnTo>
                <a:lnTo>
                  <a:pt x="203161" y="276264"/>
                </a:lnTo>
                <a:lnTo>
                  <a:pt x="204947" y="266323"/>
                </a:lnTo>
                <a:lnTo>
                  <a:pt x="205197" y="263274"/>
                </a:lnTo>
                <a:lnTo>
                  <a:pt x="206317" y="260288"/>
                </a:lnTo>
                <a:lnTo>
                  <a:pt x="211491" y="251535"/>
                </a:lnTo>
                <a:lnTo>
                  <a:pt x="213035" y="245778"/>
                </a:lnTo>
                <a:lnTo>
                  <a:pt x="212495" y="242910"/>
                </a:lnTo>
                <a:lnTo>
                  <a:pt x="208136" y="234321"/>
                </a:lnTo>
                <a:lnTo>
                  <a:pt x="206019" y="224579"/>
                </a:lnTo>
                <a:lnTo>
                  <a:pt x="204960" y="224014"/>
                </a:lnTo>
                <a:lnTo>
                  <a:pt x="198346" y="223033"/>
                </a:lnTo>
                <a:lnTo>
                  <a:pt x="192936" y="222929"/>
                </a:lnTo>
                <a:lnTo>
                  <a:pt x="159968" y="222885"/>
                </a:lnTo>
                <a:lnTo>
                  <a:pt x="157114" y="223838"/>
                </a:lnTo>
                <a:lnTo>
                  <a:pt x="151403" y="227435"/>
                </a:lnTo>
                <a:lnTo>
                  <a:pt x="149499" y="229729"/>
                </a:lnTo>
                <a:lnTo>
                  <a:pt x="148230" y="232210"/>
                </a:lnTo>
                <a:lnTo>
                  <a:pt x="147383" y="234816"/>
                </a:lnTo>
                <a:lnTo>
                  <a:pt x="143903" y="240253"/>
                </a:lnTo>
                <a:lnTo>
                  <a:pt x="141642" y="243036"/>
                </a:lnTo>
                <a:lnTo>
                  <a:pt x="140134" y="245844"/>
                </a:lnTo>
                <a:lnTo>
                  <a:pt x="137060" y="254347"/>
                </a:lnTo>
                <a:lnTo>
                  <a:pt x="130539" y="263851"/>
                </a:lnTo>
                <a:lnTo>
                  <a:pt x="125305" y="273159"/>
                </a:lnTo>
                <a:lnTo>
                  <a:pt x="122343" y="281107"/>
                </a:lnTo>
                <a:lnTo>
                  <a:pt x="120676" y="290936"/>
                </a:lnTo>
                <a:lnTo>
                  <a:pt x="120181" y="299880"/>
                </a:lnTo>
                <a:lnTo>
                  <a:pt x="120015" y="311436"/>
                </a:lnTo>
                <a:lnTo>
                  <a:pt x="119974" y="332633"/>
                </a:lnTo>
                <a:lnTo>
                  <a:pt x="122514" y="336114"/>
                </a:lnTo>
                <a:lnTo>
                  <a:pt x="128704" y="342959"/>
                </a:lnTo>
                <a:lnTo>
                  <a:pt x="132744" y="347053"/>
                </a:lnTo>
                <a:lnTo>
                  <a:pt x="135155" y="348526"/>
                </a:lnTo>
                <a:lnTo>
                  <a:pt x="140373" y="350163"/>
                </a:lnTo>
                <a:lnTo>
                  <a:pt x="145691" y="3514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433"/>
          <p:cNvSpPr/>
          <p:nvPr/>
        </p:nvSpPr>
        <p:spPr bwMode="auto">
          <a:xfrm>
            <a:off x="2566422" y="3420458"/>
            <a:ext cx="210199" cy="317153"/>
          </a:xfrm>
          <a:custGeom>
            <a:avLst/>
            <a:gdLst/>
            <a:ahLst/>
            <a:cxnLst/>
            <a:rect l="0" t="0" r="0" b="0"/>
            <a:pathLst>
              <a:path w="210199" h="317153">
                <a:moveTo>
                  <a:pt x="76765" y="8542"/>
                </a:moveTo>
                <a:lnTo>
                  <a:pt x="76765" y="0"/>
                </a:lnTo>
                <a:lnTo>
                  <a:pt x="69384" y="7353"/>
                </a:lnTo>
                <a:lnTo>
                  <a:pt x="68722" y="10553"/>
                </a:lnTo>
                <a:lnTo>
                  <a:pt x="68545" y="12740"/>
                </a:lnTo>
                <a:lnTo>
                  <a:pt x="67475" y="15151"/>
                </a:lnTo>
                <a:lnTo>
                  <a:pt x="61418" y="24046"/>
                </a:lnTo>
                <a:lnTo>
                  <a:pt x="56292" y="33212"/>
                </a:lnTo>
                <a:lnTo>
                  <a:pt x="50838" y="41096"/>
                </a:lnTo>
                <a:lnTo>
                  <a:pt x="45240" y="48728"/>
                </a:lnTo>
                <a:lnTo>
                  <a:pt x="39576" y="58470"/>
                </a:lnTo>
                <a:lnTo>
                  <a:pt x="36424" y="66610"/>
                </a:lnTo>
                <a:lnTo>
                  <a:pt x="35023" y="74355"/>
                </a:lnTo>
                <a:lnTo>
                  <a:pt x="34401" y="84147"/>
                </a:lnTo>
                <a:lnTo>
                  <a:pt x="33282" y="89425"/>
                </a:lnTo>
                <a:lnTo>
                  <a:pt x="31584" y="94849"/>
                </a:lnTo>
                <a:lnTo>
                  <a:pt x="29499" y="100370"/>
                </a:lnTo>
                <a:lnTo>
                  <a:pt x="24643" y="109044"/>
                </a:lnTo>
                <a:lnTo>
                  <a:pt x="22014" y="112691"/>
                </a:lnTo>
                <a:lnTo>
                  <a:pt x="19094" y="121823"/>
                </a:lnTo>
                <a:lnTo>
                  <a:pt x="18315" y="126925"/>
                </a:lnTo>
                <a:lnTo>
                  <a:pt x="16843" y="132231"/>
                </a:lnTo>
                <a:lnTo>
                  <a:pt x="14910" y="137674"/>
                </a:lnTo>
                <a:lnTo>
                  <a:pt x="12668" y="143207"/>
                </a:lnTo>
                <a:lnTo>
                  <a:pt x="11174" y="148801"/>
                </a:lnTo>
                <a:lnTo>
                  <a:pt x="10178" y="154435"/>
                </a:lnTo>
                <a:lnTo>
                  <a:pt x="9513" y="160097"/>
                </a:lnTo>
                <a:lnTo>
                  <a:pt x="6235" y="168927"/>
                </a:lnTo>
                <a:lnTo>
                  <a:pt x="4028" y="172615"/>
                </a:lnTo>
                <a:lnTo>
                  <a:pt x="1575" y="181793"/>
                </a:lnTo>
                <a:lnTo>
                  <a:pt x="921" y="186907"/>
                </a:lnTo>
                <a:lnTo>
                  <a:pt x="485" y="192222"/>
                </a:lnTo>
                <a:lnTo>
                  <a:pt x="194" y="197671"/>
                </a:lnTo>
                <a:lnTo>
                  <a:pt x="0" y="203208"/>
                </a:lnTo>
                <a:lnTo>
                  <a:pt x="824" y="207851"/>
                </a:lnTo>
                <a:lnTo>
                  <a:pt x="4278" y="215551"/>
                </a:lnTo>
                <a:lnTo>
                  <a:pt x="6449" y="224688"/>
                </a:lnTo>
                <a:lnTo>
                  <a:pt x="7413" y="234147"/>
                </a:lnTo>
                <a:lnTo>
                  <a:pt x="7842" y="241526"/>
                </a:lnTo>
                <a:lnTo>
                  <a:pt x="8083" y="251034"/>
                </a:lnTo>
                <a:lnTo>
                  <a:pt x="9070" y="254023"/>
                </a:lnTo>
                <a:lnTo>
                  <a:pt x="14056" y="262781"/>
                </a:lnTo>
                <a:lnTo>
                  <a:pt x="16910" y="272361"/>
                </a:lnTo>
                <a:lnTo>
                  <a:pt x="20953" y="281687"/>
                </a:lnTo>
                <a:lnTo>
                  <a:pt x="23364" y="284936"/>
                </a:lnTo>
                <a:lnTo>
                  <a:pt x="25924" y="287102"/>
                </a:lnTo>
                <a:lnTo>
                  <a:pt x="28584" y="288546"/>
                </a:lnTo>
                <a:lnTo>
                  <a:pt x="30357" y="290462"/>
                </a:lnTo>
                <a:lnTo>
                  <a:pt x="31539" y="292690"/>
                </a:lnTo>
                <a:lnTo>
                  <a:pt x="32326" y="295129"/>
                </a:lnTo>
                <a:lnTo>
                  <a:pt x="35742" y="300379"/>
                </a:lnTo>
                <a:lnTo>
                  <a:pt x="37987" y="303112"/>
                </a:lnTo>
                <a:lnTo>
                  <a:pt x="41388" y="304935"/>
                </a:lnTo>
                <a:lnTo>
                  <a:pt x="45560" y="306149"/>
                </a:lnTo>
                <a:lnTo>
                  <a:pt x="50247" y="306959"/>
                </a:lnTo>
                <a:lnTo>
                  <a:pt x="54324" y="307499"/>
                </a:lnTo>
                <a:lnTo>
                  <a:pt x="57994" y="307859"/>
                </a:lnTo>
                <a:lnTo>
                  <a:pt x="61393" y="308099"/>
                </a:lnTo>
                <a:lnTo>
                  <a:pt x="64612" y="309212"/>
                </a:lnTo>
                <a:lnTo>
                  <a:pt x="70729" y="312988"/>
                </a:lnTo>
                <a:lnTo>
                  <a:pt x="76622" y="315301"/>
                </a:lnTo>
                <a:lnTo>
                  <a:pt x="82417" y="316329"/>
                </a:lnTo>
                <a:lnTo>
                  <a:pt x="88167" y="316786"/>
                </a:lnTo>
                <a:lnTo>
                  <a:pt x="91986" y="315955"/>
                </a:lnTo>
                <a:lnTo>
                  <a:pt x="96437" y="314449"/>
                </a:lnTo>
                <a:lnTo>
                  <a:pt x="101310" y="312492"/>
                </a:lnTo>
                <a:lnTo>
                  <a:pt x="105511" y="311188"/>
                </a:lnTo>
                <a:lnTo>
                  <a:pt x="109264" y="310318"/>
                </a:lnTo>
                <a:lnTo>
                  <a:pt x="112719" y="309739"/>
                </a:lnTo>
                <a:lnTo>
                  <a:pt x="119097" y="306554"/>
                </a:lnTo>
                <a:lnTo>
                  <a:pt x="122131" y="304372"/>
                </a:lnTo>
                <a:lnTo>
                  <a:pt x="128043" y="301947"/>
                </a:lnTo>
                <a:lnTo>
                  <a:pt x="130953" y="301300"/>
                </a:lnTo>
                <a:lnTo>
                  <a:pt x="134798" y="299916"/>
                </a:lnTo>
                <a:lnTo>
                  <a:pt x="139266" y="298042"/>
                </a:lnTo>
                <a:lnTo>
                  <a:pt x="144150" y="295839"/>
                </a:lnTo>
                <a:lnTo>
                  <a:pt x="148358" y="293418"/>
                </a:lnTo>
                <a:lnTo>
                  <a:pt x="152116" y="290852"/>
                </a:lnTo>
                <a:lnTo>
                  <a:pt x="155574" y="288188"/>
                </a:lnTo>
                <a:lnTo>
                  <a:pt x="159784" y="284508"/>
                </a:lnTo>
                <a:lnTo>
                  <a:pt x="164496" y="280149"/>
                </a:lnTo>
                <a:lnTo>
                  <a:pt x="181195" y="264017"/>
                </a:lnTo>
                <a:lnTo>
                  <a:pt x="183533" y="260773"/>
                </a:lnTo>
                <a:lnTo>
                  <a:pt x="187775" y="251658"/>
                </a:lnTo>
                <a:lnTo>
                  <a:pt x="192143" y="245816"/>
                </a:lnTo>
                <a:lnTo>
                  <a:pt x="197259" y="240044"/>
                </a:lnTo>
                <a:lnTo>
                  <a:pt x="199957" y="237172"/>
                </a:lnTo>
                <a:lnTo>
                  <a:pt x="201755" y="234304"/>
                </a:lnTo>
                <a:lnTo>
                  <a:pt x="203754" y="228578"/>
                </a:lnTo>
                <a:lnTo>
                  <a:pt x="204879" y="220000"/>
                </a:lnTo>
                <a:lnTo>
                  <a:pt x="205989" y="217141"/>
                </a:lnTo>
                <a:lnTo>
                  <a:pt x="209763" y="211425"/>
                </a:lnTo>
                <a:lnTo>
                  <a:pt x="210198" y="208567"/>
                </a:lnTo>
                <a:lnTo>
                  <a:pt x="209535" y="205710"/>
                </a:lnTo>
                <a:lnTo>
                  <a:pt x="207211" y="199995"/>
                </a:lnTo>
                <a:lnTo>
                  <a:pt x="205903" y="191422"/>
                </a:lnTo>
                <a:lnTo>
                  <a:pt x="205597" y="185707"/>
                </a:lnTo>
                <a:lnTo>
                  <a:pt x="204563" y="182849"/>
                </a:lnTo>
                <a:lnTo>
                  <a:pt x="200874" y="177134"/>
                </a:lnTo>
                <a:lnTo>
                  <a:pt x="198557" y="175229"/>
                </a:lnTo>
                <a:lnTo>
                  <a:pt x="196060" y="173959"/>
                </a:lnTo>
                <a:lnTo>
                  <a:pt x="189758" y="171921"/>
                </a:lnTo>
                <a:lnTo>
                  <a:pt x="183817" y="171642"/>
                </a:lnTo>
                <a:lnTo>
                  <a:pt x="169031" y="171463"/>
                </a:lnTo>
                <a:lnTo>
                  <a:pt x="165898" y="172401"/>
                </a:lnTo>
                <a:lnTo>
                  <a:pt x="159877" y="175983"/>
                </a:lnTo>
                <a:lnTo>
                  <a:pt x="154026" y="180750"/>
                </a:lnTo>
                <a:lnTo>
                  <a:pt x="151133" y="183354"/>
                </a:lnTo>
                <a:lnTo>
                  <a:pt x="142837" y="191329"/>
                </a:lnTo>
                <a:lnTo>
                  <a:pt x="112574" y="221350"/>
                </a:lnTo>
                <a:lnTo>
                  <a:pt x="108258" y="226614"/>
                </a:lnTo>
                <a:lnTo>
                  <a:pt x="104428" y="232028"/>
                </a:lnTo>
                <a:lnTo>
                  <a:pt x="100922" y="237543"/>
                </a:lnTo>
                <a:lnTo>
                  <a:pt x="96680" y="243124"/>
                </a:lnTo>
                <a:lnTo>
                  <a:pt x="91946" y="248750"/>
                </a:lnTo>
                <a:lnTo>
                  <a:pt x="86886" y="254406"/>
                </a:lnTo>
                <a:lnTo>
                  <a:pt x="81263" y="263229"/>
                </a:lnTo>
                <a:lnTo>
                  <a:pt x="77812" y="271279"/>
                </a:lnTo>
                <a:lnTo>
                  <a:pt x="73103" y="281206"/>
                </a:lnTo>
                <a:lnTo>
                  <a:pt x="67835" y="289428"/>
                </a:lnTo>
                <a:lnTo>
                  <a:pt x="65097" y="292954"/>
                </a:lnTo>
                <a:lnTo>
                  <a:pt x="62054" y="299413"/>
                </a:lnTo>
                <a:lnTo>
                  <a:pt x="60341" y="308403"/>
                </a:lnTo>
                <a:lnTo>
                  <a:pt x="59763" y="315424"/>
                </a:lnTo>
                <a:lnTo>
                  <a:pt x="60667" y="315999"/>
                </a:lnTo>
                <a:lnTo>
                  <a:pt x="62223" y="316384"/>
                </a:lnTo>
                <a:lnTo>
                  <a:pt x="68192" y="3171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434"/>
          <p:cNvSpPr/>
          <p:nvPr/>
        </p:nvSpPr>
        <p:spPr bwMode="auto">
          <a:xfrm>
            <a:off x="1837372" y="3549015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8542" y="8563"/>
                </a:lnTo>
                <a:lnTo>
                  <a:pt x="16791" y="16791"/>
                </a:lnTo>
                <a:lnTo>
                  <a:pt x="23883" y="17098"/>
                </a:lnTo>
                <a:lnTo>
                  <a:pt x="29906" y="17135"/>
                </a:lnTo>
                <a:lnTo>
                  <a:pt x="46188" y="17145"/>
                </a:lnTo>
                <a:lnTo>
                  <a:pt x="49842" y="16192"/>
                </a:lnTo>
                <a:lnTo>
                  <a:pt x="54183" y="14605"/>
                </a:lnTo>
                <a:lnTo>
                  <a:pt x="58982" y="12594"/>
                </a:lnTo>
                <a:lnTo>
                  <a:pt x="63134" y="11253"/>
                </a:lnTo>
                <a:lnTo>
                  <a:pt x="66854" y="10359"/>
                </a:lnTo>
                <a:lnTo>
                  <a:pt x="70287" y="9764"/>
                </a:lnTo>
                <a:lnTo>
                  <a:pt x="74481" y="9367"/>
                </a:lnTo>
                <a:lnTo>
                  <a:pt x="79181" y="9101"/>
                </a:lnTo>
                <a:lnTo>
                  <a:pt x="84220" y="8925"/>
                </a:lnTo>
                <a:lnTo>
                  <a:pt x="88531" y="7855"/>
                </a:lnTo>
                <a:lnTo>
                  <a:pt x="92359" y="6189"/>
                </a:lnTo>
                <a:lnTo>
                  <a:pt x="95862" y="4126"/>
                </a:lnTo>
                <a:lnTo>
                  <a:pt x="100103" y="2750"/>
                </a:lnTo>
                <a:lnTo>
                  <a:pt x="104836" y="1834"/>
                </a:lnTo>
                <a:lnTo>
                  <a:pt x="109895" y="1222"/>
                </a:lnTo>
                <a:lnTo>
                  <a:pt x="114221" y="815"/>
                </a:lnTo>
                <a:lnTo>
                  <a:pt x="118057" y="543"/>
                </a:lnTo>
                <a:lnTo>
                  <a:pt x="121567" y="362"/>
                </a:lnTo>
                <a:lnTo>
                  <a:pt x="130547" y="161"/>
                </a:lnTo>
                <a:lnTo>
                  <a:pt x="23145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435"/>
          <p:cNvSpPr/>
          <p:nvPr/>
        </p:nvSpPr>
        <p:spPr bwMode="auto">
          <a:xfrm>
            <a:off x="1845944" y="3609022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12771" y="42863"/>
                </a:lnTo>
                <a:lnTo>
                  <a:pt x="15181" y="41910"/>
                </a:lnTo>
                <a:lnTo>
                  <a:pt x="17741" y="40323"/>
                </a:lnTo>
                <a:lnTo>
                  <a:pt x="24143" y="35482"/>
                </a:lnTo>
                <a:lnTo>
                  <a:pt x="27558" y="34820"/>
                </a:lnTo>
                <a:lnTo>
                  <a:pt x="33203" y="34526"/>
                </a:lnTo>
                <a:lnTo>
                  <a:pt x="42062" y="34395"/>
                </a:lnTo>
                <a:lnTo>
                  <a:pt x="45187" y="33407"/>
                </a:lnTo>
                <a:lnTo>
                  <a:pt x="47270" y="31797"/>
                </a:lnTo>
                <a:lnTo>
                  <a:pt x="48658" y="29770"/>
                </a:lnTo>
                <a:lnTo>
                  <a:pt x="51489" y="28419"/>
                </a:lnTo>
                <a:lnTo>
                  <a:pt x="55281" y="27519"/>
                </a:lnTo>
                <a:lnTo>
                  <a:pt x="59714" y="26918"/>
                </a:lnTo>
                <a:lnTo>
                  <a:pt x="63622" y="25566"/>
                </a:lnTo>
                <a:lnTo>
                  <a:pt x="67180" y="23711"/>
                </a:lnTo>
                <a:lnTo>
                  <a:pt x="70504" y="21523"/>
                </a:lnTo>
                <a:lnTo>
                  <a:pt x="74625" y="20063"/>
                </a:lnTo>
                <a:lnTo>
                  <a:pt x="79278" y="19091"/>
                </a:lnTo>
                <a:lnTo>
                  <a:pt x="84285" y="18442"/>
                </a:lnTo>
                <a:lnTo>
                  <a:pt x="89527" y="18010"/>
                </a:lnTo>
                <a:lnTo>
                  <a:pt x="94928" y="17722"/>
                </a:lnTo>
                <a:lnTo>
                  <a:pt x="100433" y="17529"/>
                </a:lnTo>
                <a:lnTo>
                  <a:pt x="105055" y="16449"/>
                </a:lnTo>
                <a:lnTo>
                  <a:pt x="109089" y="14776"/>
                </a:lnTo>
                <a:lnTo>
                  <a:pt x="112732" y="12708"/>
                </a:lnTo>
                <a:lnTo>
                  <a:pt x="117064" y="11330"/>
                </a:lnTo>
                <a:lnTo>
                  <a:pt x="121858" y="10411"/>
                </a:lnTo>
                <a:lnTo>
                  <a:pt x="126959" y="9798"/>
                </a:lnTo>
                <a:lnTo>
                  <a:pt x="131312" y="9390"/>
                </a:lnTo>
                <a:lnTo>
                  <a:pt x="135166" y="9117"/>
                </a:lnTo>
                <a:lnTo>
                  <a:pt x="141989" y="8814"/>
                </a:lnTo>
                <a:lnTo>
                  <a:pt x="148197" y="8680"/>
                </a:lnTo>
                <a:lnTo>
                  <a:pt x="161597" y="8604"/>
                </a:lnTo>
                <a:lnTo>
                  <a:pt x="165834" y="7642"/>
                </a:lnTo>
                <a:lnTo>
                  <a:pt x="169611" y="6047"/>
                </a:lnTo>
                <a:lnTo>
                  <a:pt x="173082" y="4031"/>
                </a:lnTo>
                <a:lnTo>
                  <a:pt x="176348" y="2687"/>
                </a:lnTo>
                <a:lnTo>
                  <a:pt x="179478" y="1792"/>
                </a:lnTo>
                <a:lnTo>
                  <a:pt x="185496" y="796"/>
                </a:lnTo>
                <a:lnTo>
                  <a:pt x="191345" y="354"/>
                </a:lnTo>
                <a:lnTo>
                  <a:pt x="196970" y="70"/>
                </a:lnTo>
                <a:lnTo>
                  <a:pt x="22288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436"/>
          <p:cNvSpPr/>
          <p:nvPr/>
        </p:nvSpPr>
        <p:spPr bwMode="auto">
          <a:xfrm>
            <a:off x="2934665" y="3497579"/>
            <a:ext cx="137148" cy="214301"/>
          </a:xfrm>
          <a:custGeom>
            <a:avLst/>
            <a:gdLst/>
            <a:ahLst/>
            <a:cxnLst/>
            <a:rect l="0" t="0" r="0" b="0"/>
            <a:pathLst>
              <a:path w="137148" h="214301">
                <a:moveTo>
                  <a:pt x="94285" y="0"/>
                </a:moveTo>
                <a:lnTo>
                  <a:pt x="85183" y="0"/>
                </a:lnTo>
                <a:lnTo>
                  <a:pt x="81549" y="953"/>
                </a:lnTo>
                <a:lnTo>
                  <a:pt x="78174" y="2541"/>
                </a:lnTo>
                <a:lnTo>
                  <a:pt x="74972" y="4552"/>
                </a:lnTo>
                <a:lnTo>
                  <a:pt x="72837" y="6845"/>
                </a:lnTo>
                <a:lnTo>
                  <a:pt x="71414" y="9326"/>
                </a:lnTo>
                <a:lnTo>
                  <a:pt x="70465" y="11932"/>
                </a:lnTo>
                <a:lnTo>
                  <a:pt x="67927" y="14622"/>
                </a:lnTo>
                <a:lnTo>
                  <a:pt x="64330" y="17369"/>
                </a:lnTo>
                <a:lnTo>
                  <a:pt x="60028" y="20152"/>
                </a:lnTo>
                <a:lnTo>
                  <a:pt x="56207" y="23912"/>
                </a:lnTo>
                <a:lnTo>
                  <a:pt x="52707" y="28324"/>
                </a:lnTo>
                <a:lnTo>
                  <a:pt x="49421" y="33170"/>
                </a:lnTo>
                <a:lnTo>
                  <a:pt x="45325" y="37354"/>
                </a:lnTo>
                <a:lnTo>
                  <a:pt x="40690" y="41095"/>
                </a:lnTo>
                <a:lnTo>
                  <a:pt x="35695" y="44542"/>
                </a:lnTo>
                <a:lnTo>
                  <a:pt x="31412" y="48745"/>
                </a:lnTo>
                <a:lnTo>
                  <a:pt x="27605" y="53452"/>
                </a:lnTo>
                <a:lnTo>
                  <a:pt x="24114" y="58495"/>
                </a:lnTo>
                <a:lnTo>
                  <a:pt x="20834" y="63762"/>
                </a:lnTo>
                <a:lnTo>
                  <a:pt x="17695" y="69178"/>
                </a:lnTo>
                <a:lnTo>
                  <a:pt x="11667" y="80276"/>
                </a:lnTo>
                <a:lnTo>
                  <a:pt x="5813" y="91558"/>
                </a:lnTo>
                <a:lnTo>
                  <a:pt x="3871" y="97234"/>
                </a:lnTo>
                <a:lnTo>
                  <a:pt x="2576" y="102923"/>
                </a:lnTo>
                <a:lnTo>
                  <a:pt x="1713" y="108621"/>
                </a:lnTo>
                <a:lnTo>
                  <a:pt x="1138" y="113371"/>
                </a:lnTo>
                <a:lnTo>
                  <a:pt x="754" y="117491"/>
                </a:lnTo>
                <a:lnTo>
                  <a:pt x="498" y="121190"/>
                </a:lnTo>
                <a:lnTo>
                  <a:pt x="328" y="125561"/>
                </a:lnTo>
                <a:lnTo>
                  <a:pt x="88" y="140814"/>
                </a:lnTo>
                <a:lnTo>
                  <a:pt x="0" y="164147"/>
                </a:lnTo>
                <a:lnTo>
                  <a:pt x="948" y="168487"/>
                </a:lnTo>
                <a:lnTo>
                  <a:pt x="2533" y="173285"/>
                </a:lnTo>
                <a:lnTo>
                  <a:pt x="4542" y="178388"/>
                </a:lnTo>
                <a:lnTo>
                  <a:pt x="5881" y="182743"/>
                </a:lnTo>
                <a:lnTo>
                  <a:pt x="6774" y="186599"/>
                </a:lnTo>
                <a:lnTo>
                  <a:pt x="7369" y="190122"/>
                </a:lnTo>
                <a:lnTo>
                  <a:pt x="10570" y="196576"/>
                </a:lnTo>
                <a:lnTo>
                  <a:pt x="12758" y="199631"/>
                </a:lnTo>
                <a:lnTo>
                  <a:pt x="15168" y="202620"/>
                </a:lnTo>
                <a:lnTo>
                  <a:pt x="17728" y="205565"/>
                </a:lnTo>
                <a:lnTo>
                  <a:pt x="20387" y="208481"/>
                </a:lnTo>
                <a:lnTo>
                  <a:pt x="23112" y="210425"/>
                </a:lnTo>
                <a:lnTo>
                  <a:pt x="25881" y="211721"/>
                </a:lnTo>
                <a:lnTo>
                  <a:pt x="28680" y="212585"/>
                </a:lnTo>
                <a:lnTo>
                  <a:pt x="32450" y="213161"/>
                </a:lnTo>
                <a:lnTo>
                  <a:pt x="36869" y="213545"/>
                </a:lnTo>
                <a:lnTo>
                  <a:pt x="48547" y="214162"/>
                </a:lnTo>
                <a:lnTo>
                  <a:pt x="63589" y="214283"/>
                </a:lnTo>
                <a:lnTo>
                  <a:pt x="70482" y="214300"/>
                </a:lnTo>
                <a:lnTo>
                  <a:pt x="74606" y="213352"/>
                </a:lnTo>
                <a:lnTo>
                  <a:pt x="79261" y="211767"/>
                </a:lnTo>
                <a:lnTo>
                  <a:pt x="84269" y="209759"/>
                </a:lnTo>
                <a:lnTo>
                  <a:pt x="88560" y="207467"/>
                </a:lnTo>
                <a:lnTo>
                  <a:pt x="92373" y="204986"/>
                </a:lnTo>
                <a:lnTo>
                  <a:pt x="95868" y="202380"/>
                </a:lnTo>
                <a:lnTo>
                  <a:pt x="99150" y="198738"/>
                </a:lnTo>
                <a:lnTo>
                  <a:pt x="102291" y="194405"/>
                </a:lnTo>
                <a:lnTo>
                  <a:pt x="105337" y="189611"/>
                </a:lnTo>
                <a:lnTo>
                  <a:pt x="108320" y="185462"/>
                </a:lnTo>
                <a:lnTo>
                  <a:pt x="111262" y="181744"/>
                </a:lnTo>
                <a:lnTo>
                  <a:pt x="114175" y="178313"/>
                </a:lnTo>
                <a:lnTo>
                  <a:pt x="117070" y="175073"/>
                </a:lnTo>
                <a:lnTo>
                  <a:pt x="122826" y="168933"/>
                </a:lnTo>
                <a:lnTo>
                  <a:pt x="137147" y="15430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437"/>
          <p:cNvSpPr/>
          <p:nvPr/>
        </p:nvSpPr>
        <p:spPr bwMode="auto">
          <a:xfrm>
            <a:off x="3114675" y="3544419"/>
            <a:ext cx="205699" cy="184619"/>
          </a:xfrm>
          <a:custGeom>
            <a:avLst/>
            <a:gdLst/>
            <a:ahLst/>
            <a:cxnLst/>
            <a:rect l="0" t="0" r="0" b="0"/>
            <a:pathLst>
              <a:path w="205699" h="184619">
                <a:moveTo>
                  <a:pt x="0" y="4596"/>
                </a:moveTo>
                <a:lnTo>
                  <a:pt x="0" y="161257"/>
                </a:lnTo>
                <a:lnTo>
                  <a:pt x="952" y="164281"/>
                </a:lnTo>
                <a:lnTo>
                  <a:pt x="2539" y="167250"/>
                </a:lnTo>
                <a:lnTo>
                  <a:pt x="8468" y="175893"/>
                </a:lnTo>
                <a:lnTo>
                  <a:pt x="8551" y="170124"/>
                </a:lnTo>
                <a:lnTo>
                  <a:pt x="8571" y="151094"/>
                </a:lnTo>
                <a:lnTo>
                  <a:pt x="9524" y="146076"/>
                </a:lnTo>
                <a:lnTo>
                  <a:pt x="11112" y="140826"/>
                </a:lnTo>
                <a:lnTo>
                  <a:pt x="13123" y="135421"/>
                </a:lnTo>
                <a:lnTo>
                  <a:pt x="14463" y="129912"/>
                </a:lnTo>
                <a:lnTo>
                  <a:pt x="15357" y="124335"/>
                </a:lnTo>
                <a:lnTo>
                  <a:pt x="15953" y="118712"/>
                </a:lnTo>
                <a:lnTo>
                  <a:pt x="17303" y="113058"/>
                </a:lnTo>
                <a:lnTo>
                  <a:pt x="19155" y="107384"/>
                </a:lnTo>
                <a:lnTo>
                  <a:pt x="21342" y="101696"/>
                </a:lnTo>
                <a:lnTo>
                  <a:pt x="26313" y="87756"/>
                </a:lnTo>
                <a:lnTo>
                  <a:pt x="28972" y="80039"/>
                </a:lnTo>
                <a:lnTo>
                  <a:pt x="31697" y="72988"/>
                </a:lnTo>
                <a:lnTo>
                  <a:pt x="34466" y="66383"/>
                </a:lnTo>
                <a:lnTo>
                  <a:pt x="37265" y="60075"/>
                </a:lnTo>
                <a:lnTo>
                  <a:pt x="42914" y="47986"/>
                </a:lnTo>
                <a:lnTo>
                  <a:pt x="45755" y="42095"/>
                </a:lnTo>
                <a:lnTo>
                  <a:pt x="48600" y="37215"/>
                </a:lnTo>
                <a:lnTo>
                  <a:pt x="51450" y="33009"/>
                </a:lnTo>
                <a:lnTo>
                  <a:pt x="54303" y="29253"/>
                </a:lnTo>
                <a:lnTo>
                  <a:pt x="57156" y="25797"/>
                </a:lnTo>
                <a:lnTo>
                  <a:pt x="60012" y="22540"/>
                </a:lnTo>
                <a:lnTo>
                  <a:pt x="62868" y="19416"/>
                </a:lnTo>
                <a:lnTo>
                  <a:pt x="64772" y="16381"/>
                </a:lnTo>
                <a:lnTo>
                  <a:pt x="66041" y="13405"/>
                </a:lnTo>
                <a:lnTo>
                  <a:pt x="66887" y="10469"/>
                </a:lnTo>
                <a:lnTo>
                  <a:pt x="68404" y="8511"/>
                </a:lnTo>
                <a:lnTo>
                  <a:pt x="70367" y="7206"/>
                </a:lnTo>
                <a:lnTo>
                  <a:pt x="72629" y="6335"/>
                </a:lnTo>
                <a:lnTo>
                  <a:pt x="77682" y="2829"/>
                </a:lnTo>
                <a:lnTo>
                  <a:pt x="80363" y="561"/>
                </a:lnTo>
                <a:lnTo>
                  <a:pt x="83102" y="0"/>
                </a:lnTo>
                <a:lnTo>
                  <a:pt x="85881" y="580"/>
                </a:lnTo>
                <a:lnTo>
                  <a:pt x="91509" y="2810"/>
                </a:lnTo>
                <a:lnTo>
                  <a:pt x="97185" y="3802"/>
                </a:lnTo>
                <a:lnTo>
                  <a:pt x="99080" y="5019"/>
                </a:lnTo>
                <a:lnTo>
                  <a:pt x="100343" y="6783"/>
                </a:lnTo>
                <a:lnTo>
                  <a:pt x="101185" y="8911"/>
                </a:lnTo>
                <a:lnTo>
                  <a:pt x="104661" y="13816"/>
                </a:lnTo>
                <a:lnTo>
                  <a:pt x="106921" y="16458"/>
                </a:lnTo>
                <a:lnTo>
                  <a:pt x="109381" y="20123"/>
                </a:lnTo>
                <a:lnTo>
                  <a:pt x="111973" y="24473"/>
                </a:lnTo>
                <a:lnTo>
                  <a:pt x="114653" y="29277"/>
                </a:lnTo>
                <a:lnTo>
                  <a:pt x="116440" y="34385"/>
                </a:lnTo>
                <a:lnTo>
                  <a:pt x="117632" y="39695"/>
                </a:lnTo>
                <a:lnTo>
                  <a:pt x="118426" y="45140"/>
                </a:lnTo>
                <a:lnTo>
                  <a:pt x="118955" y="51628"/>
                </a:lnTo>
                <a:lnTo>
                  <a:pt x="119309" y="58811"/>
                </a:lnTo>
                <a:lnTo>
                  <a:pt x="119701" y="73459"/>
                </a:lnTo>
                <a:lnTo>
                  <a:pt x="119973" y="99718"/>
                </a:lnTo>
                <a:lnTo>
                  <a:pt x="119034" y="104205"/>
                </a:lnTo>
                <a:lnTo>
                  <a:pt x="117456" y="109102"/>
                </a:lnTo>
                <a:lnTo>
                  <a:pt x="115451" y="114272"/>
                </a:lnTo>
                <a:lnTo>
                  <a:pt x="113162" y="118670"/>
                </a:lnTo>
                <a:lnTo>
                  <a:pt x="110684" y="122556"/>
                </a:lnTo>
                <a:lnTo>
                  <a:pt x="108079" y="126098"/>
                </a:lnTo>
                <a:lnTo>
                  <a:pt x="106343" y="129412"/>
                </a:lnTo>
                <a:lnTo>
                  <a:pt x="105185" y="132574"/>
                </a:lnTo>
                <a:lnTo>
                  <a:pt x="103005" y="141218"/>
                </a:lnTo>
                <a:lnTo>
                  <a:pt x="102896" y="146588"/>
                </a:lnTo>
                <a:lnTo>
                  <a:pt x="102869" y="121626"/>
                </a:lnTo>
                <a:lnTo>
                  <a:pt x="103822" y="117859"/>
                </a:lnTo>
                <a:lnTo>
                  <a:pt x="105409" y="113442"/>
                </a:lnTo>
                <a:lnTo>
                  <a:pt x="107420" y="108592"/>
                </a:lnTo>
                <a:lnTo>
                  <a:pt x="109713" y="103454"/>
                </a:lnTo>
                <a:lnTo>
                  <a:pt x="114801" y="92665"/>
                </a:lnTo>
                <a:lnTo>
                  <a:pt x="117492" y="86169"/>
                </a:lnTo>
                <a:lnTo>
                  <a:pt x="120238" y="78980"/>
                </a:lnTo>
                <a:lnTo>
                  <a:pt x="123020" y="71330"/>
                </a:lnTo>
                <a:lnTo>
                  <a:pt x="125828" y="64325"/>
                </a:lnTo>
                <a:lnTo>
                  <a:pt x="128653" y="57751"/>
                </a:lnTo>
                <a:lnTo>
                  <a:pt x="131489" y="51462"/>
                </a:lnTo>
                <a:lnTo>
                  <a:pt x="135284" y="46318"/>
                </a:lnTo>
                <a:lnTo>
                  <a:pt x="139719" y="41935"/>
                </a:lnTo>
                <a:lnTo>
                  <a:pt x="144581" y="38061"/>
                </a:lnTo>
                <a:lnTo>
                  <a:pt x="148775" y="34526"/>
                </a:lnTo>
                <a:lnTo>
                  <a:pt x="152523" y="31217"/>
                </a:lnTo>
                <a:lnTo>
                  <a:pt x="159227" y="25000"/>
                </a:lnTo>
                <a:lnTo>
                  <a:pt x="165383" y="19062"/>
                </a:lnTo>
                <a:lnTo>
                  <a:pt x="168357" y="17097"/>
                </a:lnTo>
                <a:lnTo>
                  <a:pt x="174203" y="14914"/>
                </a:lnTo>
                <a:lnTo>
                  <a:pt x="179976" y="13944"/>
                </a:lnTo>
                <a:lnTo>
                  <a:pt x="186892" y="13321"/>
                </a:lnTo>
                <a:lnTo>
                  <a:pt x="190378" y="15776"/>
                </a:lnTo>
                <a:lnTo>
                  <a:pt x="195102" y="20042"/>
                </a:lnTo>
                <a:lnTo>
                  <a:pt x="200377" y="25113"/>
                </a:lnTo>
                <a:lnTo>
                  <a:pt x="202164" y="28752"/>
                </a:lnTo>
                <a:lnTo>
                  <a:pt x="203356" y="33082"/>
                </a:lnTo>
                <a:lnTo>
                  <a:pt x="204151" y="37874"/>
                </a:lnTo>
                <a:lnTo>
                  <a:pt x="204680" y="42974"/>
                </a:lnTo>
                <a:lnTo>
                  <a:pt x="205033" y="48279"/>
                </a:lnTo>
                <a:lnTo>
                  <a:pt x="205269" y="53720"/>
                </a:lnTo>
                <a:lnTo>
                  <a:pt x="205530" y="64846"/>
                </a:lnTo>
                <a:lnTo>
                  <a:pt x="205698" y="92062"/>
                </a:lnTo>
                <a:lnTo>
                  <a:pt x="204759" y="100054"/>
                </a:lnTo>
                <a:lnTo>
                  <a:pt x="203181" y="108239"/>
                </a:lnTo>
                <a:lnTo>
                  <a:pt x="201176" y="116554"/>
                </a:lnTo>
                <a:lnTo>
                  <a:pt x="198887" y="124002"/>
                </a:lnTo>
                <a:lnTo>
                  <a:pt x="196409" y="130872"/>
                </a:lnTo>
                <a:lnTo>
                  <a:pt x="193804" y="137358"/>
                </a:lnTo>
                <a:lnTo>
                  <a:pt x="191115" y="143586"/>
                </a:lnTo>
                <a:lnTo>
                  <a:pt x="185587" y="155587"/>
                </a:lnTo>
                <a:lnTo>
                  <a:pt x="183732" y="160501"/>
                </a:lnTo>
                <a:lnTo>
                  <a:pt x="182495" y="164730"/>
                </a:lnTo>
                <a:lnTo>
                  <a:pt x="181671" y="168502"/>
                </a:lnTo>
                <a:lnTo>
                  <a:pt x="181121" y="171969"/>
                </a:lnTo>
                <a:lnTo>
                  <a:pt x="180755" y="175233"/>
                </a:lnTo>
                <a:lnTo>
                  <a:pt x="180022" y="18461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438"/>
          <p:cNvSpPr/>
          <p:nvPr/>
        </p:nvSpPr>
        <p:spPr bwMode="auto">
          <a:xfrm>
            <a:off x="3423284" y="3540378"/>
            <a:ext cx="2752" cy="65"/>
          </a:xfrm>
          <a:custGeom>
            <a:avLst/>
            <a:gdLst/>
            <a:ahLst/>
            <a:cxnLst/>
            <a:rect l="0" t="0" r="0" b="0"/>
            <a:pathLst>
              <a:path w="2752" h="65">
                <a:moveTo>
                  <a:pt x="2751" y="0"/>
                </a:moveTo>
                <a:lnTo>
                  <a:pt x="0" y="64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439"/>
          <p:cNvSpPr/>
          <p:nvPr/>
        </p:nvSpPr>
        <p:spPr bwMode="auto">
          <a:xfrm>
            <a:off x="3397576" y="3418049"/>
            <a:ext cx="3319" cy="5706"/>
          </a:xfrm>
          <a:custGeom>
            <a:avLst/>
            <a:gdLst/>
            <a:ahLst/>
            <a:cxnLst/>
            <a:rect l="0" t="0" r="0" b="0"/>
            <a:pathLst>
              <a:path w="3319" h="5706">
                <a:moveTo>
                  <a:pt x="3318" y="5705"/>
                </a:moveTo>
                <a:lnTo>
                  <a:pt x="5" y="2392"/>
                </a:lnTo>
                <a:lnTo>
                  <a:pt x="0" y="2387"/>
                </a:lnTo>
                <a:lnTo>
                  <a:pt x="238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440"/>
          <p:cNvSpPr/>
          <p:nvPr/>
        </p:nvSpPr>
        <p:spPr bwMode="auto">
          <a:xfrm>
            <a:off x="3406139" y="3461069"/>
            <a:ext cx="3624" cy="10791"/>
          </a:xfrm>
          <a:custGeom>
            <a:avLst/>
            <a:gdLst/>
            <a:ahLst/>
            <a:cxnLst/>
            <a:rect l="0" t="0" r="0" b="0"/>
            <a:pathLst>
              <a:path w="3624" h="10791">
                <a:moveTo>
                  <a:pt x="2413" y="0"/>
                </a:moveTo>
                <a:lnTo>
                  <a:pt x="429" y="1826"/>
                </a:lnTo>
                <a:lnTo>
                  <a:pt x="127" y="6654"/>
                </a:lnTo>
                <a:lnTo>
                  <a:pt x="1" y="10789"/>
                </a:lnTo>
                <a:lnTo>
                  <a:pt x="0" y="10790"/>
                </a:lnTo>
                <a:lnTo>
                  <a:pt x="3623" y="716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441"/>
          <p:cNvSpPr/>
          <p:nvPr/>
        </p:nvSpPr>
        <p:spPr bwMode="auto">
          <a:xfrm>
            <a:off x="3466147" y="355758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442"/>
          <p:cNvSpPr/>
          <p:nvPr/>
        </p:nvSpPr>
        <p:spPr bwMode="auto">
          <a:xfrm>
            <a:off x="3457575" y="3395936"/>
            <a:ext cx="231458" cy="161621"/>
          </a:xfrm>
          <a:custGeom>
            <a:avLst/>
            <a:gdLst/>
            <a:ahLst/>
            <a:cxnLst/>
            <a:rect l="0" t="0" r="0" b="0"/>
            <a:pathLst>
              <a:path w="231458" h="161621">
                <a:moveTo>
                  <a:pt x="0" y="41636"/>
                </a:moveTo>
                <a:lnTo>
                  <a:pt x="15952" y="41636"/>
                </a:lnTo>
                <a:lnTo>
                  <a:pt x="16350" y="40684"/>
                </a:lnTo>
                <a:lnTo>
                  <a:pt x="16909" y="35745"/>
                </a:lnTo>
                <a:lnTo>
                  <a:pt x="17040" y="34255"/>
                </a:lnTo>
                <a:lnTo>
                  <a:pt x="18027" y="33858"/>
                </a:lnTo>
                <a:lnTo>
                  <a:pt x="21664" y="33417"/>
                </a:lnTo>
                <a:lnTo>
                  <a:pt x="23968" y="32346"/>
                </a:lnTo>
                <a:lnTo>
                  <a:pt x="29067" y="28618"/>
                </a:lnTo>
                <a:lnTo>
                  <a:pt x="30808" y="26289"/>
                </a:lnTo>
                <a:lnTo>
                  <a:pt x="31968" y="23785"/>
                </a:lnTo>
                <a:lnTo>
                  <a:pt x="32742" y="21163"/>
                </a:lnTo>
                <a:lnTo>
                  <a:pt x="35163" y="19415"/>
                </a:lnTo>
                <a:lnTo>
                  <a:pt x="38682" y="18250"/>
                </a:lnTo>
                <a:lnTo>
                  <a:pt x="42933" y="17473"/>
                </a:lnTo>
                <a:lnTo>
                  <a:pt x="46719" y="16002"/>
                </a:lnTo>
                <a:lnTo>
                  <a:pt x="53466" y="11828"/>
                </a:lnTo>
                <a:lnTo>
                  <a:pt x="59640" y="9338"/>
                </a:lnTo>
                <a:lnTo>
                  <a:pt x="65559" y="8231"/>
                </a:lnTo>
                <a:lnTo>
                  <a:pt x="71365" y="7739"/>
                </a:lnTo>
                <a:lnTo>
                  <a:pt x="74246" y="6656"/>
                </a:lnTo>
                <a:lnTo>
                  <a:pt x="79988" y="2912"/>
                </a:lnTo>
                <a:lnTo>
                  <a:pt x="85715" y="613"/>
                </a:lnTo>
                <a:lnTo>
                  <a:pt x="88576" y="0"/>
                </a:lnTo>
                <a:lnTo>
                  <a:pt x="91435" y="544"/>
                </a:lnTo>
                <a:lnTo>
                  <a:pt x="97153" y="3688"/>
                </a:lnTo>
                <a:lnTo>
                  <a:pt x="102869" y="5720"/>
                </a:lnTo>
                <a:lnTo>
                  <a:pt x="109748" y="7025"/>
                </a:lnTo>
                <a:lnTo>
                  <a:pt x="115491" y="11802"/>
                </a:lnTo>
                <a:lnTo>
                  <a:pt x="116999" y="14127"/>
                </a:lnTo>
                <a:lnTo>
                  <a:pt x="118004" y="16629"/>
                </a:lnTo>
                <a:lnTo>
                  <a:pt x="119617" y="22938"/>
                </a:lnTo>
                <a:lnTo>
                  <a:pt x="119838" y="26341"/>
                </a:lnTo>
                <a:lnTo>
                  <a:pt x="119936" y="31028"/>
                </a:lnTo>
                <a:lnTo>
                  <a:pt x="120005" y="44602"/>
                </a:lnTo>
                <a:lnTo>
                  <a:pt x="119055" y="47423"/>
                </a:lnTo>
                <a:lnTo>
                  <a:pt x="117470" y="50257"/>
                </a:lnTo>
                <a:lnTo>
                  <a:pt x="115461" y="53098"/>
                </a:lnTo>
                <a:lnTo>
                  <a:pt x="114121" y="56897"/>
                </a:lnTo>
                <a:lnTo>
                  <a:pt x="113228" y="61335"/>
                </a:lnTo>
                <a:lnTo>
                  <a:pt x="112633" y="66199"/>
                </a:lnTo>
                <a:lnTo>
                  <a:pt x="110331" y="70394"/>
                </a:lnTo>
                <a:lnTo>
                  <a:pt x="106891" y="74143"/>
                </a:lnTo>
                <a:lnTo>
                  <a:pt x="102693" y="77595"/>
                </a:lnTo>
                <a:lnTo>
                  <a:pt x="98942" y="80849"/>
                </a:lnTo>
                <a:lnTo>
                  <a:pt x="95489" y="83970"/>
                </a:lnTo>
                <a:lnTo>
                  <a:pt x="89112" y="89979"/>
                </a:lnTo>
                <a:lnTo>
                  <a:pt x="74717" y="104137"/>
                </a:lnTo>
                <a:lnTo>
                  <a:pt x="48936" y="129863"/>
                </a:lnTo>
                <a:lnTo>
                  <a:pt x="45959" y="131887"/>
                </a:lnTo>
                <a:lnTo>
                  <a:pt x="40111" y="134135"/>
                </a:lnTo>
                <a:lnTo>
                  <a:pt x="36265" y="135687"/>
                </a:lnTo>
                <a:lnTo>
                  <a:pt x="31797" y="137674"/>
                </a:lnTo>
                <a:lnTo>
                  <a:pt x="20039" y="143157"/>
                </a:lnTo>
                <a:lnTo>
                  <a:pt x="15891" y="146447"/>
                </a:lnTo>
                <a:lnTo>
                  <a:pt x="13451" y="148657"/>
                </a:lnTo>
                <a:lnTo>
                  <a:pt x="10872" y="150131"/>
                </a:lnTo>
                <a:lnTo>
                  <a:pt x="3645" y="152205"/>
                </a:lnTo>
                <a:lnTo>
                  <a:pt x="3" y="153078"/>
                </a:lnTo>
                <a:lnTo>
                  <a:pt x="7381" y="160460"/>
                </a:lnTo>
                <a:lnTo>
                  <a:pt x="13123" y="161122"/>
                </a:lnTo>
                <a:lnTo>
                  <a:pt x="21072" y="161416"/>
                </a:lnTo>
                <a:lnTo>
                  <a:pt x="27780" y="161546"/>
                </a:lnTo>
                <a:lnTo>
                  <a:pt x="41462" y="161620"/>
                </a:lnTo>
                <a:lnTo>
                  <a:pt x="46692" y="160678"/>
                </a:lnTo>
                <a:lnTo>
                  <a:pt x="52083" y="159097"/>
                </a:lnTo>
                <a:lnTo>
                  <a:pt x="57581" y="157091"/>
                </a:lnTo>
                <a:lnTo>
                  <a:pt x="63153" y="155754"/>
                </a:lnTo>
                <a:lnTo>
                  <a:pt x="68772" y="154862"/>
                </a:lnTo>
                <a:lnTo>
                  <a:pt x="74422" y="154268"/>
                </a:lnTo>
                <a:lnTo>
                  <a:pt x="80095" y="153871"/>
                </a:lnTo>
                <a:lnTo>
                  <a:pt x="85781" y="153607"/>
                </a:lnTo>
                <a:lnTo>
                  <a:pt x="91477" y="153431"/>
                </a:lnTo>
                <a:lnTo>
                  <a:pt x="98132" y="152361"/>
                </a:lnTo>
                <a:lnTo>
                  <a:pt x="105426" y="150695"/>
                </a:lnTo>
                <a:lnTo>
                  <a:pt x="113146" y="148632"/>
                </a:lnTo>
                <a:lnTo>
                  <a:pt x="120199" y="147257"/>
                </a:lnTo>
                <a:lnTo>
                  <a:pt x="126805" y="146340"/>
                </a:lnTo>
                <a:lnTo>
                  <a:pt x="133114" y="145729"/>
                </a:lnTo>
                <a:lnTo>
                  <a:pt x="140177" y="145321"/>
                </a:lnTo>
                <a:lnTo>
                  <a:pt x="155646" y="144868"/>
                </a:lnTo>
                <a:lnTo>
                  <a:pt x="162819" y="143795"/>
                </a:lnTo>
                <a:lnTo>
                  <a:pt x="169506" y="142127"/>
                </a:lnTo>
                <a:lnTo>
                  <a:pt x="175869" y="140062"/>
                </a:lnTo>
                <a:lnTo>
                  <a:pt x="182016" y="138686"/>
                </a:lnTo>
                <a:lnTo>
                  <a:pt x="188018" y="137769"/>
                </a:lnTo>
                <a:lnTo>
                  <a:pt x="193926" y="137157"/>
                </a:lnTo>
                <a:lnTo>
                  <a:pt x="199768" y="136749"/>
                </a:lnTo>
                <a:lnTo>
                  <a:pt x="205569" y="136477"/>
                </a:lnTo>
                <a:lnTo>
                  <a:pt x="220294" y="136095"/>
                </a:lnTo>
                <a:lnTo>
                  <a:pt x="231457" y="13593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443"/>
          <p:cNvSpPr/>
          <p:nvPr/>
        </p:nvSpPr>
        <p:spPr bwMode="auto">
          <a:xfrm>
            <a:off x="4023359" y="2751772"/>
            <a:ext cx="822962" cy="25718"/>
          </a:xfrm>
          <a:custGeom>
            <a:avLst/>
            <a:gdLst/>
            <a:ahLst/>
            <a:cxnLst/>
            <a:rect l="0" t="0" r="0" b="0"/>
            <a:pathLst>
              <a:path w="822962" h="25718">
                <a:moveTo>
                  <a:pt x="822961" y="25717"/>
                </a:moveTo>
                <a:lnTo>
                  <a:pt x="784580" y="25717"/>
                </a:lnTo>
                <a:lnTo>
                  <a:pt x="782134" y="24765"/>
                </a:lnTo>
                <a:lnTo>
                  <a:pt x="779550" y="23178"/>
                </a:lnTo>
                <a:lnTo>
                  <a:pt x="776875" y="21167"/>
                </a:lnTo>
                <a:lnTo>
                  <a:pt x="774140" y="19826"/>
                </a:lnTo>
                <a:lnTo>
                  <a:pt x="771363" y="18932"/>
                </a:lnTo>
                <a:lnTo>
                  <a:pt x="764614" y="17498"/>
                </a:lnTo>
                <a:lnTo>
                  <a:pt x="740023" y="17151"/>
                </a:lnTo>
                <a:lnTo>
                  <a:pt x="708307" y="17145"/>
                </a:lnTo>
                <a:lnTo>
                  <a:pt x="705567" y="16192"/>
                </a:lnTo>
                <a:lnTo>
                  <a:pt x="702788" y="14605"/>
                </a:lnTo>
                <a:lnTo>
                  <a:pt x="699984" y="12594"/>
                </a:lnTo>
                <a:lnTo>
                  <a:pt x="697161" y="11254"/>
                </a:lnTo>
                <a:lnTo>
                  <a:pt x="694327" y="10360"/>
                </a:lnTo>
                <a:lnTo>
                  <a:pt x="691484" y="9764"/>
                </a:lnTo>
                <a:lnTo>
                  <a:pt x="685787" y="9102"/>
                </a:lnTo>
                <a:lnTo>
                  <a:pt x="660083" y="8586"/>
                </a:lnTo>
                <a:lnTo>
                  <a:pt x="606982" y="8573"/>
                </a:lnTo>
                <a:lnTo>
                  <a:pt x="603727" y="7620"/>
                </a:lnTo>
                <a:lnTo>
                  <a:pt x="600605" y="6033"/>
                </a:lnTo>
                <a:lnTo>
                  <a:pt x="597571" y="4022"/>
                </a:lnTo>
                <a:lnTo>
                  <a:pt x="594596" y="2681"/>
                </a:lnTo>
                <a:lnTo>
                  <a:pt x="591660" y="1787"/>
                </a:lnTo>
                <a:lnTo>
                  <a:pt x="588750" y="1192"/>
                </a:lnTo>
                <a:lnTo>
                  <a:pt x="582977" y="529"/>
                </a:lnTo>
                <a:lnTo>
                  <a:pt x="558380" y="31"/>
                </a:lnTo>
                <a:lnTo>
                  <a:pt x="125762" y="0"/>
                </a:lnTo>
                <a:lnTo>
                  <a:pt x="123846" y="953"/>
                </a:lnTo>
                <a:lnTo>
                  <a:pt x="122569" y="2540"/>
                </a:lnTo>
                <a:lnTo>
                  <a:pt x="121718" y="4551"/>
                </a:lnTo>
                <a:lnTo>
                  <a:pt x="120198" y="5892"/>
                </a:lnTo>
                <a:lnTo>
                  <a:pt x="118232" y="6785"/>
                </a:lnTo>
                <a:lnTo>
                  <a:pt x="115969" y="7381"/>
                </a:lnTo>
                <a:lnTo>
                  <a:pt x="110915" y="8043"/>
                </a:lnTo>
                <a:lnTo>
                  <a:pt x="85712" y="8559"/>
                </a:lnTo>
                <a:lnTo>
                  <a:pt x="82859" y="8563"/>
                </a:lnTo>
                <a:lnTo>
                  <a:pt x="80957" y="9519"/>
                </a:lnTo>
                <a:lnTo>
                  <a:pt x="79689" y="11109"/>
                </a:lnTo>
                <a:lnTo>
                  <a:pt x="78844" y="13121"/>
                </a:lnTo>
                <a:lnTo>
                  <a:pt x="77328" y="14462"/>
                </a:lnTo>
                <a:lnTo>
                  <a:pt x="75365" y="15356"/>
                </a:lnTo>
                <a:lnTo>
                  <a:pt x="73103" y="15953"/>
                </a:lnTo>
                <a:lnTo>
                  <a:pt x="68050" y="16615"/>
                </a:lnTo>
                <a:lnTo>
                  <a:pt x="44920" y="17139"/>
                </a:lnTo>
                <a:lnTo>
                  <a:pt x="1195" y="17145"/>
                </a:lnTo>
                <a:lnTo>
                  <a:pt x="7486" y="17145"/>
                </a:lnTo>
                <a:lnTo>
                  <a:pt x="0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444"/>
          <p:cNvSpPr/>
          <p:nvPr/>
        </p:nvSpPr>
        <p:spPr bwMode="auto">
          <a:xfrm>
            <a:off x="4066222" y="2597467"/>
            <a:ext cx="1208724" cy="197169"/>
          </a:xfrm>
          <a:custGeom>
            <a:avLst/>
            <a:gdLst/>
            <a:ahLst/>
            <a:cxnLst/>
            <a:rect l="0" t="0" r="0" b="0"/>
            <a:pathLst>
              <a:path w="1208724" h="197169">
                <a:moveTo>
                  <a:pt x="1208723" y="154305"/>
                </a:moveTo>
                <a:lnTo>
                  <a:pt x="1200503" y="146085"/>
                </a:lnTo>
                <a:lnTo>
                  <a:pt x="1192800" y="145764"/>
                </a:lnTo>
                <a:lnTo>
                  <a:pt x="1192393" y="144801"/>
                </a:lnTo>
                <a:lnTo>
                  <a:pt x="1191939" y="141191"/>
                </a:lnTo>
                <a:lnTo>
                  <a:pt x="1190866" y="139847"/>
                </a:lnTo>
                <a:lnTo>
                  <a:pt x="1189199" y="138952"/>
                </a:lnTo>
                <a:lnTo>
                  <a:pt x="1184228" y="137514"/>
                </a:lnTo>
                <a:lnTo>
                  <a:pt x="1178817" y="132714"/>
                </a:lnTo>
                <a:lnTo>
                  <a:pt x="1176403" y="131339"/>
                </a:lnTo>
                <a:lnTo>
                  <a:pt x="1168454" y="128450"/>
                </a:lnTo>
                <a:lnTo>
                  <a:pt x="1161020" y="122938"/>
                </a:lnTo>
                <a:lnTo>
                  <a:pt x="1158946" y="121314"/>
                </a:lnTo>
                <a:lnTo>
                  <a:pt x="1155485" y="120592"/>
                </a:lnTo>
                <a:lnTo>
                  <a:pt x="1153228" y="120400"/>
                </a:lnTo>
                <a:lnTo>
                  <a:pt x="1151724" y="119319"/>
                </a:lnTo>
                <a:lnTo>
                  <a:pt x="1150721" y="117646"/>
                </a:lnTo>
                <a:lnTo>
                  <a:pt x="1150053" y="115578"/>
                </a:lnTo>
                <a:lnTo>
                  <a:pt x="1148654" y="114200"/>
                </a:lnTo>
                <a:lnTo>
                  <a:pt x="1146770" y="113281"/>
                </a:lnTo>
                <a:lnTo>
                  <a:pt x="1144561" y="112668"/>
                </a:lnTo>
                <a:lnTo>
                  <a:pt x="1139566" y="109447"/>
                </a:lnTo>
                <a:lnTo>
                  <a:pt x="1136901" y="107255"/>
                </a:lnTo>
                <a:lnTo>
                  <a:pt x="1134171" y="105793"/>
                </a:lnTo>
                <a:lnTo>
                  <a:pt x="1124657" y="103255"/>
                </a:lnTo>
                <a:lnTo>
                  <a:pt x="1118938" y="98433"/>
                </a:lnTo>
                <a:lnTo>
                  <a:pt x="1116482" y="97055"/>
                </a:lnTo>
                <a:lnTo>
                  <a:pt x="1108473" y="94162"/>
                </a:lnTo>
                <a:lnTo>
                  <a:pt x="1100067" y="88648"/>
                </a:lnTo>
                <a:lnTo>
                  <a:pt x="1091544" y="85639"/>
                </a:lnTo>
                <a:lnTo>
                  <a:pt x="1082986" y="80090"/>
                </a:lnTo>
                <a:lnTo>
                  <a:pt x="1077274" y="78458"/>
                </a:lnTo>
                <a:lnTo>
                  <a:pt x="1068704" y="77539"/>
                </a:lnTo>
                <a:lnTo>
                  <a:pt x="1065847" y="76458"/>
                </a:lnTo>
                <a:lnTo>
                  <a:pt x="1057275" y="71338"/>
                </a:lnTo>
                <a:lnTo>
                  <a:pt x="1048703" y="68445"/>
                </a:lnTo>
                <a:lnTo>
                  <a:pt x="1040130" y="62931"/>
                </a:lnTo>
                <a:lnTo>
                  <a:pt x="1034415" y="61307"/>
                </a:lnTo>
                <a:lnTo>
                  <a:pt x="1025843" y="60392"/>
                </a:lnTo>
                <a:lnTo>
                  <a:pt x="1022985" y="59312"/>
                </a:lnTo>
                <a:lnTo>
                  <a:pt x="1014412" y="54192"/>
                </a:lnTo>
                <a:lnTo>
                  <a:pt x="1008698" y="52660"/>
                </a:lnTo>
                <a:lnTo>
                  <a:pt x="1000125" y="51798"/>
                </a:lnTo>
                <a:lnTo>
                  <a:pt x="997267" y="50725"/>
                </a:lnTo>
                <a:lnTo>
                  <a:pt x="988695" y="45616"/>
                </a:lnTo>
                <a:lnTo>
                  <a:pt x="982980" y="44086"/>
                </a:lnTo>
                <a:lnTo>
                  <a:pt x="949043" y="42894"/>
                </a:lnTo>
                <a:lnTo>
                  <a:pt x="946068" y="41931"/>
                </a:lnTo>
                <a:lnTo>
                  <a:pt x="940222" y="38321"/>
                </a:lnTo>
                <a:lnTo>
                  <a:pt x="931909" y="36082"/>
                </a:lnTo>
                <a:lnTo>
                  <a:pt x="901632" y="34395"/>
                </a:lnTo>
                <a:lnTo>
                  <a:pt x="898268" y="35312"/>
                </a:lnTo>
                <a:lnTo>
                  <a:pt x="896025" y="36877"/>
                </a:lnTo>
                <a:lnTo>
                  <a:pt x="894531" y="38872"/>
                </a:lnTo>
                <a:lnTo>
                  <a:pt x="892581" y="40202"/>
                </a:lnTo>
                <a:lnTo>
                  <a:pt x="887875" y="41680"/>
                </a:lnTo>
                <a:lnTo>
                  <a:pt x="850718" y="42853"/>
                </a:lnTo>
                <a:lnTo>
                  <a:pt x="840180" y="42860"/>
                </a:lnTo>
                <a:lnTo>
                  <a:pt x="836345" y="43813"/>
                </a:lnTo>
                <a:lnTo>
                  <a:pt x="823346" y="49647"/>
                </a:lnTo>
                <a:lnTo>
                  <a:pt x="820360" y="50243"/>
                </a:lnTo>
                <a:lnTo>
                  <a:pt x="818369" y="51593"/>
                </a:lnTo>
                <a:lnTo>
                  <a:pt x="817042" y="53445"/>
                </a:lnTo>
                <a:lnTo>
                  <a:pt x="816157" y="55633"/>
                </a:lnTo>
                <a:lnTo>
                  <a:pt x="814615" y="57091"/>
                </a:lnTo>
                <a:lnTo>
                  <a:pt x="812634" y="58063"/>
                </a:lnTo>
                <a:lnTo>
                  <a:pt x="807893" y="59143"/>
                </a:lnTo>
                <a:lnTo>
                  <a:pt x="802611" y="59623"/>
                </a:lnTo>
                <a:lnTo>
                  <a:pt x="799869" y="60704"/>
                </a:lnTo>
                <a:lnTo>
                  <a:pt x="791459" y="65823"/>
                </a:lnTo>
                <a:lnTo>
                  <a:pt x="785782" y="67355"/>
                </a:lnTo>
                <a:lnTo>
                  <a:pt x="777231" y="68217"/>
                </a:lnTo>
                <a:lnTo>
                  <a:pt x="774377" y="69291"/>
                </a:lnTo>
                <a:lnTo>
                  <a:pt x="765491" y="75317"/>
                </a:lnTo>
                <a:lnTo>
                  <a:pt x="764645" y="75929"/>
                </a:lnTo>
                <a:lnTo>
                  <a:pt x="761165" y="76609"/>
                </a:lnTo>
                <a:lnTo>
                  <a:pt x="723829" y="77152"/>
                </a:lnTo>
                <a:lnTo>
                  <a:pt x="698865" y="77153"/>
                </a:lnTo>
                <a:lnTo>
                  <a:pt x="696415" y="76200"/>
                </a:lnTo>
                <a:lnTo>
                  <a:pt x="688416" y="71261"/>
                </a:lnTo>
                <a:lnTo>
                  <a:pt x="678889" y="68933"/>
                </a:lnTo>
                <a:lnTo>
                  <a:pt x="673169" y="64134"/>
                </a:lnTo>
                <a:lnTo>
                  <a:pt x="670712" y="62758"/>
                </a:lnTo>
                <a:lnTo>
                  <a:pt x="665442" y="61230"/>
                </a:lnTo>
                <a:lnTo>
                  <a:pt x="657119" y="60370"/>
                </a:lnTo>
                <a:lnTo>
                  <a:pt x="655250" y="59296"/>
                </a:lnTo>
                <a:lnTo>
                  <a:pt x="654003" y="57629"/>
                </a:lnTo>
                <a:lnTo>
                  <a:pt x="653172" y="55564"/>
                </a:lnTo>
                <a:lnTo>
                  <a:pt x="651666" y="54188"/>
                </a:lnTo>
                <a:lnTo>
                  <a:pt x="649709" y="53270"/>
                </a:lnTo>
                <a:lnTo>
                  <a:pt x="644994" y="52251"/>
                </a:lnTo>
                <a:lnTo>
                  <a:pt x="639724" y="51798"/>
                </a:lnTo>
                <a:lnTo>
                  <a:pt x="637938" y="50724"/>
                </a:lnTo>
                <a:lnTo>
                  <a:pt x="636747" y="49056"/>
                </a:lnTo>
                <a:lnTo>
                  <a:pt x="635953" y="46992"/>
                </a:lnTo>
                <a:lnTo>
                  <a:pt x="634471" y="45615"/>
                </a:lnTo>
                <a:lnTo>
                  <a:pt x="632531" y="44698"/>
                </a:lnTo>
                <a:lnTo>
                  <a:pt x="627835" y="43678"/>
                </a:lnTo>
                <a:lnTo>
                  <a:pt x="622573" y="43225"/>
                </a:lnTo>
                <a:lnTo>
                  <a:pt x="619836" y="42152"/>
                </a:lnTo>
                <a:lnTo>
                  <a:pt x="611433" y="37043"/>
                </a:lnTo>
                <a:lnTo>
                  <a:pt x="605758" y="35514"/>
                </a:lnTo>
                <a:lnTo>
                  <a:pt x="603864" y="34153"/>
                </a:lnTo>
                <a:lnTo>
                  <a:pt x="602601" y="32294"/>
                </a:lnTo>
                <a:lnTo>
                  <a:pt x="601759" y="30102"/>
                </a:lnTo>
                <a:lnTo>
                  <a:pt x="600245" y="28640"/>
                </a:lnTo>
                <a:lnTo>
                  <a:pt x="598283" y="27666"/>
                </a:lnTo>
                <a:lnTo>
                  <a:pt x="593564" y="26584"/>
                </a:lnTo>
                <a:lnTo>
                  <a:pt x="588291" y="26102"/>
                </a:lnTo>
                <a:lnTo>
                  <a:pt x="586504" y="25022"/>
                </a:lnTo>
                <a:lnTo>
                  <a:pt x="585313" y="23349"/>
                </a:lnTo>
                <a:lnTo>
                  <a:pt x="584518" y="21281"/>
                </a:lnTo>
                <a:lnTo>
                  <a:pt x="583037" y="19902"/>
                </a:lnTo>
                <a:lnTo>
                  <a:pt x="581096" y="18983"/>
                </a:lnTo>
                <a:lnTo>
                  <a:pt x="578850" y="18371"/>
                </a:lnTo>
                <a:lnTo>
                  <a:pt x="573814" y="15150"/>
                </a:lnTo>
                <a:lnTo>
                  <a:pt x="567371" y="9872"/>
                </a:lnTo>
                <a:lnTo>
                  <a:pt x="563950" y="9150"/>
                </a:lnTo>
                <a:lnTo>
                  <a:pt x="561704" y="8957"/>
                </a:lnTo>
                <a:lnTo>
                  <a:pt x="559254" y="7877"/>
                </a:lnTo>
                <a:lnTo>
                  <a:pt x="551019" y="1838"/>
                </a:lnTo>
                <a:lnTo>
                  <a:pt x="549110" y="363"/>
                </a:lnTo>
                <a:lnTo>
                  <a:pt x="518406" y="0"/>
                </a:lnTo>
                <a:lnTo>
                  <a:pt x="517054" y="953"/>
                </a:lnTo>
                <a:lnTo>
                  <a:pt x="516153" y="2540"/>
                </a:lnTo>
                <a:lnTo>
                  <a:pt x="514706" y="7381"/>
                </a:lnTo>
                <a:lnTo>
                  <a:pt x="514456" y="12770"/>
                </a:lnTo>
                <a:lnTo>
                  <a:pt x="514371" y="17234"/>
                </a:lnTo>
                <a:lnTo>
                  <a:pt x="514353" y="28963"/>
                </a:lnTo>
                <a:lnTo>
                  <a:pt x="513399" y="30739"/>
                </a:lnTo>
                <a:lnTo>
                  <a:pt x="511811" y="31922"/>
                </a:lnTo>
                <a:lnTo>
                  <a:pt x="509800" y="32712"/>
                </a:lnTo>
                <a:lnTo>
                  <a:pt x="508459" y="34190"/>
                </a:lnTo>
                <a:lnTo>
                  <a:pt x="507565" y="36129"/>
                </a:lnTo>
                <a:lnTo>
                  <a:pt x="506131" y="41532"/>
                </a:lnTo>
                <a:lnTo>
                  <a:pt x="505882" y="47019"/>
                </a:lnTo>
                <a:lnTo>
                  <a:pt x="505787" y="58428"/>
                </a:lnTo>
                <a:lnTo>
                  <a:pt x="503242" y="61846"/>
                </a:lnTo>
                <a:lnTo>
                  <a:pt x="498397" y="67250"/>
                </a:lnTo>
                <a:lnTo>
                  <a:pt x="497735" y="70529"/>
                </a:lnTo>
                <a:lnTo>
                  <a:pt x="497559" y="72737"/>
                </a:lnTo>
                <a:lnTo>
                  <a:pt x="496488" y="74209"/>
                </a:lnTo>
                <a:lnTo>
                  <a:pt x="494822" y="75190"/>
                </a:lnTo>
                <a:lnTo>
                  <a:pt x="492759" y="75844"/>
                </a:lnTo>
                <a:lnTo>
                  <a:pt x="487927" y="79111"/>
                </a:lnTo>
                <a:lnTo>
                  <a:pt x="485304" y="81316"/>
                </a:lnTo>
                <a:lnTo>
                  <a:pt x="483556" y="83738"/>
                </a:lnTo>
                <a:lnTo>
                  <a:pt x="481614" y="88969"/>
                </a:lnTo>
                <a:lnTo>
                  <a:pt x="479191" y="90745"/>
                </a:lnTo>
                <a:lnTo>
                  <a:pt x="471419" y="92719"/>
                </a:lnTo>
                <a:lnTo>
                  <a:pt x="468584" y="94198"/>
                </a:lnTo>
                <a:lnTo>
                  <a:pt x="466694" y="96136"/>
                </a:lnTo>
                <a:lnTo>
                  <a:pt x="463661" y="101540"/>
                </a:lnTo>
                <a:lnTo>
                  <a:pt x="458585" y="107027"/>
                </a:lnTo>
                <a:lnTo>
                  <a:pt x="456219" y="108499"/>
                </a:lnTo>
                <a:lnTo>
                  <a:pt x="451049" y="110134"/>
                </a:lnTo>
                <a:lnTo>
                  <a:pt x="415877" y="111427"/>
                </a:lnTo>
                <a:lnTo>
                  <a:pt x="365409" y="111443"/>
                </a:lnTo>
                <a:lnTo>
                  <a:pt x="362668" y="110490"/>
                </a:lnTo>
                <a:lnTo>
                  <a:pt x="354261" y="105551"/>
                </a:lnTo>
                <a:lnTo>
                  <a:pt x="345737" y="102712"/>
                </a:lnTo>
                <a:lnTo>
                  <a:pt x="337179" y="97214"/>
                </a:lnTo>
                <a:lnTo>
                  <a:pt x="331467" y="95594"/>
                </a:lnTo>
                <a:lnTo>
                  <a:pt x="322896" y="94682"/>
                </a:lnTo>
                <a:lnTo>
                  <a:pt x="320039" y="93601"/>
                </a:lnTo>
                <a:lnTo>
                  <a:pt x="314324" y="89860"/>
                </a:lnTo>
                <a:lnTo>
                  <a:pt x="306070" y="87563"/>
                </a:lnTo>
                <a:lnTo>
                  <a:pt x="301202" y="86950"/>
                </a:lnTo>
                <a:lnTo>
                  <a:pt x="297956" y="85589"/>
                </a:lnTo>
                <a:lnTo>
                  <a:pt x="295793" y="83730"/>
                </a:lnTo>
                <a:lnTo>
                  <a:pt x="294350" y="81537"/>
                </a:lnTo>
                <a:lnTo>
                  <a:pt x="292435" y="80076"/>
                </a:lnTo>
                <a:lnTo>
                  <a:pt x="290207" y="79101"/>
                </a:lnTo>
                <a:lnTo>
                  <a:pt x="287769" y="78452"/>
                </a:lnTo>
                <a:lnTo>
                  <a:pt x="282520" y="75190"/>
                </a:lnTo>
                <a:lnTo>
                  <a:pt x="279787" y="72987"/>
                </a:lnTo>
                <a:lnTo>
                  <a:pt x="277012" y="71518"/>
                </a:lnTo>
                <a:lnTo>
                  <a:pt x="271389" y="69886"/>
                </a:lnTo>
                <a:lnTo>
                  <a:pt x="245743" y="68614"/>
                </a:lnTo>
                <a:lnTo>
                  <a:pt x="242886" y="67650"/>
                </a:lnTo>
                <a:lnTo>
                  <a:pt x="234315" y="62695"/>
                </a:lnTo>
                <a:lnTo>
                  <a:pt x="228599" y="61202"/>
                </a:lnTo>
                <a:lnTo>
                  <a:pt x="202044" y="60039"/>
                </a:lnTo>
                <a:lnTo>
                  <a:pt x="199466" y="60981"/>
                </a:lnTo>
                <a:lnTo>
                  <a:pt x="191287" y="65905"/>
                </a:lnTo>
                <a:lnTo>
                  <a:pt x="185664" y="67391"/>
                </a:lnTo>
                <a:lnTo>
                  <a:pt x="149383" y="68559"/>
                </a:lnTo>
                <a:lnTo>
                  <a:pt x="134407" y="68578"/>
                </a:lnTo>
                <a:lnTo>
                  <a:pt x="131515" y="69531"/>
                </a:lnTo>
                <a:lnTo>
                  <a:pt x="122893" y="74471"/>
                </a:lnTo>
                <a:lnTo>
                  <a:pt x="117167" y="75961"/>
                </a:lnTo>
                <a:lnTo>
                  <a:pt x="108588" y="76799"/>
                </a:lnTo>
                <a:lnTo>
                  <a:pt x="105729" y="77870"/>
                </a:lnTo>
                <a:lnTo>
                  <a:pt x="96838" y="83891"/>
                </a:lnTo>
                <a:lnTo>
                  <a:pt x="95991" y="84503"/>
                </a:lnTo>
                <a:lnTo>
                  <a:pt x="92510" y="85182"/>
                </a:lnTo>
                <a:lnTo>
                  <a:pt x="90248" y="85363"/>
                </a:lnTo>
                <a:lnTo>
                  <a:pt x="87788" y="86436"/>
                </a:lnTo>
                <a:lnTo>
                  <a:pt x="79774" y="91545"/>
                </a:lnTo>
                <a:lnTo>
                  <a:pt x="71368" y="94435"/>
                </a:lnTo>
                <a:lnTo>
                  <a:pt x="63797" y="99947"/>
                </a:lnTo>
                <a:lnTo>
                  <a:pt x="58216" y="104833"/>
                </a:lnTo>
                <a:lnTo>
                  <a:pt x="55956" y="107036"/>
                </a:lnTo>
                <a:lnTo>
                  <a:pt x="53497" y="108505"/>
                </a:lnTo>
                <a:lnTo>
                  <a:pt x="48224" y="110137"/>
                </a:lnTo>
                <a:lnTo>
                  <a:pt x="46437" y="111525"/>
                </a:lnTo>
                <a:lnTo>
                  <a:pt x="45245" y="113402"/>
                </a:lnTo>
                <a:lnTo>
                  <a:pt x="44451" y="115607"/>
                </a:lnTo>
                <a:lnTo>
                  <a:pt x="41029" y="120596"/>
                </a:lnTo>
                <a:lnTo>
                  <a:pt x="35621" y="127009"/>
                </a:lnTo>
                <a:lnTo>
                  <a:pt x="34882" y="130426"/>
                </a:lnTo>
                <a:lnTo>
                  <a:pt x="34685" y="132671"/>
                </a:lnTo>
                <a:lnTo>
                  <a:pt x="33601" y="135120"/>
                </a:lnTo>
                <a:lnTo>
                  <a:pt x="29856" y="140381"/>
                </a:lnTo>
                <a:lnTo>
                  <a:pt x="28476" y="143117"/>
                </a:lnTo>
                <a:lnTo>
                  <a:pt x="26944" y="148698"/>
                </a:lnTo>
                <a:lnTo>
                  <a:pt x="26081" y="152644"/>
                </a:lnTo>
                <a:lnTo>
                  <a:pt x="21274" y="158364"/>
                </a:lnTo>
                <a:lnTo>
                  <a:pt x="19898" y="160821"/>
                </a:lnTo>
                <a:lnTo>
                  <a:pt x="18368" y="166091"/>
                </a:lnTo>
                <a:lnTo>
                  <a:pt x="17508" y="169862"/>
                </a:lnTo>
                <a:lnTo>
                  <a:pt x="12702" y="175530"/>
                </a:lnTo>
                <a:lnTo>
                  <a:pt x="11325" y="177980"/>
                </a:lnTo>
                <a:lnTo>
                  <a:pt x="9796" y="183242"/>
                </a:lnTo>
                <a:lnTo>
                  <a:pt x="8935" y="187009"/>
                </a:lnTo>
                <a:lnTo>
                  <a:pt x="7861" y="187538"/>
                </a:lnTo>
                <a:lnTo>
                  <a:pt x="4129" y="188125"/>
                </a:lnTo>
                <a:lnTo>
                  <a:pt x="2753" y="189234"/>
                </a:lnTo>
                <a:lnTo>
                  <a:pt x="1835" y="190926"/>
                </a:lnTo>
                <a:lnTo>
                  <a:pt x="4" y="197153"/>
                </a:lnTo>
                <a:lnTo>
                  <a:pt x="3" y="197158"/>
                </a:lnTo>
                <a:lnTo>
                  <a:pt x="1" y="197163"/>
                </a:lnTo>
                <a:lnTo>
                  <a:pt x="0" y="19716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445"/>
          <p:cNvSpPr/>
          <p:nvPr/>
        </p:nvSpPr>
        <p:spPr bwMode="auto">
          <a:xfrm>
            <a:off x="4443412" y="2486025"/>
            <a:ext cx="17146" cy="77153"/>
          </a:xfrm>
          <a:custGeom>
            <a:avLst/>
            <a:gdLst/>
            <a:ahLst/>
            <a:cxnLst/>
            <a:rect l="0" t="0" r="0" b="0"/>
            <a:pathLst>
              <a:path w="17146" h="77153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7778" y="23124"/>
                </a:lnTo>
                <a:lnTo>
                  <a:pt x="8043" y="25894"/>
                </a:lnTo>
                <a:lnTo>
                  <a:pt x="8219" y="28692"/>
                </a:lnTo>
                <a:lnTo>
                  <a:pt x="8415" y="34342"/>
                </a:lnTo>
                <a:lnTo>
                  <a:pt x="8468" y="37182"/>
                </a:lnTo>
                <a:lnTo>
                  <a:pt x="9455" y="39075"/>
                </a:lnTo>
                <a:lnTo>
                  <a:pt x="11066" y="40338"/>
                </a:lnTo>
                <a:lnTo>
                  <a:pt x="13093" y="41179"/>
                </a:lnTo>
                <a:lnTo>
                  <a:pt x="14444" y="42692"/>
                </a:lnTo>
                <a:lnTo>
                  <a:pt x="15344" y="44654"/>
                </a:lnTo>
                <a:lnTo>
                  <a:pt x="15944" y="46914"/>
                </a:lnTo>
                <a:lnTo>
                  <a:pt x="16344" y="49374"/>
                </a:lnTo>
                <a:lnTo>
                  <a:pt x="16611" y="51966"/>
                </a:lnTo>
                <a:lnTo>
                  <a:pt x="17040" y="58419"/>
                </a:lnTo>
                <a:lnTo>
                  <a:pt x="17099" y="61841"/>
                </a:lnTo>
                <a:lnTo>
                  <a:pt x="17145" y="771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446"/>
          <p:cNvSpPr/>
          <p:nvPr/>
        </p:nvSpPr>
        <p:spPr bwMode="auto">
          <a:xfrm>
            <a:off x="4529273" y="2477452"/>
            <a:ext cx="111190" cy="90642"/>
          </a:xfrm>
          <a:custGeom>
            <a:avLst/>
            <a:gdLst/>
            <a:ahLst/>
            <a:cxnLst/>
            <a:rect l="0" t="0" r="0" b="0"/>
            <a:pathLst>
              <a:path w="111190" h="90642">
                <a:moveTo>
                  <a:pt x="42727" y="0"/>
                </a:moveTo>
                <a:lnTo>
                  <a:pt x="18585" y="24142"/>
                </a:lnTo>
                <a:lnTo>
                  <a:pt x="18060" y="25620"/>
                </a:lnTo>
                <a:lnTo>
                  <a:pt x="17709" y="27557"/>
                </a:lnTo>
                <a:lnTo>
                  <a:pt x="17476" y="29802"/>
                </a:lnTo>
                <a:lnTo>
                  <a:pt x="16368" y="32250"/>
                </a:lnTo>
                <a:lnTo>
                  <a:pt x="14676" y="34835"/>
                </a:lnTo>
                <a:lnTo>
                  <a:pt x="12597" y="37511"/>
                </a:lnTo>
                <a:lnTo>
                  <a:pt x="10257" y="40247"/>
                </a:lnTo>
                <a:lnTo>
                  <a:pt x="7745" y="43024"/>
                </a:lnTo>
                <a:lnTo>
                  <a:pt x="1420" y="49773"/>
                </a:lnTo>
                <a:lnTo>
                  <a:pt x="902" y="51280"/>
                </a:lnTo>
                <a:lnTo>
                  <a:pt x="556" y="53237"/>
                </a:lnTo>
                <a:lnTo>
                  <a:pt x="0" y="58670"/>
                </a:lnTo>
                <a:lnTo>
                  <a:pt x="908" y="60069"/>
                </a:lnTo>
                <a:lnTo>
                  <a:pt x="2465" y="61953"/>
                </a:lnTo>
                <a:lnTo>
                  <a:pt x="7257" y="67271"/>
                </a:lnTo>
                <a:lnTo>
                  <a:pt x="7650" y="68660"/>
                </a:lnTo>
                <a:lnTo>
                  <a:pt x="7912" y="70538"/>
                </a:lnTo>
                <a:lnTo>
                  <a:pt x="8333" y="75846"/>
                </a:lnTo>
                <a:lnTo>
                  <a:pt x="9320" y="77234"/>
                </a:lnTo>
                <a:lnTo>
                  <a:pt x="10931" y="79112"/>
                </a:lnTo>
                <a:lnTo>
                  <a:pt x="12957" y="81316"/>
                </a:lnTo>
                <a:lnTo>
                  <a:pt x="15260" y="82786"/>
                </a:lnTo>
                <a:lnTo>
                  <a:pt x="17748" y="83766"/>
                </a:lnTo>
                <a:lnTo>
                  <a:pt x="20359" y="84419"/>
                </a:lnTo>
                <a:lnTo>
                  <a:pt x="23052" y="84854"/>
                </a:lnTo>
                <a:lnTo>
                  <a:pt x="25801" y="85145"/>
                </a:lnTo>
                <a:lnTo>
                  <a:pt x="32504" y="85610"/>
                </a:lnTo>
                <a:lnTo>
                  <a:pt x="35961" y="88214"/>
                </a:lnTo>
                <a:lnTo>
                  <a:pt x="38216" y="90242"/>
                </a:lnTo>
                <a:lnTo>
                  <a:pt x="40672" y="90641"/>
                </a:lnTo>
                <a:lnTo>
                  <a:pt x="43262" y="89955"/>
                </a:lnTo>
                <a:lnTo>
                  <a:pt x="45941" y="88545"/>
                </a:lnTo>
                <a:lnTo>
                  <a:pt x="48679" y="87605"/>
                </a:lnTo>
                <a:lnTo>
                  <a:pt x="51457" y="86978"/>
                </a:lnTo>
                <a:lnTo>
                  <a:pt x="54262" y="86561"/>
                </a:lnTo>
                <a:lnTo>
                  <a:pt x="58037" y="86282"/>
                </a:lnTo>
                <a:lnTo>
                  <a:pt x="62458" y="86096"/>
                </a:lnTo>
                <a:lnTo>
                  <a:pt x="67311" y="85973"/>
                </a:lnTo>
                <a:lnTo>
                  <a:pt x="71498" y="84938"/>
                </a:lnTo>
                <a:lnTo>
                  <a:pt x="75243" y="83295"/>
                </a:lnTo>
                <a:lnTo>
                  <a:pt x="78692" y="81248"/>
                </a:lnTo>
                <a:lnTo>
                  <a:pt x="81943" y="79883"/>
                </a:lnTo>
                <a:lnTo>
                  <a:pt x="85064" y="78973"/>
                </a:lnTo>
                <a:lnTo>
                  <a:pt x="88096" y="78366"/>
                </a:lnTo>
                <a:lnTo>
                  <a:pt x="91070" y="77009"/>
                </a:lnTo>
                <a:lnTo>
                  <a:pt x="94006" y="75152"/>
                </a:lnTo>
                <a:lnTo>
                  <a:pt x="96915" y="72961"/>
                </a:lnTo>
                <a:lnTo>
                  <a:pt x="98855" y="70548"/>
                </a:lnTo>
                <a:lnTo>
                  <a:pt x="100148" y="67987"/>
                </a:lnTo>
                <a:lnTo>
                  <a:pt x="101010" y="65327"/>
                </a:lnTo>
                <a:lnTo>
                  <a:pt x="102537" y="63554"/>
                </a:lnTo>
                <a:lnTo>
                  <a:pt x="104508" y="62372"/>
                </a:lnTo>
                <a:lnTo>
                  <a:pt x="106774" y="61584"/>
                </a:lnTo>
                <a:lnTo>
                  <a:pt x="108285" y="60106"/>
                </a:lnTo>
                <a:lnTo>
                  <a:pt x="109292" y="58168"/>
                </a:lnTo>
                <a:lnTo>
                  <a:pt x="109964" y="55924"/>
                </a:lnTo>
                <a:lnTo>
                  <a:pt x="110411" y="53475"/>
                </a:lnTo>
                <a:lnTo>
                  <a:pt x="110710" y="50890"/>
                </a:lnTo>
                <a:lnTo>
                  <a:pt x="111189" y="44448"/>
                </a:lnTo>
                <a:lnTo>
                  <a:pt x="110276" y="42967"/>
                </a:lnTo>
                <a:lnTo>
                  <a:pt x="108714" y="41027"/>
                </a:lnTo>
                <a:lnTo>
                  <a:pt x="103915" y="35621"/>
                </a:lnTo>
                <a:lnTo>
                  <a:pt x="103521" y="34225"/>
                </a:lnTo>
                <a:lnTo>
                  <a:pt x="103259" y="32342"/>
                </a:lnTo>
                <a:lnTo>
                  <a:pt x="103084" y="30134"/>
                </a:lnTo>
                <a:lnTo>
                  <a:pt x="101062" y="28661"/>
                </a:lnTo>
                <a:lnTo>
                  <a:pt x="97810" y="27680"/>
                </a:lnTo>
                <a:lnTo>
                  <a:pt x="93736" y="27026"/>
                </a:lnTo>
                <a:lnTo>
                  <a:pt x="91020" y="25638"/>
                </a:lnTo>
                <a:lnTo>
                  <a:pt x="89210" y="23759"/>
                </a:lnTo>
                <a:lnTo>
                  <a:pt x="88003" y="21554"/>
                </a:lnTo>
                <a:lnTo>
                  <a:pt x="86246" y="20085"/>
                </a:lnTo>
                <a:lnTo>
                  <a:pt x="84122" y="19105"/>
                </a:lnTo>
                <a:lnTo>
                  <a:pt x="81754" y="18452"/>
                </a:lnTo>
                <a:lnTo>
                  <a:pt x="79222" y="18016"/>
                </a:lnTo>
                <a:lnTo>
                  <a:pt x="76582" y="17726"/>
                </a:lnTo>
                <a:lnTo>
                  <a:pt x="73869" y="17532"/>
                </a:lnTo>
                <a:lnTo>
                  <a:pt x="70156" y="16451"/>
                </a:lnTo>
                <a:lnTo>
                  <a:pt x="65775" y="14777"/>
                </a:lnTo>
                <a:lnTo>
                  <a:pt x="60950" y="12709"/>
                </a:lnTo>
                <a:lnTo>
                  <a:pt x="56780" y="11330"/>
                </a:lnTo>
                <a:lnTo>
                  <a:pt x="53048" y="10411"/>
                </a:lnTo>
                <a:lnTo>
                  <a:pt x="49607" y="9798"/>
                </a:lnTo>
                <a:lnTo>
                  <a:pt x="46361" y="9390"/>
                </a:lnTo>
                <a:lnTo>
                  <a:pt x="43245" y="9117"/>
                </a:lnTo>
                <a:lnTo>
                  <a:pt x="40215" y="8936"/>
                </a:lnTo>
                <a:lnTo>
                  <a:pt x="31767" y="8734"/>
                </a:lnTo>
                <a:lnTo>
                  <a:pt x="26848" y="8680"/>
                </a:lnTo>
                <a:lnTo>
                  <a:pt x="22616" y="9597"/>
                </a:lnTo>
                <a:lnTo>
                  <a:pt x="18842" y="11160"/>
                </a:lnTo>
                <a:lnTo>
                  <a:pt x="8436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447"/>
          <p:cNvSpPr/>
          <p:nvPr/>
        </p:nvSpPr>
        <p:spPr bwMode="auto">
          <a:xfrm>
            <a:off x="4846456" y="2340292"/>
            <a:ext cx="162742" cy="85726"/>
          </a:xfrm>
          <a:custGeom>
            <a:avLst/>
            <a:gdLst/>
            <a:ahLst/>
            <a:cxnLst/>
            <a:rect l="0" t="0" r="0" b="0"/>
            <a:pathLst>
              <a:path w="162742" h="85726">
                <a:moveTo>
                  <a:pt x="25581" y="0"/>
                </a:moveTo>
                <a:lnTo>
                  <a:pt x="25581" y="49776"/>
                </a:lnTo>
                <a:lnTo>
                  <a:pt x="24629" y="51281"/>
                </a:lnTo>
                <a:lnTo>
                  <a:pt x="23041" y="53238"/>
                </a:lnTo>
                <a:lnTo>
                  <a:pt x="21031" y="55494"/>
                </a:lnTo>
                <a:lnTo>
                  <a:pt x="19689" y="57951"/>
                </a:lnTo>
                <a:lnTo>
                  <a:pt x="18796" y="60542"/>
                </a:lnTo>
                <a:lnTo>
                  <a:pt x="17362" y="66992"/>
                </a:lnTo>
                <a:lnTo>
                  <a:pt x="16292" y="68474"/>
                </a:lnTo>
                <a:lnTo>
                  <a:pt x="14626" y="70414"/>
                </a:lnTo>
                <a:lnTo>
                  <a:pt x="12562" y="72660"/>
                </a:lnTo>
                <a:lnTo>
                  <a:pt x="10234" y="74158"/>
                </a:lnTo>
                <a:lnTo>
                  <a:pt x="7730" y="75156"/>
                </a:lnTo>
                <a:lnTo>
                  <a:pt x="1417" y="76758"/>
                </a:lnTo>
                <a:lnTo>
                  <a:pt x="900" y="77842"/>
                </a:lnTo>
                <a:lnTo>
                  <a:pt x="554" y="79517"/>
                </a:lnTo>
                <a:lnTo>
                  <a:pt x="0" y="84499"/>
                </a:lnTo>
                <a:lnTo>
                  <a:pt x="907" y="84908"/>
                </a:lnTo>
                <a:lnTo>
                  <a:pt x="5782" y="85483"/>
                </a:lnTo>
                <a:lnTo>
                  <a:pt x="10821" y="85711"/>
                </a:lnTo>
                <a:lnTo>
                  <a:pt x="44757" y="85725"/>
                </a:lnTo>
                <a:lnTo>
                  <a:pt x="48842" y="84772"/>
                </a:lnTo>
                <a:lnTo>
                  <a:pt x="53472" y="83185"/>
                </a:lnTo>
                <a:lnTo>
                  <a:pt x="58462" y="81174"/>
                </a:lnTo>
                <a:lnTo>
                  <a:pt x="62742" y="79834"/>
                </a:lnTo>
                <a:lnTo>
                  <a:pt x="66547" y="78940"/>
                </a:lnTo>
                <a:lnTo>
                  <a:pt x="70037" y="78344"/>
                </a:lnTo>
                <a:lnTo>
                  <a:pt x="74268" y="77947"/>
                </a:lnTo>
                <a:lnTo>
                  <a:pt x="78994" y="77682"/>
                </a:lnTo>
                <a:lnTo>
                  <a:pt x="89325" y="77388"/>
                </a:lnTo>
                <a:lnTo>
                  <a:pt x="134074" y="77154"/>
                </a:lnTo>
                <a:lnTo>
                  <a:pt x="143891" y="77153"/>
                </a:lnTo>
                <a:lnTo>
                  <a:pt x="144459" y="78105"/>
                </a:lnTo>
                <a:lnTo>
                  <a:pt x="144838" y="79693"/>
                </a:lnTo>
                <a:lnTo>
                  <a:pt x="145090" y="81703"/>
                </a:lnTo>
                <a:lnTo>
                  <a:pt x="146212" y="83044"/>
                </a:lnTo>
                <a:lnTo>
                  <a:pt x="147911" y="83938"/>
                </a:lnTo>
                <a:lnTo>
                  <a:pt x="154060" y="85694"/>
                </a:lnTo>
                <a:lnTo>
                  <a:pt x="162741" y="8572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448"/>
          <p:cNvSpPr/>
          <p:nvPr/>
        </p:nvSpPr>
        <p:spPr bwMode="auto">
          <a:xfrm>
            <a:off x="4976098" y="2357437"/>
            <a:ext cx="24528" cy="171451"/>
          </a:xfrm>
          <a:custGeom>
            <a:avLst/>
            <a:gdLst/>
            <a:ahLst/>
            <a:cxnLst/>
            <a:rect l="0" t="0" r="0" b="0"/>
            <a:pathLst>
              <a:path w="24528" h="171451">
                <a:moveTo>
                  <a:pt x="7381" y="0"/>
                </a:moveTo>
                <a:lnTo>
                  <a:pt x="7381" y="88478"/>
                </a:lnTo>
                <a:lnTo>
                  <a:pt x="6429" y="92323"/>
                </a:lnTo>
                <a:lnTo>
                  <a:pt x="4842" y="96791"/>
                </a:lnTo>
                <a:lnTo>
                  <a:pt x="2831" y="101675"/>
                </a:lnTo>
                <a:lnTo>
                  <a:pt x="1490" y="105883"/>
                </a:lnTo>
                <a:lnTo>
                  <a:pt x="596" y="109641"/>
                </a:lnTo>
                <a:lnTo>
                  <a:pt x="0" y="113099"/>
                </a:lnTo>
                <a:lnTo>
                  <a:pt x="556" y="116357"/>
                </a:lnTo>
                <a:lnTo>
                  <a:pt x="1879" y="119481"/>
                </a:lnTo>
                <a:lnTo>
                  <a:pt x="3713" y="122517"/>
                </a:lnTo>
                <a:lnTo>
                  <a:pt x="4936" y="125493"/>
                </a:lnTo>
                <a:lnTo>
                  <a:pt x="5751" y="128430"/>
                </a:lnTo>
                <a:lnTo>
                  <a:pt x="6294" y="131340"/>
                </a:lnTo>
                <a:lnTo>
                  <a:pt x="6657" y="134232"/>
                </a:lnTo>
                <a:lnTo>
                  <a:pt x="6899" y="137113"/>
                </a:lnTo>
                <a:lnTo>
                  <a:pt x="7059" y="139986"/>
                </a:lnTo>
                <a:lnTo>
                  <a:pt x="8119" y="142854"/>
                </a:lnTo>
                <a:lnTo>
                  <a:pt x="9778" y="145719"/>
                </a:lnTo>
                <a:lnTo>
                  <a:pt x="14734" y="152609"/>
                </a:lnTo>
                <a:lnTo>
                  <a:pt x="15412" y="156091"/>
                </a:lnTo>
                <a:lnTo>
                  <a:pt x="15847" y="161537"/>
                </a:lnTo>
                <a:lnTo>
                  <a:pt x="16835" y="162936"/>
                </a:lnTo>
                <a:lnTo>
                  <a:pt x="18447" y="164822"/>
                </a:lnTo>
                <a:lnTo>
                  <a:pt x="24527" y="17145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449"/>
          <p:cNvSpPr/>
          <p:nvPr/>
        </p:nvSpPr>
        <p:spPr bwMode="auto">
          <a:xfrm>
            <a:off x="5052059" y="2374582"/>
            <a:ext cx="120003" cy="119629"/>
          </a:xfrm>
          <a:custGeom>
            <a:avLst/>
            <a:gdLst/>
            <a:ahLst/>
            <a:cxnLst/>
            <a:rect l="0" t="0" r="0" b="0"/>
            <a:pathLst>
              <a:path w="120003" h="119629">
                <a:moveTo>
                  <a:pt x="51436" y="0"/>
                </a:moveTo>
                <a:lnTo>
                  <a:pt x="44054" y="0"/>
                </a:lnTo>
                <a:lnTo>
                  <a:pt x="43657" y="953"/>
                </a:lnTo>
                <a:lnTo>
                  <a:pt x="43216" y="4551"/>
                </a:lnTo>
                <a:lnTo>
                  <a:pt x="42146" y="6844"/>
                </a:lnTo>
                <a:lnTo>
                  <a:pt x="40480" y="9325"/>
                </a:lnTo>
                <a:lnTo>
                  <a:pt x="38417" y="11932"/>
                </a:lnTo>
                <a:lnTo>
                  <a:pt x="37041" y="14622"/>
                </a:lnTo>
                <a:lnTo>
                  <a:pt x="36124" y="17368"/>
                </a:lnTo>
                <a:lnTo>
                  <a:pt x="35513" y="20151"/>
                </a:lnTo>
                <a:lnTo>
                  <a:pt x="35106" y="22959"/>
                </a:lnTo>
                <a:lnTo>
                  <a:pt x="34834" y="25784"/>
                </a:lnTo>
                <a:lnTo>
                  <a:pt x="34652" y="28619"/>
                </a:lnTo>
                <a:lnTo>
                  <a:pt x="34452" y="34310"/>
                </a:lnTo>
                <a:lnTo>
                  <a:pt x="34398" y="37161"/>
                </a:lnTo>
                <a:lnTo>
                  <a:pt x="33410" y="39061"/>
                </a:lnTo>
                <a:lnTo>
                  <a:pt x="31798" y="40328"/>
                </a:lnTo>
                <a:lnTo>
                  <a:pt x="29771" y="41173"/>
                </a:lnTo>
                <a:lnTo>
                  <a:pt x="28420" y="42689"/>
                </a:lnTo>
                <a:lnTo>
                  <a:pt x="27520" y="44652"/>
                </a:lnTo>
                <a:lnTo>
                  <a:pt x="26919" y="46913"/>
                </a:lnTo>
                <a:lnTo>
                  <a:pt x="26519" y="49373"/>
                </a:lnTo>
                <a:lnTo>
                  <a:pt x="26252" y="51965"/>
                </a:lnTo>
                <a:lnTo>
                  <a:pt x="26074" y="54646"/>
                </a:lnTo>
                <a:lnTo>
                  <a:pt x="26908" y="57386"/>
                </a:lnTo>
                <a:lnTo>
                  <a:pt x="28416" y="60165"/>
                </a:lnTo>
                <a:lnTo>
                  <a:pt x="30375" y="62970"/>
                </a:lnTo>
                <a:lnTo>
                  <a:pt x="31679" y="65792"/>
                </a:lnTo>
                <a:lnTo>
                  <a:pt x="32550" y="68627"/>
                </a:lnTo>
                <a:lnTo>
                  <a:pt x="33947" y="75469"/>
                </a:lnTo>
                <a:lnTo>
                  <a:pt x="34138" y="78944"/>
                </a:lnTo>
                <a:lnTo>
                  <a:pt x="34246" y="86256"/>
                </a:lnTo>
                <a:lnTo>
                  <a:pt x="34282" y="92709"/>
                </a:lnTo>
                <a:lnTo>
                  <a:pt x="36826" y="96132"/>
                </a:lnTo>
                <a:lnTo>
                  <a:pt x="41671" y="101539"/>
                </a:lnTo>
                <a:lnTo>
                  <a:pt x="42333" y="104818"/>
                </a:lnTo>
                <a:lnTo>
                  <a:pt x="42510" y="107026"/>
                </a:lnTo>
                <a:lnTo>
                  <a:pt x="43580" y="108499"/>
                </a:lnTo>
                <a:lnTo>
                  <a:pt x="45246" y="109480"/>
                </a:lnTo>
                <a:lnTo>
                  <a:pt x="47309" y="110134"/>
                </a:lnTo>
                <a:lnTo>
                  <a:pt x="49637" y="111523"/>
                </a:lnTo>
                <a:lnTo>
                  <a:pt x="52142" y="113401"/>
                </a:lnTo>
                <a:lnTo>
                  <a:pt x="54764" y="115606"/>
                </a:lnTo>
                <a:lnTo>
                  <a:pt x="57464" y="117075"/>
                </a:lnTo>
                <a:lnTo>
                  <a:pt x="60217" y="118055"/>
                </a:lnTo>
                <a:lnTo>
                  <a:pt x="63005" y="118709"/>
                </a:lnTo>
                <a:lnTo>
                  <a:pt x="65816" y="119144"/>
                </a:lnTo>
                <a:lnTo>
                  <a:pt x="68643" y="119434"/>
                </a:lnTo>
                <a:lnTo>
                  <a:pt x="71479" y="119628"/>
                </a:lnTo>
                <a:lnTo>
                  <a:pt x="74323" y="118805"/>
                </a:lnTo>
                <a:lnTo>
                  <a:pt x="77171" y="117303"/>
                </a:lnTo>
                <a:lnTo>
                  <a:pt x="84036" y="112600"/>
                </a:lnTo>
                <a:lnTo>
                  <a:pt x="87515" y="111957"/>
                </a:lnTo>
                <a:lnTo>
                  <a:pt x="89776" y="111786"/>
                </a:lnTo>
                <a:lnTo>
                  <a:pt x="92236" y="110719"/>
                </a:lnTo>
                <a:lnTo>
                  <a:pt x="94828" y="109055"/>
                </a:lnTo>
                <a:lnTo>
                  <a:pt x="97509" y="106993"/>
                </a:lnTo>
                <a:lnTo>
                  <a:pt x="100248" y="104667"/>
                </a:lnTo>
                <a:lnTo>
                  <a:pt x="103027" y="102163"/>
                </a:lnTo>
                <a:lnTo>
                  <a:pt x="105833" y="99541"/>
                </a:lnTo>
                <a:lnTo>
                  <a:pt x="108655" y="97793"/>
                </a:lnTo>
                <a:lnTo>
                  <a:pt x="111490" y="96628"/>
                </a:lnTo>
                <a:lnTo>
                  <a:pt x="114332" y="95851"/>
                </a:lnTo>
                <a:lnTo>
                  <a:pt x="116226" y="94381"/>
                </a:lnTo>
                <a:lnTo>
                  <a:pt x="117489" y="92448"/>
                </a:lnTo>
                <a:lnTo>
                  <a:pt x="118331" y="90207"/>
                </a:lnTo>
                <a:lnTo>
                  <a:pt x="118893" y="86808"/>
                </a:lnTo>
                <a:lnTo>
                  <a:pt x="119267" y="82637"/>
                </a:lnTo>
                <a:lnTo>
                  <a:pt x="119683" y="73875"/>
                </a:lnTo>
                <a:lnTo>
                  <a:pt x="119867" y="66806"/>
                </a:lnTo>
                <a:lnTo>
                  <a:pt x="120002" y="53223"/>
                </a:lnTo>
                <a:lnTo>
                  <a:pt x="117470" y="49690"/>
                </a:lnTo>
                <a:lnTo>
                  <a:pt x="115461" y="47414"/>
                </a:lnTo>
                <a:lnTo>
                  <a:pt x="110689" y="42346"/>
                </a:lnTo>
                <a:lnTo>
                  <a:pt x="91397" y="22830"/>
                </a:lnTo>
                <a:lnTo>
                  <a:pt x="82855" y="14278"/>
                </a:lnTo>
                <a:lnTo>
                  <a:pt x="80002" y="12377"/>
                </a:lnTo>
                <a:lnTo>
                  <a:pt x="77147" y="11109"/>
                </a:lnTo>
                <a:lnTo>
                  <a:pt x="74292" y="10263"/>
                </a:lnTo>
                <a:lnTo>
                  <a:pt x="71436" y="9700"/>
                </a:lnTo>
                <a:lnTo>
                  <a:pt x="68579" y="9324"/>
                </a:lnTo>
                <a:lnTo>
                  <a:pt x="65722" y="9074"/>
                </a:lnTo>
                <a:lnTo>
                  <a:pt x="62865" y="8907"/>
                </a:lnTo>
                <a:lnTo>
                  <a:pt x="57150" y="8721"/>
                </a:lnTo>
                <a:lnTo>
                  <a:pt x="42863" y="8592"/>
                </a:lnTo>
                <a:lnTo>
                  <a:pt x="26882" y="8576"/>
                </a:lnTo>
                <a:lnTo>
                  <a:pt x="22684" y="9528"/>
                </a:lnTo>
                <a:lnTo>
                  <a:pt x="18933" y="11114"/>
                </a:lnTo>
                <a:lnTo>
                  <a:pt x="15480" y="13125"/>
                </a:lnTo>
                <a:lnTo>
                  <a:pt x="12225" y="14465"/>
                </a:lnTo>
                <a:lnTo>
                  <a:pt x="9103" y="15358"/>
                </a:lnTo>
                <a:lnTo>
                  <a:pt x="0" y="1714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450"/>
          <p:cNvSpPr/>
          <p:nvPr/>
        </p:nvSpPr>
        <p:spPr bwMode="auto">
          <a:xfrm>
            <a:off x="4237682" y="2983264"/>
            <a:ext cx="171441" cy="128522"/>
          </a:xfrm>
          <a:custGeom>
            <a:avLst/>
            <a:gdLst/>
            <a:ahLst/>
            <a:cxnLst/>
            <a:rect l="0" t="0" r="0" b="0"/>
            <a:pathLst>
              <a:path w="171441" h="128522">
                <a:moveTo>
                  <a:pt x="8563" y="25683"/>
                </a:moveTo>
                <a:lnTo>
                  <a:pt x="0" y="25683"/>
                </a:lnTo>
                <a:lnTo>
                  <a:pt x="4543" y="25683"/>
                </a:lnTo>
                <a:lnTo>
                  <a:pt x="5883" y="24731"/>
                </a:lnTo>
                <a:lnTo>
                  <a:pt x="6776" y="23143"/>
                </a:lnTo>
                <a:lnTo>
                  <a:pt x="7372" y="21132"/>
                </a:lnTo>
                <a:lnTo>
                  <a:pt x="8721" y="19792"/>
                </a:lnTo>
                <a:lnTo>
                  <a:pt x="10573" y="18898"/>
                </a:lnTo>
                <a:lnTo>
                  <a:pt x="12760" y="18302"/>
                </a:lnTo>
                <a:lnTo>
                  <a:pt x="17731" y="15100"/>
                </a:lnTo>
                <a:lnTo>
                  <a:pt x="20390" y="12913"/>
                </a:lnTo>
                <a:lnTo>
                  <a:pt x="23115" y="11454"/>
                </a:lnTo>
                <a:lnTo>
                  <a:pt x="25884" y="10482"/>
                </a:lnTo>
                <a:lnTo>
                  <a:pt x="28683" y="9834"/>
                </a:lnTo>
                <a:lnTo>
                  <a:pt x="31501" y="8450"/>
                </a:lnTo>
                <a:lnTo>
                  <a:pt x="34332" y="6574"/>
                </a:lnTo>
                <a:lnTo>
                  <a:pt x="37172" y="4371"/>
                </a:lnTo>
                <a:lnTo>
                  <a:pt x="40018" y="2903"/>
                </a:lnTo>
                <a:lnTo>
                  <a:pt x="42868" y="1924"/>
                </a:lnTo>
                <a:lnTo>
                  <a:pt x="45721" y="1271"/>
                </a:lnTo>
                <a:lnTo>
                  <a:pt x="48574" y="836"/>
                </a:lnTo>
                <a:lnTo>
                  <a:pt x="51430" y="546"/>
                </a:lnTo>
                <a:lnTo>
                  <a:pt x="54285" y="352"/>
                </a:lnTo>
                <a:lnTo>
                  <a:pt x="57142" y="224"/>
                </a:lnTo>
                <a:lnTo>
                  <a:pt x="66877" y="0"/>
                </a:lnTo>
                <a:lnTo>
                  <a:pt x="70358" y="2521"/>
                </a:lnTo>
                <a:lnTo>
                  <a:pt x="75803" y="7349"/>
                </a:lnTo>
                <a:lnTo>
                  <a:pt x="81297" y="12737"/>
                </a:lnTo>
                <a:lnTo>
                  <a:pt x="82769" y="15147"/>
                </a:lnTo>
                <a:lnTo>
                  <a:pt x="83751" y="17707"/>
                </a:lnTo>
                <a:lnTo>
                  <a:pt x="84406" y="20366"/>
                </a:lnTo>
                <a:lnTo>
                  <a:pt x="85795" y="23091"/>
                </a:lnTo>
                <a:lnTo>
                  <a:pt x="87673" y="25860"/>
                </a:lnTo>
                <a:lnTo>
                  <a:pt x="89878" y="28658"/>
                </a:lnTo>
                <a:lnTo>
                  <a:pt x="90395" y="31477"/>
                </a:lnTo>
                <a:lnTo>
                  <a:pt x="89788" y="34308"/>
                </a:lnTo>
                <a:lnTo>
                  <a:pt x="88430" y="37148"/>
                </a:lnTo>
                <a:lnTo>
                  <a:pt x="87525" y="39994"/>
                </a:lnTo>
                <a:lnTo>
                  <a:pt x="86922" y="42843"/>
                </a:lnTo>
                <a:lnTo>
                  <a:pt x="86520" y="45696"/>
                </a:lnTo>
                <a:lnTo>
                  <a:pt x="85299" y="49503"/>
                </a:lnTo>
                <a:lnTo>
                  <a:pt x="83532" y="53945"/>
                </a:lnTo>
                <a:lnTo>
                  <a:pt x="81403" y="58812"/>
                </a:lnTo>
                <a:lnTo>
                  <a:pt x="79983" y="63962"/>
                </a:lnTo>
                <a:lnTo>
                  <a:pt x="79036" y="69300"/>
                </a:lnTo>
                <a:lnTo>
                  <a:pt x="78405" y="74763"/>
                </a:lnTo>
                <a:lnTo>
                  <a:pt x="77032" y="79358"/>
                </a:lnTo>
                <a:lnTo>
                  <a:pt x="75164" y="83374"/>
                </a:lnTo>
                <a:lnTo>
                  <a:pt x="72966" y="87004"/>
                </a:lnTo>
                <a:lnTo>
                  <a:pt x="70548" y="90376"/>
                </a:lnTo>
                <a:lnTo>
                  <a:pt x="67983" y="93577"/>
                </a:lnTo>
                <a:lnTo>
                  <a:pt x="65321" y="96663"/>
                </a:lnTo>
                <a:lnTo>
                  <a:pt x="63547" y="99673"/>
                </a:lnTo>
                <a:lnTo>
                  <a:pt x="62364" y="102632"/>
                </a:lnTo>
                <a:lnTo>
                  <a:pt x="61575" y="105557"/>
                </a:lnTo>
                <a:lnTo>
                  <a:pt x="60097" y="107508"/>
                </a:lnTo>
                <a:lnTo>
                  <a:pt x="58159" y="108808"/>
                </a:lnTo>
                <a:lnTo>
                  <a:pt x="55914" y="109675"/>
                </a:lnTo>
                <a:lnTo>
                  <a:pt x="54418" y="111205"/>
                </a:lnTo>
                <a:lnTo>
                  <a:pt x="53420" y="113178"/>
                </a:lnTo>
                <a:lnTo>
                  <a:pt x="51819" y="118637"/>
                </a:lnTo>
                <a:lnTo>
                  <a:pt x="50735" y="119085"/>
                </a:lnTo>
                <a:lnTo>
                  <a:pt x="46990" y="119582"/>
                </a:lnTo>
                <a:lnTo>
                  <a:pt x="46564" y="120668"/>
                </a:lnTo>
                <a:lnTo>
                  <a:pt x="47232" y="122344"/>
                </a:lnTo>
                <a:lnTo>
                  <a:pt x="51403" y="128521"/>
                </a:lnTo>
                <a:lnTo>
                  <a:pt x="58804" y="121169"/>
                </a:lnTo>
                <a:lnTo>
                  <a:pt x="61107" y="119821"/>
                </a:lnTo>
                <a:lnTo>
                  <a:pt x="68745" y="115782"/>
                </a:lnTo>
                <a:lnTo>
                  <a:pt x="72497" y="114324"/>
                </a:lnTo>
                <a:lnTo>
                  <a:pt x="75951" y="113352"/>
                </a:lnTo>
                <a:lnTo>
                  <a:pt x="79206" y="112704"/>
                </a:lnTo>
                <a:lnTo>
                  <a:pt x="82327" y="111320"/>
                </a:lnTo>
                <a:lnTo>
                  <a:pt x="85362" y="109444"/>
                </a:lnTo>
                <a:lnTo>
                  <a:pt x="88338" y="107241"/>
                </a:lnTo>
                <a:lnTo>
                  <a:pt x="91273" y="105773"/>
                </a:lnTo>
                <a:lnTo>
                  <a:pt x="94183" y="104794"/>
                </a:lnTo>
                <a:lnTo>
                  <a:pt x="97075" y="104141"/>
                </a:lnTo>
                <a:lnTo>
                  <a:pt x="99956" y="102753"/>
                </a:lnTo>
                <a:lnTo>
                  <a:pt x="102829" y="100876"/>
                </a:lnTo>
                <a:lnTo>
                  <a:pt x="105697" y="98671"/>
                </a:lnTo>
                <a:lnTo>
                  <a:pt x="108561" y="97202"/>
                </a:lnTo>
                <a:lnTo>
                  <a:pt x="111424" y="96222"/>
                </a:lnTo>
                <a:lnTo>
                  <a:pt x="114284" y="95569"/>
                </a:lnTo>
                <a:lnTo>
                  <a:pt x="118096" y="94181"/>
                </a:lnTo>
                <a:lnTo>
                  <a:pt x="122542" y="92304"/>
                </a:lnTo>
                <a:lnTo>
                  <a:pt x="127411" y="90099"/>
                </a:lnTo>
                <a:lnTo>
                  <a:pt x="131610" y="88630"/>
                </a:lnTo>
                <a:lnTo>
                  <a:pt x="135361" y="87650"/>
                </a:lnTo>
                <a:lnTo>
                  <a:pt x="138815" y="86997"/>
                </a:lnTo>
                <a:lnTo>
                  <a:pt x="142070" y="86561"/>
                </a:lnTo>
                <a:lnTo>
                  <a:pt x="145193" y="86271"/>
                </a:lnTo>
                <a:lnTo>
                  <a:pt x="148227" y="86078"/>
                </a:lnTo>
                <a:lnTo>
                  <a:pt x="151202" y="84996"/>
                </a:lnTo>
                <a:lnTo>
                  <a:pt x="154138" y="83323"/>
                </a:lnTo>
                <a:lnTo>
                  <a:pt x="157048" y="81254"/>
                </a:lnTo>
                <a:lnTo>
                  <a:pt x="158988" y="78923"/>
                </a:lnTo>
                <a:lnTo>
                  <a:pt x="160281" y="76416"/>
                </a:lnTo>
                <a:lnTo>
                  <a:pt x="161144" y="73793"/>
                </a:lnTo>
                <a:lnTo>
                  <a:pt x="162671" y="72044"/>
                </a:lnTo>
                <a:lnTo>
                  <a:pt x="164641" y="70878"/>
                </a:lnTo>
                <a:lnTo>
                  <a:pt x="171440" y="68546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451"/>
          <p:cNvSpPr/>
          <p:nvPr/>
        </p:nvSpPr>
        <p:spPr bwMode="auto">
          <a:xfrm>
            <a:off x="4434840" y="2923233"/>
            <a:ext cx="162878" cy="180013"/>
          </a:xfrm>
          <a:custGeom>
            <a:avLst/>
            <a:gdLst/>
            <a:ahLst/>
            <a:cxnLst/>
            <a:rect l="0" t="0" r="0" b="0"/>
            <a:pathLst>
              <a:path w="162878" h="180013">
                <a:moveTo>
                  <a:pt x="0" y="17134"/>
                </a:moveTo>
                <a:lnTo>
                  <a:pt x="4551" y="17134"/>
                </a:lnTo>
                <a:lnTo>
                  <a:pt x="5891" y="18087"/>
                </a:lnTo>
                <a:lnTo>
                  <a:pt x="6785" y="19674"/>
                </a:lnTo>
                <a:lnTo>
                  <a:pt x="8467" y="25354"/>
                </a:lnTo>
                <a:lnTo>
                  <a:pt x="8541" y="30153"/>
                </a:lnTo>
                <a:lnTo>
                  <a:pt x="8571" y="49772"/>
                </a:lnTo>
                <a:lnTo>
                  <a:pt x="11112" y="53230"/>
                </a:lnTo>
                <a:lnTo>
                  <a:pt x="13123" y="55485"/>
                </a:lnTo>
                <a:lnTo>
                  <a:pt x="14464" y="57942"/>
                </a:lnTo>
                <a:lnTo>
                  <a:pt x="15953" y="63211"/>
                </a:lnTo>
                <a:lnTo>
                  <a:pt x="16791" y="66981"/>
                </a:lnTo>
                <a:lnTo>
                  <a:pt x="19528" y="70404"/>
                </a:lnTo>
                <a:lnTo>
                  <a:pt x="23919" y="75099"/>
                </a:lnTo>
                <a:lnTo>
                  <a:pt x="32736" y="84128"/>
                </a:lnTo>
                <a:lnTo>
                  <a:pt x="34206" y="84657"/>
                </a:lnTo>
                <a:lnTo>
                  <a:pt x="38380" y="85244"/>
                </a:lnTo>
                <a:lnTo>
                  <a:pt x="39874" y="86353"/>
                </a:lnTo>
                <a:lnTo>
                  <a:pt x="40870" y="88045"/>
                </a:lnTo>
                <a:lnTo>
                  <a:pt x="41534" y="90126"/>
                </a:lnTo>
                <a:lnTo>
                  <a:pt x="42929" y="91513"/>
                </a:lnTo>
                <a:lnTo>
                  <a:pt x="44812" y="92437"/>
                </a:lnTo>
                <a:lnTo>
                  <a:pt x="50126" y="93921"/>
                </a:lnTo>
                <a:lnTo>
                  <a:pt x="53393" y="94124"/>
                </a:lnTo>
                <a:lnTo>
                  <a:pt x="58700" y="94254"/>
                </a:lnTo>
                <a:lnTo>
                  <a:pt x="67273" y="94284"/>
                </a:lnTo>
                <a:lnTo>
                  <a:pt x="70539" y="91745"/>
                </a:lnTo>
                <a:lnTo>
                  <a:pt x="75165" y="87442"/>
                </a:lnTo>
                <a:lnTo>
                  <a:pt x="80396" y="82355"/>
                </a:lnTo>
                <a:lnTo>
                  <a:pt x="83125" y="80617"/>
                </a:lnTo>
                <a:lnTo>
                  <a:pt x="85897" y="79458"/>
                </a:lnTo>
                <a:lnTo>
                  <a:pt x="88697" y="78686"/>
                </a:lnTo>
                <a:lnTo>
                  <a:pt x="90563" y="77219"/>
                </a:lnTo>
                <a:lnTo>
                  <a:pt x="91808" y="75288"/>
                </a:lnTo>
                <a:lnTo>
                  <a:pt x="92638" y="73048"/>
                </a:lnTo>
                <a:lnTo>
                  <a:pt x="96100" y="68020"/>
                </a:lnTo>
                <a:lnTo>
                  <a:pt x="101532" y="61581"/>
                </a:lnTo>
                <a:lnTo>
                  <a:pt x="102275" y="58161"/>
                </a:lnTo>
                <a:lnTo>
                  <a:pt x="102605" y="53466"/>
                </a:lnTo>
                <a:lnTo>
                  <a:pt x="102752" y="48204"/>
                </a:lnTo>
                <a:lnTo>
                  <a:pt x="101839" y="45467"/>
                </a:lnTo>
                <a:lnTo>
                  <a:pt x="98284" y="39887"/>
                </a:lnTo>
                <a:lnTo>
                  <a:pt x="96955" y="37065"/>
                </a:lnTo>
                <a:lnTo>
                  <a:pt x="96069" y="34232"/>
                </a:lnTo>
                <a:lnTo>
                  <a:pt x="95478" y="31390"/>
                </a:lnTo>
                <a:lnTo>
                  <a:pt x="95085" y="28543"/>
                </a:lnTo>
                <a:lnTo>
                  <a:pt x="94822" y="25693"/>
                </a:lnTo>
                <a:lnTo>
                  <a:pt x="94647" y="22840"/>
                </a:lnTo>
                <a:lnTo>
                  <a:pt x="93578" y="19985"/>
                </a:lnTo>
                <a:lnTo>
                  <a:pt x="91913" y="17130"/>
                </a:lnTo>
                <a:lnTo>
                  <a:pt x="86947" y="10254"/>
                </a:lnTo>
                <a:lnTo>
                  <a:pt x="86268" y="6774"/>
                </a:lnTo>
                <a:lnTo>
                  <a:pt x="86087" y="4512"/>
                </a:lnTo>
                <a:lnTo>
                  <a:pt x="85013" y="3004"/>
                </a:lnTo>
                <a:lnTo>
                  <a:pt x="83345" y="1999"/>
                </a:lnTo>
                <a:lnTo>
                  <a:pt x="77259" y="24"/>
                </a:lnTo>
                <a:lnTo>
                  <a:pt x="81735" y="0"/>
                </a:lnTo>
                <a:lnTo>
                  <a:pt x="83064" y="948"/>
                </a:lnTo>
                <a:lnTo>
                  <a:pt x="83951" y="2534"/>
                </a:lnTo>
                <a:lnTo>
                  <a:pt x="84543" y="4543"/>
                </a:lnTo>
                <a:lnTo>
                  <a:pt x="87739" y="9316"/>
                </a:lnTo>
                <a:lnTo>
                  <a:pt x="89926" y="11922"/>
                </a:lnTo>
                <a:lnTo>
                  <a:pt x="91382" y="14612"/>
                </a:lnTo>
                <a:lnTo>
                  <a:pt x="93001" y="20141"/>
                </a:lnTo>
                <a:lnTo>
                  <a:pt x="94386" y="22948"/>
                </a:lnTo>
                <a:lnTo>
                  <a:pt x="96261" y="25773"/>
                </a:lnTo>
                <a:lnTo>
                  <a:pt x="98464" y="28608"/>
                </a:lnTo>
                <a:lnTo>
                  <a:pt x="100885" y="31451"/>
                </a:lnTo>
                <a:lnTo>
                  <a:pt x="103451" y="34299"/>
                </a:lnTo>
                <a:lnTo>
                  <a:pt x="106115" y="37150"/>
                </a:lnTo>
                <a:lnTo>
                  <a:pt x="108843" y="40955"/>
                </a:lnTo>
                <a:lnTo>
                  <a:pt x="111615" y="45398"/>
                </a:lnTo>
                <a:lnTo>
                  <a:pt x="114414" y="50264"/>
                </a:lnTo>
                <a:lnTo>
                  <a:pt x="116281" y="55413"/>
                </a:lnTo>
                <a:lnTo>
                  <a:pt x="117525" y="60751"/>
                </a:lnTo>
                <a:lnTo>
                  <a:pt x="118355" y="66214"/>
                </a:lnTo>
                <a:lnTo>
                  <a:pt x="119861" y="70809"/>
                </a:lnTo>
                <a:lnTo>
                  <a:pt x="121817" y="74825"/>
                </a:lnTo>
                <a:lnTo>
                  <a:pt x="124073" y="78455"/>
                </a:lnTo>
                <a:lnTo>
                  <a:pt x="125578" y="82780"/>
                </a:lnTo>
                <a:lnTo>
                  <a:pt x="126581" y="87568"/>
                </a:lnTo>
                <a:lnTo>
                  <a:pt x="127250" y="92665"/>
                </a:lnTo>
                <a:lnTo>
                  <a:pt x="128648" y="97968"/>
                </a:lnTo>
                <a:lnTo>
                  <a:pt x="130533" y="103409"/>
                </a:lnTo>
                <a:lnTo>
                  <a:pt x="132742" y="108940"/>
                </a:lnTo>
                <a:lnTo>
                  <a:pt x="134214" y="114533"/>
                </a:lnTo>
                <a:lnTo>
                  <a:pt x="135196" y="120167"/>
                </a:lnTo>
                <a:lnTo>
                  <a:pt x="135850" y="125827"/>
                </a:lnTo>
                <a:lnTo>
                  <a:pt x="137239" y="130554"/>
                </a:lnTo>
                <a:lnTo>
                  <a:pt x="139118" y="134657"/>
                </a:lnTo>
                <a:lnTo>
                  <a:pt x="141322" y="138345"/>
                </a:lnTo>
                <a:lnTo>
                  <a:pt x="142792" y="141757"/>
                </a:lnTo>
                <a:lnTo>
                  <a:pt x="143772" y="144983"/>
                </a:lnTo>
                <a:lnTo>
                  <a:pt x="144425" y="148087"/>
                </a:lnTo>
                <a:lnTo>
                  <a:pt x="145814" y="152061"/>
                </a:lnTo>
                <a:lnTo>
                  <a:pt x="147691" y="156615"/>
                </a:lnTo>
                <a:lnTo>
                  <a:pt x="149896" y="161557"/>
                </a:lnTo>
                <a:lnTo>
                  <a:pt x="152318" y="165803"/>
                </a:lnTo>
                <a:lnTo>
                  <a:pt x="154885" y="169587"/>
                </a:lnTo>
                <a:lnTo>
                  <a:pt x="162877" y="180012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452"/>
          <p:cNvSpPr/>
          <p:nvPr/>
        </p:nvSpPr>
        <p:spPr bwMode="auto">
          <a:xfrm>
            <a:off x="4769167" y="337756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22959" y="8337"/>
                </a:lnTo>
                <a:lnTo>
                  <a:pt x="28619" y="8467"/>
                </a:lnTo>
                <a:lnTo>
                  <a:pt x="31462" y="9455"/>
                </a:lnTo>
                <a:lnTo>
                  <a:pt x="34310" y="11066"/>
                </a:lnTo>
                <a:lnTo>
                  <a:pt x="37160" y="13092"/>
                </a:lnTo>
                <a:lnTo>
                  <a:pt x="40966" y="14443"/>
                </a:lnTo>
                <a:lnTo>
                  <a:pt x="45408" y="15343"/>
                </a:lnTo>
                <a:lnTo>
                  <a:pt x="50275" y="15944"/>
                </a:lnTo>
                <a:lnTo>
                  <a:pt x="54472" y="16344"/>
                </a:lnTo>
                <a:lnTo>
                  <a:pt x="58222" y="16611"/>
                </a:lnTo>
                <a:lnTo>
                  <a:pt x="61674" y="16789"/>
                </a:lnTo>
                <a:lnTo>
                  <a:pt x="70591" y="16987"/>
                </a:lnTo>
                <a:lnTo>
                  <a:pt x="135633" y="17145"/>
                </a:lnTo>
                <a:lnTo>
                  <a:pt x="138999" y="16192"/>
                </a:lnTo>
                <a:lnTo>
                  <a:pt x="141244" y="14605"/>
                </a:lnTo>
                <a:lnTo>
                  <a:pt x="142740" y="12594"/>
                </a:lnTo>
                <a:lnTo>
                  <a:pt x="144690" y="12205"/>
                </a:lnTo>
                <a:lnTo>
                  <a:pt x="146943" y="12899"/>
                </a:lnTo>
                <a:lnTo>
                  <a:pt x="149397" y="14314"/>
                </a:lnTo>
                <a:lnTo>
                  <a:pt x="151986" y="15258"/>
                </a:lnTo>
                <a:lnTo>
                  <a:pt x="154663" y="15887"/>
                </a:lnTo>
                <a:lnTo>
                  <a:pt x="157402" y="16306"/>
                </a:lnTo>
                <a:lnTo>
                  <a:pt x="160179" y="16585"/>
                </a:lnTo>
                <a:lnTo>
                  <a:pt x="162984" y="16772"/>
                </a:lnTo>
                <a:lnTo>
                  <a:pt x="171450" y="1714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453"/>
          <p:cNvSpPr/>
          <p:nvPr/>
        </p:nvSpPr>
        <p:spPr bwMode="auto">
          <a:xfrm>
            <a:off x="4760595" y="3454718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17144"/>
                </a:moveTo>
                <a:lnTo>
                  <a:pt x="0" y="12594"/>
                </a:lnTo>
                <a:lnTo>
                  <a:pt x="952" y="11252"/>
                </a:lnTo>
                <a:lnTo>
                  <a:pt x="2540" y="10359"/>
                </a:lnTo>
                <a:lnTo>
                  <a:pt x="7381" y="8924"/>
                </a:lnTo>
                <a:lnTo>
                  <a:pt x="12770" y="8676"/>
                </a:lnTo>
                <a:lnTo>
                  <a:pt x="34352" y="8574"/>
                </a:lnTo>
                <a:lnTo>
                  <a:pt x="39094" y="7621"/>
                </a:lnTo>
                <a:lnTo>
                  <a:pt x="44160" y="6033"/>
                </a:lnTo>
                <a:lnTo>
                  <a:pt x="49442" y="4022"/>
                </a:lnTo>
                <a:lnTo>
                  <a:pt x="53916" y="2681"/>
                </a:lnTo>
                <a:lnTo>
                  <a:pt x="57851" y="1787"/>
                </a:lnTo>
                <a:lnTo>
                  <a:pt x="61428" y="1191"/>
                </a:lnTo>
                <a:lnTo>
                  <a:pt x="65716" y="793"/>
                </a:lnTo>
                <a:lnTo>
                  <a:pt x="70481" y="529"/>
                </a:lnTo>
                <a:lnTo>
                  <a:pt x="80854" y="235"/>
                </a:lnTo>
                <a:lnTo>
                  <a:pt x="129131" y="3"/>
                </a:lnTo>
                <a:lnTo>
                  <a:pt x="147003" y="0"/>
                </a:lnTo>
                <a:lnTo>
                  <a:pt x="151342" y="952"/>
                </a:lnTo>
                <a:lnTo>
                  <a:pt x="156140" y="2539"/>
                </a:lnTo>
                <a:lnTo>
                  <a:pt x="161243" y="4550"/>
                </a:lnTo>
                <a:lnTo>
                  <a:pt x="165598" y="5890"/>
                </a:lnTo>
                <a:lnTo>
                  <a:pt x="169453" y="6784"/>
                </a:lnTo>
                <a:lnTo>
                  <a:pt x="172976" y="7380"/>
                </a:lnTo>
                <a:lnTo>
                  <a:pt x="176277" y="7777"/>
                </a:lnTo>
                <a:lnTo>
                  <a:pt x="179431" y="8042"/>
                </a:lnTo>
                <a:lnTo>
                  <a:pt x="188595" y="857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454"/>
          <p:cNvSpPr/>
          <p:nvPr/>
        </p:nvSpPr>
        <p:spPr bwMode="auto">
          <a:xfrm>
            <a:off x="5077781" y="3291840"/>
            <a:ext cx="137116" cy="253256"/>
          </a:xfrm>
          <a:custGeom>
            <a:avLst/>
            <a:gdLst/>
            <a:ahLst/>
            <a:cxnLst/>
            <a:rect l="0" t="0" r="0" b="0"/>
            <a:pathLst>
              <a:path w="137116" h="253256">
                <a:moveTo>
                  <a:pt x="60003" y="0"/>
                </a:moveTo>
                <a:lnTo>
                  <a:pt x="55453" y="4551"/>
                </a:lnTo>
                <a:lnTo>
                  <a:pt x="54112" y="6843"/>
                </a:lnTo>
                <a:lnTo>
                  <a:pt x="52622" y="11931"/>
                </a:lnTo>
                <a:lnTo>
                  <a:pt x="51960" y="17368"/>
                </a:lnTo>
                <a:lnTo>
                  <a:pt x="51784" y="20151"/>
                </a:lnTo>
                <a:lnTo>
                  <a:pt x="50714" y="23911"/>
                </a:lnTo>
                <a:lnTo>
                  <a:pt x="49048" y="28323"/>
                </a:lnTo>
                <a:lnTo>
                  <a:pt x="46985" y="33170"/>
                </a:lnTo>
                <a:lnTo>
                  <a:pt x="45610" y="37353"/>
                </a:lnTo>
                <a:lnTo>
                  <a:pt x="44081" y="44541"/>
                </a:lnTo>
                <a:lnTo>
                  <a:pt x="42721" y="48744"/>
                </a:lnTo>
                <a:lnTo>
                  <a:pt x="40862" y="53451"/>
                </a:lnTo>
                <a:lnTo>
                  <a:pt x="38670" y="58494"/>
                </a:lnTo>
                <a:lnTo>
                  <a:pt x="36256" y="62808"/>
                </a:lnTo>
                <a:lnTo>
                  <a:pt x="33695" y="66637"/>
                </a:lnTo>
                <a:lnTo>
                  <a:pt x="31034" y="70142"/>
                </a:lnTo>
                <a:lnTo>
                  <a:pt x="29260" y="74384"/>
                </a:lnTo>
                <a:lnTo>
                  <a:pt x="28079" y="79117"/>
                </a:lnTo>
                <a:lnTo>
                  <a:pt x="27290" y="84177"/>
                </a:lnTo>
                <a:lnTo>
                  <a:pt x="25812" y="89455"/>
                </a:lnTo>
                <a:lnTo>
                  <a:pt x="23875" y="94879"/>
                </a:lnTo>
                <a:lnTo>
                  <a:pt x="21630" y="100400"/>
                </a:lnTo>
                <a:lnTo>
                  <a:pt x="19181" y="105986"/>
                </a:lnTo>
                <a:lnTo>
                  <a:pt x="13920" y="117272"/>
                </a:lnTo>
                <a:lnTo>
                  <a:pt x="5604" y="134336"/>
                </a:lnTo>
                <a:lnTo>
                  <a:pt x="3734" y="140040"/>
                </a:lnTo>
                <a:lnTo>
                  <a:pt x="2488" y="145747"/>
                </a:lnTo>
                <a:lnTo>
                  <a:pt x="1658" y="151457"/>
                </a:lnTo>
                <a:lnTo>
                  <a:pt x="1104" y="157169"/>
                </a:lnTo>
                <a:lnTo>
                  <a:pt x="735" y="162882"/>
                </a:lnTo>
                <a:lnTo>
                  <a:pt x="324" y="173357"/>
                </a:lnTo>
                <a:lnTo>
                  <a:pt x="142" y="181187"/>
                </a:lnTo>
                <a:lnTo>
                  <a:pt x="0" y="216772"/>
                </a:lnTo>
                <a:lnTo>
                  <a:pt x="952" y="220715"/>
                </a:lnTo>
                <a:lnTo>
                  <a:pt x="2538" y="225248"/>
                </a:lnTo>
                <a:lnTo>
                  <a:pt x="4548" y="230176"/>
                </a:lnTo>
                <a:lnTo>
                  <a:pt x="6841" y="233460"/>
                </a:lnTo>
                <a:lnTo>
                  <a:pt x="9322" y="235650"/>
                </a:lnTo>
                <a:lnTo>
                  <a:pt x="11928" y="237110"/>
                </a:lnTo>
                <a:lnTo>
                  <a:pt x="14618" y="239035"/>
                </a:lnTo>
                <a:lnTo>
                  <a:pt x="17364" y="241272"/>
                </a:lnTo>
                <a:lnTo>
                  <a:pt x="20147" y="243715"/>
                </a:lnTo>
                <a:lnTo>
                  <a:pt x="22955" y="245344"/>
                </a:lnTo>
                <a:lnTo>
                  <a:pt x="25780" y="246430"/>
                </a:lnTo>
                <a:lnTo>
                  <a:pt x="28615" y="247154"/>
                </a:lnTo>
                <a:lnTo>
                  <a:pt x="31458" y="248589"/>
                </a:lnTo>
                <a:lnTo>
                  <a:pt x="34306" y="250498"/>
                </a:lnTo>
                <a:lnTo>
                  <a:pt x="37156" y="252724"/>
                </a:lnTo>
                <a:lnTo>
                  <a:pt x="40010" y="253255"/>
                </a:lnTo>
                <a:lnTo>
                  <a:pt x="42864" y="252657"/>
                </a:lnTo>
                <a:lnTo>
                  <a:pt x="45720" y="251305"/>
                </a:lnTo>
                <a:lnTo>
                  <a:pt x="48576" y="250404"/>
                </a:lnTo>
                <a:lnTo>
                  <a:pt x="51433" y="249803"/>
                </a:lnTo>
                <a:lnTo>
                  <a:pt x="54290" y="249403"/>
                </a:lnTo>
                <a:lnTo>
                  <a:pt x="58100" y="248183"/>
                </a:lnTo>
                <a:lnTo>
                  <a:pt x="62544" y="246418"/>
                </a:lnTo>
                <a:lnTo>
                  <a:pt x="67412" y="244289"/>
                </a:lnTo>
                <a:lnTo>
                  <a:pt x="71610" y="242869"/>
                </a:lnTo>
                <a:lnTo>
                  <a:pt x="75361" y="241922"/>
                </a:lnTo>
                <a:lnTo>
                  <a:pt x="78815" y="241292"/>
                </a:lnTo>
                <a:lnTo>
                  <a:pt x="82069" y="238966"/>
                </a:lnTo>
                <a:lnTo>
                  <a:pt x="85191" y="235510"/>
                </a:lnTo>
                <a:lnTo>
                  <a:pt x="88225" y="231302"/>
                </a:lnTo>
                <a:lnTo>
                  <a:pt x="92153" y="227544"/>
                </a:lnTo>
                <a:lnTo>
                  <a:pt x="96677" y="224086"/>
                </a:lnTo>
                <a:lnTo>
                  <a:pt x="101597" y="220828"/>
                </a:lnTo>
                <a:lnTo>
                  <a:pt x="105830" y="217703"/>
                </a:lnTo>
                <a:lnTo>
                  <a:pt x="109605" y="214668"/>
                </a:lnTo>
                <a:lnTo>
                  <a:pt x="113074" y="211692"/>
                </a:lnTo>
                <a:lnTo>
                  <a:pt x="115386" y="208755"/>
                </a:lnTo>
                <a:lnTo>
                  <a:pt x="117955" y="202952"/>
                </a:lnTo>
                <a:lnTo>
                  <a:pt x="119593" y="199119"/>
                </a:lnTo>
                <a:lnTo>
                  <a:pt x="123953" y="189780"/>
                </a:lnTo>
                <a:lnTo>
                  <a:pt x="126449" y="185574"/>
                </a:lnTo>
                <a:lnTo>
                  <a:pt x="129065" y="181819"/>
                </a:lnTo>
                <a:lnTo>
                  <a:pt x="131762" y="178362"/>
                </a:lnTo>
                <a:lnTo>
                  <a:pt x="134759" y="171982"/>
                </a:lnTo>
                <a:lnTo>
                  <a:pt x="136091" y="165971"/>
                </a:lnTo>
                <a:lnTo>
                  <a:pt x="136682" y="160125"/>
                </a:lnTo>
                <a:lnTo>
                  <a:pt x="136946" y="154351"/>
                </a:lnTo>
                <a:lnTo>
                  <a:pt x="137115" y="147434"/>
                </a:lnTo>
                <a:lnTo>
                  <a:pt x="134597" y="143949"/>
                </a:lnTo>
                <a:lnTo>
                  <a:pt x="132593" y="141686"/>
                </a:lnTo>
                <a:lnTo>
                  <a:pt x="130304" y="141129"/>
                </a:lnTo>
                <a:lnTo>
                  <a:pt x="127825" y="141711"/>
                </a:lnTo>
                <a:lnTo>
                  <a:pt x="125221" y="143052"/>
                </a:lnTo>
                <a:lnTo>
                  <a:pt x="121579" y="143945"/>
                </a:lnTo>
                <a:lnTo>
                  <a:pt x="117246" y="144541"/>
                </a:lnTo>
                <a:lnTo>
                  <a:pt x="112453" y="144938"/>
                </a:lnTo>
                <a:lnTo>
                  <a:pt x="108305" y="146155"/>
                </a:lnTo>
                <a:lnTo>
                  <a:pt x="104587" y="147919"/>
                </a:lnTo>
                <a:lnTo>
                  <a:pt x="101155" y="150047"/>
                </a:lnTo>
                <a:lnTo>
                  <a:pt x="96963" y="152419"/>
                </a:lnTo>
                <a:lnTo>
                  <a:pt x="87225" y="157594"/>
                </a:lnTo>
                <a:lnTo>
                  <a:pt x="81961" y="161260"/>
                </a:lnTo>
                <a:lnTo>
                  <a:pt x="76547" y="165609"/>
                </a:lnTo>
                <a:lnTo>
                  <a:pt x="71033" y="170414"/>
                </a:lnTo>
                <a:lnTo>
                  <a:pt x="62365" y="178292"/>
                </a:lnTo>
                <a:lnTo>
                  <a:pt x="58720" y="181726"/>
                </a:lnTo>
                <a:lnTo>
                  <a:pt x="56291" y="184968"/>
                </a:lnTo>
                <a:lnTo>
                  <a:pt x="53591" y="191110"/>
                </a:lnTo>
                <a:lnTo>
                  <a:pt x="51919" y="195034"/>
                </a:lnTo>
                <a:lnTo>
                  <a:pt x="47520" y="204474"/>
                </a:lnTo>
                <a:lnTo>
                  <a:pt x="45014" y="208706"/>
                </a:lnTo>
                <a:lnTo>
                  <a:pt x="42390" y="212480"/>
                </a:lnTo>
                <a:lnTo>
                  <a:pt x="39689" y="215948"/>
                </a:lnTo>
                <a:lnTo>
                  <a:pt x="36688" y="222342"/>
                </a:lnTo>
                <a:lnTo>
                  <a:pt x="35887" y="225380"/>
                </a:lnTo>
                <a:lnTo>
                  <a:pt x="34401" y="227406"/>
                </a:lnTo>
                <a:lnTo>
                  <a:pt x="32457" y="228756"/>
                </a:lnTo>
                <a:lnTo>
                  <a:pt x="30209" y="229657"/>
                </a:lnTo>
                <a:lnTo>
                  <a:pt x="28711" y="231209"/>
                </a:lnTo>
                <a:lnTo>
                  <a:pt x="27712" y="233197"/>
                </a:lnTo>
                <a:lnTo>
                  <a:pt x="26108" y="238680"/>
                </a:lnTo>
                <a:lnTo>
                  <a:pt x="28429" y="241970"/>
                </a:lnTo>
                <a:lnTo>
                  <a:pt x="34286" y="2486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455"/>
          <p:cNvSpPr/>
          <p:nvPr/>
        </p:nvSpPr>
        <p:spPr bwMode="auto">
          <a:xfrm>
            <a:off x="5266510" y="3291840"/>
            <a:ext cx="214175" cy="102871"/>
          </a:xfrm>
          <a:custGeom>
            <a:avLst/>
            <a:gdLst/>
            <a:ahLst/>
            <a:cxnLst/>
            <a:rect l="0" t="0" r="0" b="0"/>
            <a:pathLst>
              <a:path w="214175" h="102871">
                <a:moveTo>
                  <a:pt x="25580" y="0"/>
                </a:moveTo>
                <a:lnTo>
                  <a:pt x="25580" y="45724"/>
                </a:lnTo>
                <a:lnTo>
                  <a:pt x="24627" y="48580"/>
                </a:lnTo>
                <a:lnTo>
                  <a:pt x="23040" y="51436"/>
                </a:lnTo>
                <a:lnTo>
                  <a:pt x="21029" y="54294"/>
                </a:lnTo>
                <a:lnTo>
                  <a:pt x="19688" y="57150"/>
                </a:lnTo>
                <a:lnTo>
                  <a:pt x="18794" y="60008"/>
                </a:lnTo>
                <a:lnTo>
                  <a:pt x="18198" y="62865"/>
                </a:lnTo>
                <a:lnTo>
                  <a:pt x="16849" y="65722"/>
                </a:lnTo>
                <a:lnTo>
                  <a:pt x="14997" y="68580"/>
                </a:lnTo>
                <a:lnTo>
                  <a:pt x="12809" y="71437"/>
                </a:lnTo>
                <a:lnTo>
                  <a:pt x="10399" y="74295"/>
                </a:lnTo>
                <a:lnTo>
                  <a:pt x="7839" y="77152"/>
                </a:lnTo>
                <a:lnTo>
                  <a:pt x="5180" y="80010"/>
                </a:lnTo>
                <a:lnTo>
                  <a:pt x="3407" y="82867"/>
                </a:lnTo>
                <a:lnTo>
                  <a:pt x="2225" y="85725"/>
                </a:lnTo>
                <a:lnTo>
                  <a:pt x="0" y="93795"/>
                </a:lnTo>
                <a:lnTo>
                  <a:pt x="4454" y="94149"/>
                </a:lnTo>
                <a:lnTo>
                  <a:pt x="5781" y="95150"/>
                </a:lnTo>
                <a:lnTo>
                  <a:pt x="6665" y="96771"/>
                </a:lnTo>
                <a:lnTo>
                  <a:pt x="7255" y="98804"/>
                </a:lnTo>
                <a:lnTo>
                  <a:pt x="8601" y="100159"/>
                </a:lnTo>
                <a:lnTo>
                  <a:pt x="10450" y="101062"/>
                </a:lnTo>
                <a:lnTo>
                  <a:pt x="15045" y="102066"/>
                </a:lnTo>
                <a:lnTo>
                  <a:pt x="20263" y="102513"/>
                </a:lnTo>
                <a:lnTo>
                  <a:pt x="25756" y="102711"/>
                </a:lnTo>
                <a:lnTo>
                  <a:pt x="37044" y="102838"/>
                </a:lnTo>
                <a:lnTo>
                  <a:pt x="45593" y="102860"/>
                </a:lnTo>
                <a:lnTo>
                  <a:pt x="49399" y="101911"/>
                </a:lnTo>
                <a:lnTo>
                  <a:pt x="53842" y="100325"/>
                </a:lnTo>
                <a:lnTo>
                  <a:pt x="58709" y="98316"/>
                </a:lnTo>
                <a:lnTo>
                  <a:pt x="63858" y="96977"/>
                </a:lnTo>
                <a:lnTo>
                  <a:pt x="69196" y="96083"/>
                </a:lnTo>
                <a:lnTo>
                  <a:pt x="74660" y="95488"/>
                </a:lnTo>
                <a:lnTo>
                  <a:pt x="81160" y="95091"/>
                </a:lnTo>
                <a:lnTo>
                  <a:pt x="96002" y="94650"/>
                </a:lnTo>
                <a:lnTo>
                  <a:pt x="127939" y="94344"/>
                </a:lnTo>
                <a:lnTo>
                  <a:pt x="168425" y="94300"/>
                </a:lnTo>
                <a:lnTo>
                  <a:pt x="173197" y="95252"/>
                </a:lnTo>
                <a:lnTo>
                  <a:pt x="177331" y="96838"/>
                </a:lnTo>
                <a:lnTo>
                  <a:pt x="181040" y="98849"/>
                </a:lnTo>
                <a:lnTo>
                  <a:pt x="185417" y="100189"/>
                </a:lnTo>
                <a:lnTo>
                  <a:pt x="190241" y="101083"/>
                </a:lnTo>
                <a:lnTo>
                  <a:pt x="195361" y="101678"/>
                </a:lnTo>
                <a:lnTo>
                  <a:pt x="199727" y="102075"/>
                </a:lnTo>
                <a:lnTo>
                  <a:pt x="203591" y="102340"/>
                </a:lnTo>
                <a:lnTo>
                  <a:pt x="214174" y="10287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456"/>
          <p:cNvSpPr/>
          <p:nvPr/>
        </p:nvSpPr>
        <p:spPr bwMode="auto">
          <a:xfrm>
            <a:off x="5386387" y="3274695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25717" y="0"/>
                </a:moveTo>
                <a:lnTo>
                  <a:pt x="17498" y="0"/>
                </a:lnTo>
                <a:lnTo>
                  <a:pt x="16428" y="952"/>
                </a:lnTo>
                <a:lnTo>
                  <a:pt x="9795" y="7381"/>
                </a:lnTo>
                <a:lnTo>
                  <a:pt x="9388" y="8730"/>
                </a:lnTo>
                <a:lnTo>
                  <a:pt x="8814" y="16133"/>
                </a:lnTo>
                <a:lnTo>
                  <a:pt x="8680" y="24950"/>
                </a:lnTo>
                <a:lnTo>
                  <a:pt x="9596" y="29968"/>
                </a:lnTo>
                <a:lnTo>
                  <a:pt x="11160" y="35219"/>
                </a:lnTo>
                <a:lnTo>
                  <a:pt x="13155" y="40624"/>
                </a:lnTo>
                <a:lnTo>
                  <a:pt x="13533" y="47085"/>
                </a:lnTo>
                <a:lnTo>
                  <a:pt x="12832" y="54250"/>
                </a:lnTo>
                <a:lnTo>
                  <a:pt x="11412" y="61884"/>
                </a:lnTo>
                <a:lnTo>
                  <a:pt x="10466" y="68878"/>
                </a:lnTo>
                <a:lnTo>
                  <a:pt x="9835" y="75447"/>
                </a:lnTo>
                <a:lnTo>
                  <a:pt x="9414" y="81730"/>
                </a:lnTo>
                <a:lnTo>
                  <a:pt x="9134" y="88776"/>
                </a:lnTo>
                <a:lnTo>
                  <a:pt x="8822" y="104226"/>
                </a:lnTo>
                <a:lnTo>
                  <a:pt x="8646" y="128989"/>
                </a:lnTo>
                <a:lnTo>
                  <a:pt x="7669" y="137428"/>
                </a:lnTo>
                <a:lnTo>
                  <a:pt x="6065" y="145911"/>
                </a:lnTo>
                <a:lnTo>
                  <a:pt x="4044" y="154423"/>
                </a:lnTo>
                <a:lnTo>
                  <a:pt x="2696" y="162004"/>
                </a:lnTo>
                <a:lnTo>
                  <a:pt x="1797" y="168963"/>
                </a:lnTo>
                <a:lnTo>
                  <a:pt x="1198" y="175507"/>
                </a:lnTo>
                <a:lnTo>
                  <a:pt x="799" y="182727"/>
                </a:lnTo>
                <a:lnTo>
                  <a:pt x="355" y="198369"/>
                </a:lnTo>
                <a:lnTo>
                  <a:pt x="70" y="218959"/>
                </a:lnTo>
                <a:lnTo>
                  <a:pt x="0" y="28289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457"/>
          <p:cNvSpPr/>
          <p:nvPr/>
        </p:nvSpPr>
        <p:spPr bwMode="auto">
          <a:xfrm>
            <a:off x="5549265" y="3394710"/>
            <a:ext cx="188562" cy="144036"/>
          </a:xfrm>
          <a:custGeom>
            <a:avLst/>
            <a:gdLst/>
            <a:ahLst/>
            <a:cxnLst/>
            <a:rect l="0" t="0" r="0" b="0"/>
            <a:pathLst>
              <a:path w="188562" h="144036">
                <a:moveTo>
                  <a:pt x="8572" y="0"/>
                </a:moveTo>
                <a:lnTo>
                  <a:pt x="8572" y="20399"/>
                </a:lnTo>
                <a:lnTo>
                  <a:pt x="7620" y="23125"/>
                </a:lnTo>
                <a:lnTo>
                  <a:pt x="6032" y="25894"/>
                </a:lnTo>
                <a:lnTo>
                  <a:pt x="4022" y="28693"/>
                </a:lnTo>
                <a:lnTo>
                  <a:pt x="2680" y="32463"/>
                </a:lnTo>
                <a:lnTo>
                  <a:pt x="1787" y="36882"/>
                </a:lnTo>
                <a:lnTo>
                  <a:pt x="1191" y="41733"/>
                </a:lnTo>
                <a:lnTo>
                  <a:pt x="1746" y="46872"/>
                </a:lnTo>
                <a:lnTo>
                  <a:pt x="3069" y="52203"/>
                </a:lnTo>
                <a:lnTo>
                  <a:pt x="4904" y="57662"/>
                </a:lnTo>
                <a:lnTo>
                  <a:pt x="5174" y="63206"/>
                </a:lnTo>
                <a:lnTo>
                  <a:pt x="4401" y="68807"/>
                </a:lnTo>
                <a:lnTo>
                  <a:pt x="2934" y="74446"/>
                </a:lnTo>
                <a:lnTo>
                  <a:pt x="1956" y="80111"/>
                </a:lnTo>
                <a:lnTo>
                  <a:pt x="1304" y="85792"/>
                </a:lnTo>
                <a:lnTo>
                  <a:pt x="869" y="91484"/>
                </a:lnTo>
                <a:lnTo>
                  <a:pt x="386" y="100350"/>
                </a:lnTo>
                <a:lnTo>
                  <a:pt x="171" y="107464"/>
                </a:lnTo>
                <a:lnTo>
                  <a:pt x="22" y="122724"/>
                </a:lnTo>
                <a:lnTo>
                  <a:pt x="0" y="144035"/>
                </a:lnTo>
                <a:lnTo>
                  <a:pt x="0" y="87237"/>
                </a:lnTo>
                <a:lnTo>
                  <a:pt x="952" y="81970"/>
                </a:lnTo>
                <a:lnTo>
                  <a:pt x="2540" y="76554"/>
                </a:lnTo>
                <a:lnTo>
                  <a:pt x="4551" y="71038"/>
                </a:lnTo>
                <a:lnTo>
                  <a:pt x="6843" y="65457"/>
                </a:lnTo>
                <a:lnTo>
                  <a:pt x="9324" y="59830"/>
                </a:lnTo>
                <a:lnTo>
                  <a:pt x="14622" y="48498"/>
                </a:lnTo>
                <a:lnTo>
                  <a:pt x="20151" y="37112"/>
                </a:lnTo>
                <a:lnTo>
                  <a:pt x="22959" y="32361"/>
                </a:lnTo>
                <a:lnTo>
                  <a:pt x="25783" y="28242"/>
                </a:lnTo>
                <a:lnTo>
                  <a:pt x="28619" y="24543"/>
                </a:lnTo>
                <a:lnTo>
                  <a:pt x="31461" y="21124"/>
                </a:lnTo>
                <a:lnTo>
                  <a:pt x="34309" y="17892"/>
                </a:lnTo>
                <a:lnTo>
                  <a:pt x="40013" y="11762"/>
                </a:lnTo>
                <a:lnTo>
                  <a:pt x="49742" y="1737"/>
                </a:lnTo>
                <a:lnTo>
                  <a:pt x="51259" y="1158"/>
                </a:lnTo>
                <a:lnTo>
                  <a:pt x="55484" y="514"/>
                </a:lnTo>
                <a:lnTo>
                  <a:pt x="57945" y="1295"/>
                </a:lnTo>
                <a:lnTo>
                  <a:pt x="63218" y="4703"/>
                </a:lnTo>
                <a:lnTo>
                  <a:pt x="68473" y="8760"/>
                </a:lnTo>
                <a:lnTo>
                  <a:pt x="72660" y="12783"/>
                </a:lnTo>
                <a:lnTo>
                  <a:pt x="80372" y="20403"/>
                </a:lnTo>
                <a:lnTo>
                  <a:pt x="82156" y="24079"/>
                </a:lnTo>
                <a:lnTo>
                  <a:pt x="83345" y="28436"/>
                </a:lnTo>
                <a:lnTo>
                  <a:pt x="84139" y="33244"/>
                </a:lnTo>
                <a:lnTo>
                  <a:pt x="84667" y="37403"/>
                </a:lnTo>
                <a:lnTo>
                  <a:pt x="85020" y="41127"/>
                </a:lnTo>
                <a:lnTo>
                  <a:pt x="85255" y="44563"/>
                </a:lnTo>
                <a:lnTo>
                  <a:pt x="85411" y="48759"/>
                </a:lnTo>
                <a:lnTo>
                  <a:pt x="85632" y="63765"/>
                </a:lnTo>
                <a:lnTo>
                  <a:pt x="85725" y="118176"/>
                </a:lnTo>
                <a:lnTo>
                  <a:pt x="84772" y="118789"/>
                </a:lnTo>
                <a:lnTo>
                  <a:pt x="78939" y="119772"/>
                </a:lnTo>
                <a:lnTo>
                  <a:pt x="77257" y="120001"/>
                </a:lnTo>
                <a:lnTo>
                  <a:pt x="77198" y="117468"/>
                </a:lnTo>
                <a:lnTo>
                  <a:pt x="77155" y="99863"/>
                </a:lnTo>
                <a:lnTo>
                  <a:pt x="78107" y="97055"/>
                </a:lnTo>
                <a:lnTo>
                  <a:pt x="79693" y="94231"/>
                </a:lnTo>
                <a:lnTo>
                  <a:pt x="81704" y="91396"/>
                </a:lnTo>
                <a:lnTo>
                  <a:pt x="83044" y="87600"/>
                </a:lnTo>
                <a:lnTo>
                  <a:pt x="83938" y="83165"/>
                </a:lnTo>
                <a:lnTo>
                  <a:pt x="84533" y="78303"/>
                </a:lnTo>
                <a:lnTo>
                  <a:pt x="85883" y="73157"/>
                </a:lnTo>
                <a:lnTo>
                  <a:pt x="87735" y="67821"/>
                </a:lnTo>
                <a:lnTo>
                  <a:pt x="89922" y="62359"/>
                </a:lnTo>
                <a:lnTo>
                  <a:pt x="92333" y="56813"/>
                </a:lnTo>
                <a:lnTo>
                  <a:pt x="97552" y="45570"/>
                </a:lnTo>
                <a:lnTo>
                  <a:pt x="101229" y="40857"/>
                </a:lnTo>
                <a:lnTo>
                  <a:pt x="105586" y="36763"/>
                </a:lnTo>
                <a:lnTo>
                  <a:pt x="110396" y="33081"/>
                </a:lnTo>
                <a:lnTo>
                  <a:pt x="114555" y="29674"/>
                </a:lnTo>
                <a:lnTo>
                  <a:pt x="118280" y="26450"/>
                </a:lnTo>
                <a:lnTo>
                  <a:pt x="121715" y="23348"/>
                </a:lnTo>
                <a:lnTo>
                  <a:pt x="124958" y="21280"/>
                </a:lnTo>
                <a:lnTo>
                  <a:pt x="128073" y="19902"/>
                </a:lnTo>
                <a:lnTo>
                  <a:pt x="131102" y="18983"/>
                </a:lnTo>
                <a:lnTo>
                  <a:pt x="134074" y="17417"/>
                </a:lnTo>
                <a:lnTo>
                  <a:pt x="139916" y="13138"/>
                </a:lnTo>
                <a:lnTo>
                  <a:pt x="142807" y="12569"/>
                </a:lnTo>
                <a:lnTo>
                  <a:pt x="145687" y="13142"/>
                </a:lnTo>
                <a:lnTo>
                  <a:pt x="151427" y="15365"/>
                </a:lnTo>
                <a:lnTo>
                  <a:pt x="157153" y="16354"/>
                </a:lnTo>
                <a:lnTo>
                  <a:pt x="160014" y="17570"/>
                </a:lnTo>
                <a:lnTo>
                  <a:pt x="165732" y="21461"/>
                </a:lnTo>
                <a:lnTo>
                  <a:pt x="167638" y="23832"/>
                </a:lnTo>
                <a:lnTo>
                  <a:pt x="168909" y="26366"/>
                </a:lnTo>
                <a:lnTo>
                  <a:pt x="169755" y="29007"/>
                </a:lnTo>
                <a:lnTo>
                  <a:pt x="171273" y="31720"/>
                </a:lnTo>
                <a:lnTo>
                  <a:pt x="173237" y="34482"/>
                </a:lnTo>
                <a:lnTo>
                  <a:pt x="175498" y="37275"/>
                </a:lnTo>
                <a:lnTo>
                  <a:pt x="177006" y="40090"/>
                </a:lnTo>
                <a:lnTo>
                  <a:pt x="178012" y="42919"/>
                </a:lnTo>
                <a:lnTo>
                  <a:pt x="178681" y="45757"/>
                </a:lnTo>
                <a:lnTo>
                  <a:pt x="180081" y="49555"/>
                </a:lnTo>
                <a:lnTo>
                  <a:pt x="181966" y="53991"/>
                </a:lnTo>
                <a:lnTo>
                  <a:pt x="184176" y="58854"/>
                </a:lnTo>
                <a:lnTo>
                  <a:pt x="185649" y="63049"/>
                </a:lnTo>
                <a:lnTo>
                  <a:pt x="186631" y="66797"/>
                </a:lnTo>
                <a:lnTo>
                  <a:pt x="187286" y="70249"/>
                </a:lnTo>
                <a:lnTo>
                  <a:pt x="187722" y="73502"/>
                </a:lnTo>
                <a:lnTo>
                  <a:pt x="188013" y="76624"/>
                </a:lnTo>
                <a:lnTo>
                  <a:pt x="188207" y="79658"/>
                </a:lnTo>
                <a:lnTo>
                  <a:pt x="188422" y="88108"/>
                </a:lnTo>
                <a:lnTo>
                  <a:pt x="188561" y="104505"/>
                </a:lnTo>
                <a:lnTo>
                  <a:pt x="187619" y="107770"/>
                </a:lnTo>
                <a:lnTo>
                  <a:pt x="186039" y="110899"/>
                </a:lnTo>
                <a:lnTo>
                  <a:pt x="184033" y="113937"/>
                </a:lnTo>
                <a:lnTo>
                  <a:pt x="182696" y="116916"/>
                </a:lnTo>
                <a:lnTo>
                  <a:pt x="181805" y="119854"/>
                </a:lnTo>
                <a:lnTo>
                  <a:pt x="180022" y="12858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458"/>
          <p:cNvSpPr/>
          <p:nvPr/>
        </p:nvSpPr>
        <p:spPr bwMode="auto">
          <a:xfrm>
            <a:off x="5789295" y="3283301"/>
            <a:ext cx="222885" cy="102837"/>
          </a:xfrm>
          <a:custGeom>
            <a:avLst/>
            <a:gdLst/>
            <a:ahLst/>
            <a:cxnLst/>
            <a:rect l="0" t="0" r="0" b="0"/>
            <a:pathLst>
              <a:path w="222885" h="102837">
                <a:moveTo>
                  <a:pt x="0" y="42828"/>
                </a:moveTo>
                <a:lnTo>
                  <a:pt x="0" y="38278"/>
                </a:lnTo>
                <a:lnTo>
                  <a:pt x="952" y="36937"/>
                </a:lnTo>
                <a:lnTo>
                  <a:pt x="2540" y="36044"/>
                </a:lnTo>
                <a:lnTo>
                  <a:pt x="4550" y="35448"/>
                </a:lnTo>
                <a:lnTo>
                  <a:pt x="5891" y="34098"/>
                </a:lnTo>
                <a:lnTo>
                  <a:pt x="6785" y="32246"/>
                </a:lnTo>
                <a:lnTo>
                  <a:pt x="7381" y="30058"/>
                </a:lnTo>
                <a:lnTo>
                  <a:pt x="8730" y="27648"/>
                </a:lnTo>
                <a:lnTo>
                  <a:pt x="10583" y="25088"/>
                </a:lnTo>
                <a:lnTo>
                  <a:pt x="12770" y="22429"/>
                </a:lnTo>
                <a:lnTo>
                  <a:pt x="15181" y="20657"/>
                </a:lnTo>
                <a:lnTo>
                  <a:pt x="20399" y="18687"/>
                </a:lnTo>
                <a:lnTo>
                  <a:pt x="24077" y="17209"/>
                </a:lnTo>
                <a:lnTo>
                  <a:pt x="28434" y="15272"/>
                </a:lnTo>
                <a:lnTo>
                  <a:pt x="33243" y="13027"/>
                </a:lnTo>
                <a:lnTo>
                  <a:pt x="37402" y="11531"/>
                </a:lnTo>
                <a:lnTo>
                  <a:pt x="41127" y="10533"/>
                </a:lnTo>
                <a:lnTo>
                  <a:pt x="44562" y="9868"/>
                </a:lnTo>
                <a:lnTo>
                  <a:pt x="47806" y="8473"/>
                </a:lnTo>
                <a:lnTo>
                  <a:pt x="50921" y="6590"/>
                </a:lnTo>
                <a:lnTo>
                  <a:pt x="53950" y="4382"/>
                </a:lnTo>
                <a:lnTo>
                  <a:pt x="59855" y="1929"/>
                </a:lnTo>
                <a:lnTo>
                  <a:pt x="65654" y="838"/>
                </a:lnTo>
                <a:lnTo>
                  <a:pt x="71407" y="354"/>
                </a:lnTo>
                <a:lnTo>
                  <a:pt x="77139" y="138"/>
                </a:lnTo>
                <a:lnTo>
                  <a:pt x="85721" y="17"/>
                </a:lnTo>
                <a:lnTo>
                  <a:pt x="88580" y="0"/>
                </a:lnTo>
                <a:lnTo>
                  <a:pt x="91438" y="941"/>
                </a:lnTo>
                <a:lnTo>
                  <a:pt x="94296" y="2521"/>
                </a:lnTo>
                <a:lnTo>
                  <a:pt x="97154" y="4527"/>
                </a:lnTo>
                <a:lnTo>
                  <a:pt x="100012" y="6817"/>
                </a:lnTo>
                <a:lnTo>
                  <a:pt x="102870" y="9296"/>
                </a:lnTo>
                <a:lnTo>
                  <a:pt x="105727" y="11901"/>
                </a:lnTo>
                <a:lnTo>
                  <a:pt x="107632" y="14590"/>
                </a:lnTo>
                <a:lnTo>
                  <a:pt x="108902" y="17335"/>
                </a:lnTo>
                <a:lnTo>
                  <a:pt x="109749" y="20118"/>
                </a:lnTo>
                <a:lnTo>
                  <a:pt x="110313" y="22926"/>
                </a:lnTo>
                <a:lnTo>
                  <a:pt x="110690" y="25750"/>
                </a:lnTo>
                <a:lnTo>
                  <a:pt x="110940" y="28585"/>
                </a:lnTo>
                <a:lnTo>
                  <a:pt x="111108" y="31428"/>
                </a:lnTo>
                <a:lnTo>
                  <a:pt x="111294" y="37127"/>
                </a:lnTo>
                <a:lnTo>
                  <a:pt x="110390" y="40932"/>
                </a:lnTo>
                <a:lnTo>
                  <a:pt x="108836" y="45374"/>
                </a:lnTo>
                <a:lnTo>
                  <a:pt x="106847" y="50241"/>
                </a:lnTo>
                <a:lnTo>
                  <a:pt x="104569" y="54437"/>
                </a:lnTo>
                <a:lnTo>
                  <a:pt x="102098" y="58188"/>
                </a:lnTo>
                <a:lnTo>
                  <a:pt x="99497" y="61640"/>
                </a:lnTo>
                <a:lnTo>
                  <a:pt x="96811" y="64895"/>
                </a:lnTo>
                <a:lnTo>
                  <a:pt x="94068" y="68017"/>
                </a:lnTo>
                <a:lnTo>
                  <a:pt x="91287" y="71051"/>
                </a:lnTo>
                <a:lnTo>
                  <a:pt x="85657" y="76962"/>
                </a:lnTo>
                <a:lnTo>
                  <a:pt x="82822" y="79872"/>
                </a:lnTo>
                <a:lnTo>
                  <a:pt x="80932" y="82764"/>
                </a:lnTo>
                <a:lnTo>
                  <a:pt x="79672" y="85645"/>
                </a:lnTo>
                <a:lnTo>
                  <a:pt x="78832" y="88517"/>
                </a:lnTo>
                <a:lnTo>
                  <a:pt x="77319" y="90433"/>
                </a:lnTo>
                <a:lnTo>
                  <a:pt x="75359" y="91710"/>
                </a:lnTo>
                <a:lnTo>
                  <a:pt x="73099" y="92561"/>
                </a:lnTo>
                <a:lnTo>
                  <a:pt x="71593" y="94081"/>
                </a:lnTo>
                <a:lnTo>
                  <a:pt x="70588" y="96047"/>
                </a:lnTo>
                <a:lnTo>
                  <a:pt x="68602" y="102758"/>
                </a:lnTo>
                <a:lnTo>
                  <a:pt x="68590" y="102801"/>
                </a:lnTo>
                <a:lnTo>
                  <a:pt x="97521" y="102836"/>
                </a:lnTo>
                <a:lnTo>
                  <a:pt x="100256" y="101883"/>
                </a:lnTo>
                <a:lnTo>
                  <a:pt x="103032" y="100296"/>
                </a:lnTo>
                <a:lnTo>
                  <a:pt x="105836" y="98286"/>
                </a:lnTo>
                <a:lnTo>
                  <a:pt x="108657" y="95992"/>
                </a:lnTo>
                <a:lnTo>
                  <a:pt x="111490" y="93511"/>
                </a:lnTo>
                <a:lnTo>
                  <a:pt x="114332" y="90905"/>
                </a:lnTo>
                <a:lnTo>
                  <a:pt x="118131" y="89167"/>
                </a:lnTo>
                <a:lnTo>
                  <a:pt x="122569" y="88008"/>
                </a:lnTo>
                <a:lnTo>
                  <a:pt x="127432" y="87236"/>
                </a:lnTo>
                <a:lnTo>
                  <a:pt x="132580" y="85768"/>
                </a:lnTo>
                <a:lnTo>
                  <a:pt x="137917" y="83838"/>
                </a:lnTo>
                <a:lnTo>
                  <a:pt x="143379" y="81598"/>
                </a:lnTo>
                <a:lnTo>
                  <a:pt x="147973" y="79152"/>
                </a:lnTo>
                <a:lnTo>
                  <a:pt x="151989" y="76569"/>
                </a:lnTo>
                <a:lnTo>
                  <a:pt x="155618" y="73895"/>
                </a:lnTo>
                <a:lnTo>
                  <a:pt x="159943" y="72112"/>
                </a:lnTo>
                <a:lnTo>
                  <a:pt x="164731" y="70923"/>
                </a:lnTo>
                <a:lnTo>
                  <a:pt x="169828" y="70131"/>
                </a:lnTo>
                <a:lnTo>
                  <a:pt x="175131" y="69603"/>
                </a:lnTo>
                <a:lnTo>
                  <a:pt x="180572" y="69250"/>
                </a:lnTo>
                <a:lnTo>
                  <a:pt x="186103" y="69016"/>
                </a:lnTo>
                <a:lnTo>
                  <a:pt x="190744" y="67907"/>
                </a:lnTo>
                <a:lnTo>
                  <a:pt x="194790" y="66215"/>
                </a:lnTo>
                <a:lnTo>
                  <a:pt x="198440" y="64134"/>
                </a:lnTo>
                <a:lnTo>
                  <a:pt x="205035" y="61823"/>
                </a:lnTo>
                <a:lnTo>
                  <a:pt x="211142" y="60796"/>
                </a:lnTo>
                <a:lnTo>
                  <a:pt x="214103" y="60522"/>
                </a:lnTo>
                <a:lnTo>
                  <a:pt x="222884" y="59974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459"/>
          <p:cNvSpPr/>
          <p:nvPr/>
        </p:nvSpPr>
        <p:spPr bwMode="auto">
          <a:xfrm>
            <a:off x="7280909" y="2828925"/>
            <a:ext cx="42864" cy="420050"/>
          </a:xfrm>
          <a:custGeom>
            <a:avLst/>
            <a:gdLst/>
            <a:ahLst/>
            <a:cxnLst/>
            <a:rect l="0" t="0" r="0" b="0"/>
            <a:pathLst>
              <a:path w="42864" h="420050">
                <a:moveTo>
                  <a:pt x="8573" y="0"/>
                </a:moveTo>
                <a:lnTo>
                  <a:pt x="8573" y="4551"/>
                </a:lnTo>
                <a:lnTo>
                  <a:pt x="9526" y="5891"/>
                </a:lnTo>
                <a:lnTo>
                  <a:pt x="11114" y="6785"/>
                </a:lnTo>
                <a:lnTo>
                  <a:pt x="17115" y="8563"/>
                </a:lnTo>
                <a:lnTo>
                  <a:pt x="24524" y="15952"/>
                </a:lnTo>
                <a:lnTo>
                  <a:pt x="25187" y="19155"/>
                </a:lnTo>
                <a:lnTo>
                  <a:pt x="25712" y="31533"/>
                </a:lnTo>
                <a:lnTo>
                  <a:pt x="25718" y="84145"/>
                </a:lnTo>
                <a:lnTo>
                  <a:pt x="26671" y="85624"/>
                </a:lnTo>
                <a:lnTo>
                  <a:pt x="28258" y="87563"/>
                </a:lnTo>
                <a:lnTo>
                  <a:pt x="30269" y="89808"/>
                </a:lnTo>
                <a:lnTo>
                  <a:pt x="31609" y="92256"/>
                </a:lnTo>
                <a:lnTo>
                  <a:pt x="32503" y="94842"/>
                </a:lnTo>
                <a:lnTo>
                  <a:pt x="33938" y="101284"/>
                </a:lnTo>
                <a:lnTo>
                  <a:pt x="34186" y="106951"/>
                </a:lnTo>
                <a:lnTo>
                  <a:pt x="33268" y="109400"/>
                </a:lnTo>
                <a:lnTo>
                  <a:pt x="31705" y="111986"/>
                </a:lnTo>
                <a:lnTo>
                  <a:pt x="26900" y="118429"/>
                </a:lnTo>
                <a:lnTo>
                  <a:pt x="26244" y="121850"/>
                </a:lnTo>
                <a:lnTo>
                  <a:pt x="25787" y="134544"/>
                </a:lnTo>
                <a:lnTo>
                  <a:pt x="25749" y="140124"/>
                </a:lnTo>
                <a:lnTo>
                  <a:pt x="26691" y="141994"/>
                </a:lnTo>
                <a:lnTo>
                  <a:pt x="28272" y="143240"/>
                </a:lnTo>
                <a:lnTo>
                  <a:pt x="30278" y="144071"/>
                </a:lnTo>
                <a:lnTo>
                  <a:pt x="31615" y="145577"/>
                </a:lnTo>
                <a:lnTo>
                  <a:pt x="32508" y="147534"/>
                </a:lnTo>
                <a:lnTo>
                  <a:pt x="33498" y="152248"/>
                </a:lnTo>
                <a:lnTo>
                  <a:pt x="34134" y="163035"/>
                </a:lnTo>
                <a:lnTo>
                  <a:pt x="34281" y="175508"/>
                </a:lnTo>
                <a:lnTo>
                  <a:pt x="34291" y="212726"/>
                </a:lnTo>
                <a:lnTo>
                  <a:pt x="35243" y="214207"/>
                </a:lnTo>
                <a:lnTo>
                  <a:pt x="36831" y="216147"/>
                </a:lnTo>
                <a:lnTo>
                  <a:pt x="38841" y="218393"/>
                </a:lnTo>
                <a:lnTo>
                  <a:pt x="40182" y="220843"/>
                </a:lnTo>
                <a:lnTo>
                  <a:pt x="41075" y="223428"/>
                </a:lnTo>
                <a:lnTo>
                  <a:pt x="42510" y="229871"/>
                </a:lnTo>
                <a:lnTo>
                  <a:pt x="41675" y="231352"/>
                </a:lnTo>
                <a:lnTo>
                  <a:pt x="40166" y="233292"/>
                </a:lnTo>
                <a:lnTo>
                  <a:pt x="38208" y="235538"/>
                </a:lnTo>
                <a:lnTo>
                  <a:pt x="36902" y="237988"/>
                </a:lnTo>
                <a:lnTo>
                  <a:pt x="36031" y="240573"/>
                </a:lnTo>
                <a:lnTo>
                  <a:pt x="34635" y="247016"/>
                </a:lnTo>
                <a:lnTo>
                  <a:pt x="34304" y="259123"/>
                </a:lnTo>
                <a:lnTo>
                  <a:pt x="34291" y="368252"/>
                </a:lnTo>
                <a:lnTo>
                  <a:pt x="35243" y="369326"/>
                </a:lnTo>
                <a:lnTo>
                  <a:pt x="42510" y="376827"/>
                </a:lnTo>
                <a:lnTo>
                  <a:pt x="42859" y="388141"/>
                </a:lnTo>
                <a:lnTo>
                  <a:pt x="42863" y="420049"/>
                </a:lnTo>
                <a:lnTo>
                  <a:pt x="42863" y="373975"/>
                </a:lnTo>
                <a:lnTo>
                  <a:pt x="41911" y="371237"/>
                </a:lnTo>
                <a:lnTo>
                  <a:pt x="40323" y="368459"/>
                </a:lnTo>
                <a:lnTo>
                  <a:pt x="38312" y="365654"/>
                </a:lnTo>
                <a:lnTo>
                  <a:pt x="36972" y="362831"/>
                </a:lnTo>
                <a:lnTo>
                  <a:pt x="36078" y="359998"/>
                </a:lnTo>
                <a:lnTo>
                  <a:pt x="34821" y="351458"/>
                </a:lnTo>
                <a:lnTo>
                  <a:pt x="34395" y="340039"/>
                </a:lnTo>
                <a:lnTo>
                  <a:pt x="34291" y="258446"/>
                </a:lnTo>
                <a:lnTo>
                  <a:pt x="33339" y="254212"/>
                </a:lnTo>
                <a:lnTo>
                  <a:pt x="31751" y="250437"/>
                </a:lnTo>
                <a:lnTo>
                  <a:pt x="29740" y="246968"/>
                </a:lnTo>
                <a:lnTo>
                  <a:pt x="28399" y="243703"/>
                </a:lnTo>
                <a:lnTo>
                  <a:pt x="27506" y="240573"/>
                </a:lnTo>
                <a:lnTo>
                  <a:pt x="26248" y="231618"/>
                </a:lnTo>
                <a:lnTo>
                  <a:pt x="25875" y="220392"/>
                </a:lnTo>
                <a:lnTo>
                  <a:pt x="25823" y="215508"/>
                </a:lnTo>
                <a:lnTo>
                  <a:pt x="24835" y="211299"/>
                </a:lnTo>
                <a:lnTo>
                  <a:pt x="23225" y="207541"/>
                </a:lnTo>
                <a:lnTo>
                  <a:pt x="21198" y="204083"/>
                </a:lnTo>
                <a:lnTo>
                  <a:pt x="19847" y="200825"/>
                </a:lnTo>
                <a:lnTo>
                  <a:pt x="18947" y="197701"/>
                </a:lnTo>
                <a:lnTo>
                  <a:pt x="17679" y="186213"/>
                </a:lnTo>
                <a:lnTo>
                  <a:pt x="17304" y="173284"/>
                </a:lnTo>
                <a:lnTo>
                  <a:pt x="17160" y="151926"/>
                </a:lnTo>
                <a:lnTo>
                  <a:pt x="17146" y="109884"/>
                </a:lnTo>
                <a:lnTo>
                  <a:pt x="16193" y="106593"/>
                </a:lnTo>
                <a:lnTo>
                  <a:pt x="14606" y="103447"/>
                </a:lnTo>
                <a:lnTo>
                  <a:pt x="12595" y="100397"/>
                </a:lnTo>
                <a:lnTo>
                  <a:pt x="11255" y="97411"/>
                </a:lnTo>
                <a:lnTo>
                  <a:pt x="10361" y="94468"/>
                </a:lnTo>
                <a:lnTo>
                  <a:pt x="9103" y="85775"/>
                </a:lnTo>
                <a:lnTo>
                  <a:pt x="8677" y="74305"/>
                </a:lnTo>
                <a:lnTo>
                  <a:pt x="8573" y="8607"/>
                </a:lnTo>
                <a:lnTo>
                  <a:pt x="0" y="8572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460"/>
          <p:cNvSpPr/>
          <p:nvPr/>
        </p:nvSpPr>
        <p:spPr bwMode="auto">
          <a:xfrm>
            <a:off x="7993619" y="1971706"/>
            <a:ext cx="50243" cy="471457"/>
          </a:xfrm>
          <a:custGeom>
            <a:avLst/>
            <a:gdLst/>
            <a:ahLst/>
            <a:cxnLst/>
            <a:rect l="0" t="0" r="0" b="0"/>
            <a:pathLst>
              <a:path w="50243" h="471457">
                <a:moveTo>
                  <a:pt x="15953" y="471456"/>
                </a:moveTo>
                <a:lnTo>
                  <a:pt x="15953" y="433921"/>
                </a:lnTo>
                <a:lnTo>
                  <a:pt x="15001" y="431193"/>
                </a:lnTo>
                <a:lnTo>
                  <a:pt x="13413" y="428421"/>
                </a:lnTo>
                <a:lnTo>
                  <a:pt x="11402" y="425621"/>
                </a:lnTo>
                <a:lnTo>
                  <a:pt x="10062" y="422802"/>
                </a:lnTo>
                <a:lnTo>
                  <a:pt x="8573" y="417130"/>
                </a:lnTo>
                <a:lnTo>
                  <a:pt x="7538" y="402872"/>
                </a:lnTo>
                <a:lnTo>
                  <a:pt x="7401" y="388588"/>
                </a:lnTo>
                <a:lnTo>
                  <a:pt x="7381" y="326992"/>
                </a:lnTo>
                <a:lnTo>
                  <a:pt x="6429" y="322759"/>
                </a:lnTo>
                <a:lnTo>
                  <a:pt x="4841" y="318985"/>
                </a:lnTo>
                <a:lnTo>
                  <a:pt x="2830" y="315516"/>
                </a:lnTo>
                <a:lnTo>
                  <a:pt x="1489" y="312251"/>
                </a:lnTo>
                <a:lnTo>
                  <a:pt x="0" y="306083"/>
                </a:lnTo>
                <a:lnTo>
                  <a:pt x="555" y="302153"/>
                </a:lnTo>
                <a:lnTo>
                  <a:pt x="1879" y="297627"/>
                </a:lnTo>
                <a:lnTo>
                  <a:pt x="3712" y="292705"/>
                </a:lnTo>
                <a:lnTo>
                  <a:pt x="4935" y="288471"/>
                </a:lnTo>
                <a:lnTo>
                  <a:pt x="6293" y="281227"/>
                </a:lnTo>
                <a:lnTo>
                  <a:pt x="7060" y="267243"/>
                </a:lnTo>
                <a:lnTo>
                  <a:pt x="7285" y="255585"/>
                </a:lnTo>
                <a:lnTo>
                  <a:pt x="7381" y="142951"/>
                </a:lnTo>
                <a:lnTo>
                  <a:pt x="8333" y="139105"/>
                </a:lnTo>
                <a:lnTo>
                  <a:pt x="9920" y="134636"/>
                </a:lnTo>
                <a:lnTo>
                  <a:pt x="11931" y="129752"/>
                </a:lnTo>
                <a:lnTo>
                  <a:pt x="13272" y="125543"/>
                </a:lnTo>
                <a:lnTo>
                  <a:pt x="14762" y="118327"/>
                </a:lnTo>
                <a:lnTo>
                  <a:pt x="15717" y="105933"/>
                </a:lnTo>
                <a:lnTo>
                  <a:pt x="15922" y="91440"/>
                </a:lnTo>
                <a:lnTo>
                  <a:pt x="15953" y="37914"/>
                </a:lnTo>
                <a:lnTo>
                  <a:pt x="15953" y="50206"/>
                </a:lnTo>
                <a:lnTo>
                  <a:pt x="16906" y="51557"/>
                </a:lnTo>
                <a:lnTo>
                  <a:pt x="18493" y="53411"/>
                </a:lnTo>
                <a:lnTo>
                  <a:pt x="20504" y="55599"/>
                </a:lnTo>
                <a:lnTo>
                  <a:pt x="21845" y="58011"/>
                </a:lnTo>
                <a:lnTo>
                  <a:pt x="23335" y="63230"/>
                </a:lnTo>
                <a:lnTo>
                  <a:pt x="24290" y="68450"/>
                </a:lnTo>
                <a:lnTo>
                  <a:pt x="24504" y="83078"/>
                </a:lnTo>
                <a:lnTo>
                  <a:pt x="24516" y="88659"/>
                </a:lnTo>
                <a:lnTo>
                  <a:pt x="23567" y="91480"/>
                </a:lnTo>
                <a:lnTo>
                  <a:pt x="21982" y="94314"/>
                </a:lnTo>
                <a:lnTo>
                  <a:pt x="19973" y="97156"/>
                </a:lnTo>
                <a:lnTo>
                  <a:pt x="18632" y="100002"/>
                </a:lnTo>
                <a:lnTo>
                  <a:pt x="17144" y="105705"/>
                </a:lnTo>
                <a:lnTo>
                  <a:pt x="16057" y="118291"/>
                </a:lnTo>
                <a:lnTo>
                  <a:pt x="15985" y="128584"/>
                </a:lnTo>
                <a:lnTo>
                  <a:pt x="16926" y="132385"/>
                </a:lnTo>
                <a:lnTo>
                  <a:pt x="18508" y="135871"/>
                </a:lnTo>
                <a:lnTo>
                  <a:pt x="20514" y="139148"/>
                </a:lnTo>
                <a:lnTo>
                  <a:pt x="21851" y="142285"/>
                </a:lnTo>
                <a:lnTo>
                  <a:pt x="23337" y="148310"/>
                </a:lnTo>
                <a:lnTo>
                  <a:pt x="24369" y="162813"/>
                </a:lnTo>
                <a:lnTo>
                  <a:pt x="24504" y="177129"/>
                </a:lnTo>
                <a:lnTo>
                  <a:pt x="24525" y="273017"/>
                </a:lnTo>
                <a:lnTo>
                  <a:pt x="25478" y="278203"/>
                </a:lnTo>
                <a:lnTo>
                  <a:pt x="27065" y="283566"/>
                </a:lnTo>
                <a:lnTo>
                  <a:pt x="29077" y="289046"/>
                </a:lnTo>
                <a:lnTo>
                  <a:pt x="30417" y="293652"/>
                </a:lnTo>
                <a:lnTo>
                  <a:pt x="31907" y="301309"/>
                </a:lnTo>
                <a:lnTo>
                  <a:pt x="32746" y="315526"/>
                </a:lnTo>
                <a:lnTo>
                  <a:pt x="31910" y="320830"/>
                </a:lnTo>
                <a:lnTo>
                  <a:pt x="30402" y="326271"/>
                </a:lnTo>
                <a:lnTo>
                  <a:pt x="28442" y="331804"/>
                </a:lnTo>
                <a:lnTo>
                  <a:pt x="27137" y="336445"/>
                </a:lnTo>
                <a:lnTo>
                  <a:pt x="25686" y="344141"/>
                </a:lnTo>
                <a:lnTo>
                  <a:pt x="24870" y="358380"/>
                </a:lnTo>
                <a:lnTo>
                  <a:pt x="24628" y="370113"/>
                </a:lnTo>
                <a:lnTo>
                  <a:pt x="25546" y="373414"/>
                </a:lnTo>
                <a:lnTo>
                  <a:pt x="27111" y="376567"/>
                </a:lnTo>
                <a:lnTo>
                  <a:pt x="29107" y="379622"/>
                </a:lnTo>
                <a:lnTo>
                  <a:pt x="30437" y="383563"/>
                </a:lnTo>
                <a:lnTo>
                  <a:pt x="31915" y="393022"/>
                </a:lnTo>
                <a:lnTo>
                  <a:pt x="32747" y="404507"/>
                </a:lnTo>
                <a:lnTo>
                  <a:pt x="33817" y="407773"/>
                </a:lnTo>
                <a:lnTo>
                  <a:pt x="35483" y="410904"/>
                </a:lnTo>
                <a:lnTo>
                  <a:pt x="37545" y="413943"/>
                </a:lnTo>
                <a:lnTo>
                  <a:pt x="38920" y="416921"/>
                </a:lnTo>
                <a:lnTo>
                  <a:pt x="40448" y="422771"/>
                </a:lnTo>
                <a:lnTo>
                  <a:pt x="41509" y="437152"/>
                </a:lnTo>
                <a:lnTo>
                  <a:pt x="41661" y="452617"/>
                </a:lnTo>
                <a:lnTo>
                  <a:pt x="41669" y="466094"/>
                </a:lnTo>
                <a:lnTo>
                  <a:pt x="42623" y="467881"/>
                </a:lnTo>
                <a:lnTo>
                  <a:pt x="44210" y="469073"/>
                </a:lnTo>
                <a:lnTo>
                  <a:pt x="50222" y="471448"/>
                </a:lnTo>
                <a:lnTo>
                  <a:pt x="50242" y="471456"/>
                </a:lnTo>
                <a:lnTo>
                  <a:pt x="45692" y="466905"/>
                </a:lnTo>
                <a:lnTo>
                  <a:pt x="44352" y="464612"/>
                </a:lnTo>
                <a:lnTo>
                  <a:pt x="42862" y="459524"/>
                </a:lnTo>
                <a:lnTo>
                  <a:pt x="42024" y="451305"/>
                </a:lnTo>
                <a:lnTo>
                  <a:pt x="40954" y="447544"/>
                </a:lnTo>
                <a:lnTo>
                  <a:pt x="39288" y="443133"/>
                </a:lnTo>
                <a:lnTo>
                  <a:pt x="37224" y="438286"/>
                </a:lnTo>
                <a:lnTo>
                  <a:pt x="35849" y="433150"/>
                </a:lnTo>
                <a:lnTo>
                  <a:pt x="34321" y="422364"/>
                </a:lnTo>
                <a:lnTo>
                  <a:pt x="33460" y="410132"/>
                </a:lnTo>
                <a:lnTo>
                  <a:pt x="33206" y="395924"/>
                </a:lnTo>
                <a:lnTo>
                  <a:pt x="33129" y="379650"/>
                </a:lnTo>
                <a:lnTo>
                  <a:pt x="32167" y="374057"/>
                </a:lnTo>
                <a:lnTo>
                  <a:pt x="30572" y="368423"/>
                </a:lnTo>
                <a:lnTo>
                  <a:pt x="28558" y="362763"/>
                </a:lnTo>
                <a:lnTo>
                  <a:pt x="27213" y="357084"/>
                </a:lnTo>
                <a:lnTo>
                  <a:pt x="25720" y="345694"/>
                </a:lnTo>
                <a:lnTo>
                  <a:pt x="24369" y="339990"/>
                </a:lnTo>
                <a:lnTo>
                  <a:pt x="22516" y="334282"/>
                </a:lnTo>
                <a:lnTo>
                  <a:pt x="20329" y="328572"/>
                </a:lnTo>
                <a:lnTo>
                  <a:pt x="18870" y="322860"/>
                </a:lnTo>
                <a:lnTo>
                  <a:pt x="17898" y="317147"/>
                </a:lnTo>
                <a:lnTo>
                  <a:pt x="16817" y="305719"/>
                </a:lnTo>
                <a:lnTo>
                  <a:pt x="16337" y="294290"/>
                </a:lnTo>
                <a:lnTo>
                  <a:pt x="16067" y="277146"/>
                </a:lnTo>
                <a:lnTo>
                  <a:pt x="15953" y="181657"/>
                </a:lnTo>
                <a:lnTo>
                  <a:pt x="15001" y="177292"/>
                </a:lnTo>
                <a:lnTo>
                  <a:pt x="13413" y="173429"/>
                </a:lnTo>
                <a:lnTo>
                  <a:pt x="11402" y="169901"/>
                </a:lnTo>
                <a:lnTo>
                  <a:pt x="10062" y="165644"/>
                </a:lnTo>
                <a:lnTo>
                  <a:pt x="8573" y="155835"/>
                </a:lnTo>
                <a:lnTo>
                  <a:pt x="7734" y="144153"/>
                </a:lnTo>
                <a:lnTo>
                  <a:pt x="7485" y="130108"/>
                </a:lnTo>
                <a:lnTo>
                  <a:pt x="7381" y="91442"/>
                </a:lnTo>
                <a:lnTo>
                  <a:pt x="8334" y="87621"/>
                </a:lnTo>
                <a:lnTo>
                  <a:pt x="9921" y="83169"/>
                </a:lnTo>
                <a:lnTo>
                  <a:pt x="14762" y="71436"/>
                </a:lnTo>
                <a:lnTo>
                  <a:pt x="15600" y="64853"/>
                </a:lnTo>
                <a:lnTo>
                  <a:pt x="15848" y="56870"/>
                </a:lnTo>
                <a:lnTo>
                  <a:pt x="14930" y="54095"/>
                </a:lnTo>
                <a:lnTo>
                  <a:pt x="13366" y="51293"/>
                </a:lnTo>
                <a:lnTo>
                  <a:pt x="11371" y="48473"/>
                </a:lnTo>
                <a:lnTo>
                  <a:pt x="10041" y="45640"/>
                </a:lnTo>
                <a:lnTo>
                  <a:pt x="8563" y="39952"/>
                </a:lnTo>
                <a:lnTo>
                  <a:pt x="7536" y="25683"/>
                </a:lnTo>
                <a:lnTo>
                  <a:pt x="7387" y="11557"/>
                </a:lnTo>
                <a:lnTo>
                  <a:pt x="7381" y="0"/>
                </a:lnTo>
                <a:lnTo>
                  <a:pt x="7381" y="8541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461"/>
          <p:cNvSpPr/>
          <p:nvPr/>
        </p:nvSpPr>
        <p:spPr bwMode="auto">
          <a:xfrm>
            <a:off x="7529512" y="2031682"/>
            <a:ext cx="17146" cy="85726"/>
          </a:xfrm>
          <a:custGeom>
            <a:avLst/>
            <a:gdLst/>
            <a:ahLst/>
            <a:cxnLst/>
            <a:rect l="0" t="0" r="0" b="0"/>
            <a:pathLst>
              <a:path w="17146" h="85726">
                <a:moveTo>
                  <a:pt x="0" y="0"/>
                </a:moveTo>
                <a:lnTo>
                  <a:pt x="0" y="64164"/>
                </a:lnTo>
                <a:lnTo>
                  <a:pt x="953" y="65636"/>
                </a:lnTo>
                <a:lnTo>
                  <a:pt x="2540" y="66618"/>
                </a:lnTo>
                <a:lnTo>
                  <a:pt x="4551" y="67272"/>
                </a:lnTo>
                <a:lnTo>
                  <a:pt x="5892" y="68660"/>
                </a:lnTo>
                <a:lnTo>
                  <a:pt x="6785" y="70539"/>
                </a:lnTo>
                <a:lnTo>
                  <a:pt x="8220" y="75846"/>
                </a:lnTo>
                <a:lnTo>
                  <a:pt x="8337" y="77234"/>
                </a:lnTo>
                <a:lnTo>
                  <a:pt x="8416" y="79112"/>
                </a:lnTo>
                <a:lnTo>
                  <a:pt x="8468" y="81316"/>
                </a:lnTo>
                <a:lnTo>
                  <a:pt x="9455" y="82786"/>
                </a:lnTo>
                <a:lnTo>
                  <a:pt x="11066" y="83766"/>
                </a:lnTo>
                <a:lnTo>
                  <a:pt x="17145" y="8572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462"/>
          <p:cNvSpPr/>
          <p:nvPr/>
        </p:nvSpPr>
        <p:spPr bwMode="auto">
          <a:xfrm>
            <a:off x="7572375" y="2031790"/>
            <a:ext cx="111077" cy="68473"/>
          </a:xfrm>
          <a:custGeom>
            <a:avLst/>
            <a:gdLst/>
            <a:ahLst/>
            <a:cxnLst/>
            <a:rect l="0" t="0" r="0" b="0"/>
            <a:pathLst>
              <a:path w="111077" h="68473">
                <a:moveTo>
                  <a:pt x="42862" y="8465"/>
                </a:moveTo>
                <a:lnTo>
                  <a:pt x="42862" y="13016"/>
                </a:lnTo>
                <a:lnTo>
                  <a:pt x="41910" y="14356"/>
                </a:lnTo>
                <a:lnTo>
                  <a:pt x="40323" y="15250"/>
                </a:lnTo>
                <a:lnTo>
                  <a:pt x="35481" y="16684"/>
                </a:lnTo>
                <a:lnTo>
                  <a:pt x="35084" y="17754"/>
                </a:lnTo>
                <a:lnTo>
                  <a:pt x="34820" y="19420"/>
                </a:lnTo>
                <a:lnTo>
                  <a:pt x="34394" y="24387"/>
                </a:lnTo>
                <a:lnTo>
                  <a:pt x="34336" y="27606"/>
                </a:lnTo>
                <a:lnTo>
                  <a:pt x="34290" y="64336"/>
                </a:lnTo>
                <a:lnTo>
                  <a:pt x="35242" y="65715"/>
                </a:lnTo>
                <a:lnTo>
                  <a:pt x="36830" y="66634"/>
                </a:lnTo>
                <a:lnTo>
                  <a:pt x="42757" y="68440"/>
                </a:lnTo>
                <a:lnTo>
                  <a:pt x="67252" y="68472"/>
                </a:lnTo>
                <a:lnTo>
                  <a:pt x="68647" y="67520"/>
                </a:lnTo>
                <a:lnTo>
                  <a:pt x="70529" y="65932"/>
                </a:lnTo>
                <a:lnTo>
                  <a:pt x="72737" y="63921"/>
                </a:lnTo>
                <a:lnTo>
                  <a:pt x="75161" y="62581"/>
                </a:lnTo>
                <a:lnTo>
                  <a:pt x="77730" y="61687"/>
                </a:lnTo>
                <a:lnTo>
                  <a:pt x="84145" y="60253"/>
                </a:lnTo>
                <a:lnTo>
                  <a:pt x="85624" y="59182"/>
                </a:lnTo>
                <a:lnTo>
                  <a:pt x="87562" y="57516"/>
                </a:lnTo>
                <a:lnTo>
                  <a:pt x="89807" y="55453"/>
                </a:lnTo>
                <a:lnTo>
                  <a:pt x="94842" y="50621"/>
                </a:lnTo>
                <a:lnTo>
                  <a:pt x="101284" y="44308"/>
                </a:lnTo>
                <a:lnTo>
                  <a:pt x="101813" y="42838"/>
                </a:lnTo>
                <a:lnTo>
                  <a:pt x="102165" y="40905"/>
                </a:lnTo>
                <a:lnTo>
                  <a:pt x="102399" y="38664"/>
                </a:lnTo>
                <a:lnTo>
                  <a:pt x="103509" y="37170"/>
                </a:lnTo>
                <a:lnTo>
                  <a:pt x="105201" y="36174"/>
                </a:lnTo>
                <a:lnTo>
                  <a:pt x="107281" y="35510"/>
                </a:lnTo>
                <a:lnTo>
                  <a:pt x="108668" y="34115"/>
                </a:lnTo>
                <a:lnTo>
                  <a:pt x="109593" y="32232"/>
                </a:lnTo>
                <a:lnTo>
                  <a:pt x="110209" y="30025"/>
                </a:lnTo>
                <a:lnTo>
                  <a:pt x="110620" y="27600"/>
                </a:lnTo>
                <a:lnTo>
                  <a:pt x="110894" y="25032"/>
                </a:lnTo>
                <a:lnTo>
                  <a:pt x="111076" y="22367"/>
                </a:lnTo>
                <a:lnTo>
                  <a:pt x="110246" y="20590"/>
                </a:lnTo>
                <a:lnTo>
                  <a:pt x="108739" y="19406"/>
                </a:lnTo>
                <a:lnTo>
                  <a:pt x="106783" y="18616"/>
                </a:lnTo>
                <a:lnTo>
                  <a:pt x="104526" y="17137"/>
                </a:lnTo>
                <a:lnTo>
                  <a:pt x="102069" y="15199"/>
                </a:lnTo>
                <a:lnTo>
                  <a:pt x="95832" y="9795"/>
                </a:lnTo>
                <a:lnTo>
                  <a:pt x="92440" y="9056"/>
                </a:lnTo>
                <a:lnTo>
                  <a:pt x="90201" y="8859"/>
                </a:lnTo>
                <a:lnTo>
                  <a:pt x="87757" y="7775"/>
                </a:lnTo>
                <a:lnTo>
                  <a:pt x="85174" y="6100"/>
                </a:lnTo>
                <a:lnTo>
                  <a:pt x="82500" y="4031"/>
                </a:lnTo>
                <a:lnTo>
                  <a:pt x="79765" y="2651"/>
                </a:lnTo>
                <a:lnTo>
                  <a:pt x="76989" y="1732"/>
                </a:lnTo>
                <a:lnTo>
                  <a:pt x="74186" y="1118"/>
                </a:lnTo>
                <a:lnTo>
                  <a:pt x="71365" y="710"/>
                </a:lnTo>
                <a:lnTo>
                  <a:pt x="68532" y="437"/>
                </a:lnTo>
                <a:lnTo>
                  <a:pt x="65690" y="255"/>
                </a:lnTo>
                <a:lnTo>
                  <a:pt x="62843" y="134"/>
                </a:lnTo>
                <a:lnTo>
                  <a:pt x="57140" y="0"/>
                </a:lnTo>
                <a:lnTo>
                  <a:pt x="54286" y="916"/>
                </a:lnTo>
                <a:lnTo>
                  <a:pt x="51430" y="2480"/>
                </a:lnTo>
                <a:lnTo>
                  <a:pt x="48575" y="4475"/>
                </a:lnTo>
                <a:lnTo>
                  <a:pt x="45718" y="4852"/>
                </a:lnTo>
                <a:lnTo>
                  <a:pt x="42861" y="4151"/>
                </a:lnTo>
                <a:lnTo>
                  <a:pt x="40004" y="2732"/>
                </a:lnTo>
                <a:lnTo>
                  <a:pt x="36194" y="1785"/>
                </a:lnTo>
                <a:lnTo>
                  <a:pt x="31750" y="1154"/>
                </a:lnTo>
                <a:lnTo>
                  <a:pt x="26882" y="733"/>
                </a:lnTo>
                <a:lnTo>
                  <a:pt x="22683" y="453"/>
                </a:lnTo>
                <a:lnTo>
                  <a:pt x="15479" y="141"/>
                </a:lnTo>
                <a:lnTo>
                  <a:pt x="13177" y="1011"/>
                </a:lnTo>
                <a:lnTo>
                  <a:pt x="11641" y="2543"/>
                </a:lnTo>
                <a:lnTo>
                  <a:pt x="10618" y="4517"/>
                </a:lnTo>
                <a:lnTo>
                  <a:pt x="8983" y="5833"/>
                </a:lnTo>
                <a:lnTo>
                  <a:pt x="6942" y="6710"/>
                </a:lnTo>
                <a:lnTo>
                  <a:pt x="0" y="8465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463"/>
          <p:cNvSpPr/>
          <p:nvPr/>
        </p:nvSpPr>
        <p:spPr bwMode="auto">
          <a:xfrm>
            <a:off x="7572375" y="3171825"/>
            <a:ext cx="34291" cy="68581"/>
          </a:xfrm>
          <a:custGeom>
            <a:avLst/>
            <a:gdLst/>
            <a:ahLst/>
            <a:cxnLst/>
            <a:rect l="0" t="0" r="0" b="0"/>
            <a:pathLst>
              <a:path w="34291" h="68581">
                <a:moveTo>
                  <a:pt x="0" y="0"/>
                </a:moveTo>
                <a:lnTo>
                  <a:pt x="8541" y="0"/>
                </a:lnTo>
                <a:lnTo>
                  <a:pt x="8563" y="4551"/>
                </a:lnTo>
                <a:lnTo>
                  <a:pt x="9518" y="5891"/>
                </a:lnTo>
                <a:lnTo>
                  <a:pt x="11108" y="6785"/>
                </a:lnTo>
                <a:lnTo>
                  <a:pt x="15952" y="8219"/>
                </a:lnTo>
                <a:lnTo>
                  <a:pt x="16350" y="9289"/>
                </a:lnTo>
                <a:lnTo>
                  <a:pt x="16615" y="10955"/>
                </a:lnTo>
                <a:lnTo>
                  <a:pt x="16791" y="13018"/>
                </a:lnTo>
                <a:lnTo>
                  <a:pt x="17861" y="14394"/>
                </a:lnTo>
                <a:lnTo>
                  <a:pt x="19528" y="15311"/>
                </a:lnTo>
                <a:lnTo>
                  <a:pt x="21591" y="15922"/>
                </a:lnTo>
                <a:lnTo>
                  <a:pt x="22966" y="17282"/>
                </a:lnTo>
                <a:lnTo>
                  <a:pt x="23883" y="19141"/>
                </a:lnTo>
                <a:lnTo>
                  <a:pt x="25355" y="24418"/>
                </a:lnTo>
                <a:lnTo>
                  <a:pt x="25475" y="25804"/>
                </a:lnTo>
                <a:lnTo>
                  <a:pt x="25556" y="27680"/>
                </a:lnTo>
                <a:lnTo>
                  <a:pt x="25686" y="32984"/>
                </a:lnTo>
                <a:lnTo>
                  <a:pt x="25714" y="41556"/>
                </a:lnTo>
                <a:lnTo>
                  <a:pt x="26668" y="42944"/>
                </a:lnTo>
                <a:lnTo>
                  <a:pt x="28256" y="44822"/>
                </a:lnTo>
                <a:lnTo>
                  <a:pt x="34185" y="51320"/>
                </a:lnTo>
                <a:lnTo>
                  <a:pt x="34220" y="52311"/>
                </a:lnTo>
                <a:lnTo>
                  <a:pt x="34289" y="59902"/>
                </a:lnTo>
                <a:lnTo>
                  <a:pt x="34290" y="6858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464"/>
          <p:cNvSpPr/>
          <p:nvPr/>
        </p:nvSpPr>
        <p:spPr bwMode="auto">
          <a:xfrm>
            <a:off x="7632382" y="3163252"/>
            <a:ext cx="77151" cy="60009"/>
          </a:xfrm>
          <a:custGeom>
            <a:avLst/>
            <a:gdLst/>
            <a:ahLst/>
            <a:cxnLst/>
            <a:rect l="0" t="0" r="0" b="0"/>
            <a:pathLst>
              <a:path w="77151" h="60009">
                <a:moveTo>
                  <a:pt x="25718" y="0"/>
                </a:moveTo>
                <a:lnTo>
                  <a:pt x="34259" y="0"/>
                </a:lnTo>
                <a:lnTo>
                  <a:pt x="34281" y="4551"/>
                </a:lnTo>
                <a:lnTo>
                  <a:pt x="33332" y="5891"/>
                </a:lnTo>
                <a:lnTo>
                  <a:pt x="31746" y="6785"/>
                </a:lnTo>
                <a:lnTo>
                  <a:pt x="26908" y="8220"/>
                </a:lnTo>
                <a:lnTo>
                  <a:pt x="26511" y="9290"/>
                </a:lnTo>
                <a:lnTo>
                  <a:pt x="26247" y="10956"/>
                </a:lnTo>
                <a:lnTo>
                  <a:pt x="26070" y="13019"/>
                </a:lnTo>
                <a:lnTo>
                  <a:pt x="25953" y="15347"/>
                </a:lnTo>
                <a:lnTo>
                  <a:pt x="25749" y="24164"/>
                </a:lnTo>
                <a:lnTo>
                  <a:pt x="25718" y="51320"/>
                </a:lnTo>
                <a:lnTo>
                  <a:pt x="28258" y="53924"/>
                </a:lnTo>
                <a:lnTo>
                  <a:pt x="34185" y="59902"/>
                </a:lnTo>
                <a:lnTo>
                  <a:pt x="35173" y="59937"/>
                </a:lnTo>
                <a:lnTo>
                  <a:pt x="43578" y="60006"/>
                </a:lnTo>
                <a:lnTo>
                  <a:pt x="64173" y="60008"/>
                </a:lnTo>
                <a:lnTo>
                  <a:pt x="65643" y="59055"/>
                </a:lnTo>
                <a:lnTo>
                  <a:pt x="66622" y="57468"/>
                </a:lnTo>
                <a:lnTo>
                  <a:pt x="68193" y="52627"/>
                </a:lnTo>
                <a:lnTo>
                  <a:pt x="69275" y="52230"/>
                </a:lnTo>
                <a:lnTo>
                  <a:pt x="70948" y="51965"/>
                </a:lnTo>
                <a:lnTo>
                  <a:pt x="73016" y="51788"/>
                </a:lnTo>
                <a:lnTo>
                  <a:pt x="74395" y="50718"/>
                </a:lnTo>
                <a:lnTo>
                  <a:pt x="75314" y="49052"/>
                </a:lnTo>
                <a:lnTo>
                  <a:pt x="77045" y="43225"/>
                </a:lnTo>
                <a:lnTo>
                  <a:pt x="77081" y="42151"/>
                </a:lnTo>
                <a:lnTo>
                  <a:pt x="77150" y="27272"/>
                </a:lnTo>
                <a:lnTo>
                  <a:pt x="76199" y="25801"/>
                </a:lnTo>
                <a:lnTo>
                  <a:pt x="74611" y="23868"/>
                </a:lnTo>
                <a:lnTo>
                  <a:pt x="69771" y="18473"/>
                </a:lnTo>
                <a:lnTo>
                  <a:pt x="61304" y="9881"/>
                </a:lnTo>
                <a:lnTo>
                  <a:pt x="59919" y="9445"/>
                </a:lnTo>
                <a:lnTo>
                  <a:pt x="58044" y="9154"/>
                </a:lnTo>
                <a:lnTo>
                  <a:pt x="55841" y="8960"/>
                </a:lnTo>
                <a:lnTo>
                  <a:pt x="53420" y="8831"/>
                </a:lnTo>
                <a:lnTo>
                  <a:pt x="48190" y="8687"/>
                </a:lnTo>
                <a:lnTo>
                  <a:pt x="46414" y="7697"/>
                </a:lnTo>
                <a:lnTo>
                  <a:pt x="45230" y="6084"/>
                </a:lnTo>
                <a:lnTo>
                  <a:pt x="44442" y="4056"/>
                </a:lnTo>
                <a:lnTo>
                  <a:pt x="42962" y="2704"/>
                </a:lnTo>
                <a:lnTo>
                  <a:pt x="41024" y="1803"/>
                </a:lnTo>
                <a:lnTo>
                  <a:pt x="38779" y="1202"/>
                </a:lnTo>
                <a:lnTo>
                  <a:pt x="36331" y="801"/>
                </a:lnTo>
                <a:lnTo>
                  <a:pt x="33746" y="534"/>
                </a:lnTo>
                <a:lnTo>
                  <a:pt x="27303" y="106"/>
                </a:lnTo>
                <a:lnTo>
                  <a:pt x="23883" y="47"/>
                </a:lnTo>
                <a:lnTo>
                  <a:pt x="13924" y="9"/>
                </a:lnTo>
                <a:lnTo>
                  <a:pt x="12141" y="959"/>
                </a:lnTo>
                <a:lnTo>
                  <a:pt x="10952" y="2544"/>
                </a:lnTo>
                <a:lnTo>
                  <a:pt x="10159" y="4554"/>
                </a:lnTo>
                <a:lnTo>
                  <a:pt x="8677" y="5893"/>
                </a:lnTo>
                <a:lnTo>
                  <a:pt x="6737" y="6787"/>
                </a:lnTo>
                <a:lnTo>
                  <a:pt x="0" y="8573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465"/>
          <p:cNvSpPr/>
          <p:nvPr/>
        </p:nvSpPr>
        <p:spPr bwMode="auto">
          <a:xfrm>
            <a:off x="7015163" y="3283267"/>
            <a:ext cx="102756" cy="102764"/>
          </a:xfrm>
          <a:custGeom>
            <a:avLst/>
            <a:gdLst/>
            <a:ahLst/>
            <a:cxnLst/>
            <a:rect l="0" t="0" r="0" b="0"/>
            <a:pathLst>
              <a:path w="102756" h="102764">
                <a:moveTo>
                  <a:pt x="25717" y="0"/>
                </a:moveTo>
                <a:lnTo>
                  <a:pt x="33936" y="0"/>
                </a:lnTo>
                <a:lnTo>
                  <a:pt x="29634" y="0"/>
                </a:lnTo>
                <a:lnTo>
                  <a:pt x="28328" y="953"/>
                </a:lnTo>
                <a:lnTo>
                  <a:pt x="27458" y="2540"/>
                </a:lnTo>
                <a:lnTo>
                  <a:pt x="26061" y="7381"/>
                </a:lnTo>
                <a:lnTo>
                  <a:pt x="24994" y="7778"/>
                </a:lnTo>
                <a:lnTo>
                  <a:pt x="23329" y="8043"/>
                </a:lnTo>
                <a:lnTo>
                  <a:pt x="21268" y="8220"/>
                </a:lnTo>
                <a:lnTo>
                  <a:pt x="19893" y="9290"/>
                </a:lnTo>
                <a:lnTo>
                  <a:pt x="18977" y="10956"/>
                </a:lnTo>
                <a:lnTo>
                  <a:pt x="17506" y="15923"/>
                </a:lnTo>
                <a:lnTo>
                  <a:pt x="16433" y="17283"/>
                </a:lnTo>
                <a:lnTo>
                  <a:pt x="14765" y="19142"/>
                </a:lnTo>
                <a:lnTo>
                  <a:pt x="12701" y="21334"/>
                </a:lnTo>
                <a:lnTo>
                  <a:pt x="11324" y="23747"/>
                </a:lnTo>
                <a:lnTo>
                  <a:pt x="10406" y="26309"/>
                </a:lnTo>
                <a:lnTo>
                  <a:pt x="9795" y="28969"/>
                </a:lnTo>
                <a:lnTo>
                  <a:pt x="9388" y="31695"/>
                </a:lnTo>
                <a:lnTo>
                  <a:pt x="9115" y="34465"/>
                </a:lnTo>
                <a:lnTo>
                  <a:pt x="8934" y="37265"/>
                </a:lnTo>
                <a:lnTo>
                  <a:pt x="7861" y="39130"/>
                </a:lnTo>
                <a:lnTo>
                  <a:pt x="6193" y="40375"/>
                </a:lnTo>
                <a:lnTo>
                  <a:pt x="4128" y="41204"/>
                </a:lnTo>
                <a:lnTo>
                  <a:pt x="2752" y="42709"/>
                </a:lnTo>
                <a:lnTo>
                  <a:pt x="1835" y="44665"/>
                </a:lnTo>
                <a:lnTo>
                  <a:pt x="1222" y="46922"/>
                </a:lnTo>
                <a:lnTo>
                  <a:pt x="814" y="49379"/>
                </a:lnTo>
                <a:lnTo>
                  <a:pt x="543" y="51969"/>
                </a:lnTo>
                <a:lnTo>
                  <a:pt x="106" y="58420"/>
                </a:lnTo>
                <a:lnTo>
                  <a:pt x="46" y="61842"/>
                </a:lnTo>
                <a:lnTo>
                  <a:pt x="0" y="81234"/>
                </a:lnTo>
                <a:lnTo>
                  <a:pt x="952" y="82731"/>
                </a:lnTo>
                <a:lnTo>
                  <a:pt x="2540" y="83729"/>
                </a:lnTo>
                <a:lnTo>
                  <a:pt x="4550" y="84394"/>
                </a:lnTo>
                <a:lnTo>
                  <a:pt x="6844" y="85790"/>
                </a:lnTo>
                <a:lnTo>
                  <a:pt x="9325" y="87674"/>
                </a:lnTo>
                <a:lnTo>
                  <a:pt x="11931" y="89882"/>
                </a:lnTo>
                <a:lnTo>
                  <a:pt x="14621" y="91354"/>
                </a:lnTo>
                <a:lnTo>
                  <a:pt x="17367" y="92335"/>
                </a:lnTo>
                <a:lnTo>
                  <a:pt x="24068" y="93910"/>
                </a:lnTo>
                <a:lnTo>
                  <a:pt x="25570" y="94992"/>
                </a:lnTo>
                <a:lnTo>
                  <a:pt x="27524" y="96665"/>
                </a:lnTo>
                <a:lnTo>
                  <a:pt x="29779" y="98734"/>
                </a:lnTo>
                <a:lnTo>
                  <a:pt x="32235" y="100112"/>
                </a:lnTo>
                <a:lnTo>
                  <a:pt x="34825" y="101032"/>
                </a:lnTo>
                <a:lnTo>
                  <a:pt x="37504" y="101644"/>
                </a:lnTo>
                <a:lnTo>
                  <a:pt x="40242" y="102053"/>
                </a:lnTo>
                <a:lnTo>
                  <a:pt x="43020" y="102325"/>
                </a:lnTo>
                <a:lnTo>
                  <a:pt x="49772" y="102763"/>
                </a:lnTo>
                <a:lnTo>
                  <a:pt x="51279" y="101846"/>
                </a:lnTo>
                <a:lnTo>
                  <a:pt x="53235" y="100282"/>
                </a:lnTo>
                <a:lnTo>
                  <a:pt x="55493" y="98287"/>
                </a:lnTo>
                <a:lnTo>
                  <a:pt x="57950" y="96957"/>
                </a:lnTo>
                <a:lnTo>
                  <a:pt x="60541" y="96071"/>
                </a:lnTo>
                <a:lnTo>
                  <a:pt x="63220" y="95480"/>
                </a:lnTo>
                <a:lnTo>
                  <a:pt x="65959" y="95086"/>
                </a:lnTo>
                <a:lnTo>
                  <a:pt x="68737" y="94823"/>
                </a:lnTo>
                <a:lnTo>
                  <a:pt x="71542" y="94648"/>
                </a:lnTo>
                <a:lnTo>
                  <a:pt x="77199" y="94453"/>
                </a:lnTo>
                <a:lnTo>
                  <a:pt x="80040" y="94402"/>
                </a:lnTo>
                <a:lnTo>
                  <a:pt x="81935" y="93414"/>
                </a:lnTo>
                <a:lnTo>
                  <a:pt x="83198" y="91804"/>
                </a:lnTo>
                <a:lnTo>
                  <a:pt x="84040" y="89777"/>
                </a:lnTo>
                <a:lnTo>
                  <a:pt x="85554" y="87474"/>
                </a:lnTo>
                <a:lnTo>
                  <a:pt x="87515" y="84986"/>
                </a:lnTo>
                <a:lnTo>
                  <a:pt x="92957" y="78700"/>
                </a:lnTo>
                <a:lnTo>
                  <a:pt x="94356" y="78184"/>
                </a:lnTo>
                <a:lnTo>
                  <a:pt x="96241" y="77841"/>
                </a:lnTo>
                <a:lnTo>
                  <a:pt x="98451" y="77611"/>
                </a:lnTo>
                <a:lnTo>
                  <a:pt x="99923" y="76506"/>
                </a:lnTo>
                <a:lnTo>
                  <a:pt x="100905" y="74816"/>
                </a:lnTo>
                <a:lnTo>
                  <a:pt x="102481" y="69812"/>
                </a:lnTo>
                <a:lnTo>
                  <a:pt x="102611" y="68449"/>
                </a:lnTo>
                <a:lnTo>
                  <a:pt x="102697" y="66588"/>
                </a:lnTo>
                <a:lnTo>
                  <a:pt x="102755" y="64394"/>
                </a:lnTo>
                <a:lnTo>
                  <a:pt x="101840" y="62932"/>
                </a:lnTo>
                <a:lnTo>
                  <a:pt x="100278" y="61957"/>
                </a:lnTo>
                <a:lnTo>
                  <a:pt x="95478" y="60393"/>
                </a:lnTo>
                <a:lnTo>
                  <a:pt x="92282" y="60179"/>
                </a:lnTo>
                <a:lnTo>
                  <a:pt x="87019" y="60041"/>
                </a:lnTo>
                <a:lnTo>
                  <a:pt x="73906" y="60011"/>
                </a:lnTo>
                <a:lnTo>
                  <a:pt x="71178" y="60962"/>
                </a:lnTo>
                <a:lnTo>
                  <a:pt x="68406" y="62549"/>
                </a:lnTo>
                <a:lnTo>
                  <a:pt x="65607" y="64559"/>
                </a:lnTo>
                <a:lnTo>
                  <a:pt x="62787" y="65900"/>
                </a:lnTo>
                <a:lnTo>
                  <a:pt x="59956" y="66793"/>
                </a:lnTo>
                <a:lnTo>
                  <a:pt x="57115" y="67389"/>
                </a:lnTo>
                <a:lnTo>
                  <a:pt x="54269" y="68738"/>
                </a:lnTo>
                <a:lnTo>
                  <a:pt x="51419" y="70591"/>
                </a:lnTo>
                <a:lnTo>
                  <a:pt x="44552" y="75856"/>
                </a:lnTo>
                <a:lnTo>
                  <a:pt x="43036" y="77241"/>
                </a:lnTo>
                <a:lnTo>
                  <a:pt x="35629" y="84420"/>
                </a:lnTo>
                <a:lnTo>
                  <a:pt x="35183" y="85807"/>
                </a:lnTo>
                <a:lnTo>
                  <a:pt x="34885" y="87685"/>
                </a:lnTo>
                <a:lnTo>
                  <a:pt x="34289" y="94298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466"/>
          <p:cNvSpPr/>
          <p:nvPr/>
        </p:nvSpPr>
        <p:spPr bwMode="auto">
          <a:xfrm>
            <a:off x="6929437" y="2948950"/>
            <a:ext cx="179550" cy="167708"/>
          </a:xfrm>
          <a:custGeom>
            <a:avLst/>
            <a:gdLst/>
            <a:ahLst/>
            <a:cxnLst/>
            <a:rect l="0" t="0" r="0" b="0"/>
            <a:pathLst>
              <a:path w="179550" h="167708">
                <a:moveTo>
                  <a:pt x="0" y="34280"/>
                </a:moveTo>
                <a:lnTo>
                  <a:pt x="0" y="26899"/>
                </a:lnTo>
                <a:lnTo>
                  <a:pt x="953" y="26502"/>
                </a:lnTo>
                <a:lnTo>
                  <a:pt x="4551" y="26060"/>
                </a:lnTo>
                <a:lnTo>
                  <a:pt x="7796" y="24990"/>
                </a:lnTo>
                <a:lnTo>
                  <a:pt x="11865" y="23324"/>
                </a:lnTo>
                <a:lnTo>
                  <a:pt x="16483" y="21261"/>
                </a:lnTo>
                <a:lnTo>
                  <a:pt x="20513" y="18933"/>
                </a:lnTo>
                <a:lnTo>
                  <a:pt x="24153" y="16428"/>
                </a:lnTo>
                <a:lnTo>
                  <a:pt x="27532" y="13806"/>
                </a:lnTo>
                <a:lnTo>
                  <a:pt x="31690" y="12058"/>
                </a:lnTo>
                <a:lnTo>
                  <a:pt x="36367" y="10893"/>
                </a:lnTo>
                <a:lnTo>
                  <a:pt x="41389" y="10116"/>
                </a:lnTo>
                <a:lnTo>
                  <a:pt x="46643" y="8646"/>
                </a:lnTo>
                <a:lnTo>
                  <a:pt x="52050" y="6713"/>
                </a:lnTo>
                <a:lnTo>
                  <a:pt x="57560" y="4472"/>
                </a:lnTo>
                <a:lnTo>
                  <a:pt x="63139" y="2978"/>
                </a:lnTo>
                <a:lnTo>
                  <a:pt x="68762" y="1982"/>
                </a:lnTo>
                <a:lnTo>
                  <a:pt x="74416" y="1317"/>
                </a:lnTo>
                <a:lnTo>
                  <a:pt x="79139" y="875"/>
                </a:lnTo>
                <a:lnTo>
                  <a:pt x="83239" y="580"/>
                </a:lnTo>
                <a:lnTo>
                  <a:pt x="86925" y="383"/>
                </a:lnTo>
                <a:lnTo>
                  <a:pt x="93561" y="165"/>
                </a:lnTo>
                <a:lnTo>
                  <a:pt x="105192" y="41"/>
                </a:lnTo>
                <a:lnTo>
                  <a:pt x="121638" y="0"/>
                </a:lnTo>
                <a:lnTo>
                  <a:pt x="123954" y="949"/>
                </a:lnTo>
                <a:lnTo>
                  <a:pt x="125499" y="2534"/>
                </a:lnTo>
                <a:lnTo>
                  <a:pt x="126528" y="4543"/>
                </a:lnTo>
                <a:lnTo>
                  <a:pt x="127672" y="9316"/>
                </a:lnTo>
                <a:lnTo>
                  <a:pt x="127977" y="11922"/>
                </a:lnTo>
                <a:lnTo>
                  <a:pt x="128181" y="14612"/>
                </a:lnTo>
                <a:lnTo>
                  <a:pt x="128316" y="17358"/>
                </a:lnTo>
                <a:lnTo>
                  <a:pt x="128467" y="22949"/>
                </a:lnTo>
                <a:lnTo>
                  <a:pt x="128534" y="28609"/>
                </a:lnTo>
                <a:lnTo>
                  <a:pt x="126647" y="32404"/>
                </a:lnTo>
                <a:lnTo>
                  <a:pt x="123484" y="36839"/>
                </a:lnTo>
                <a:lnTo>
                  <a:pt x="119469" y="41701"/>
                </a:lnTo>
                <a:lnTo>
                  <a:pt x="115842" y="45895"/>
                </a:lnTo>
                <a:lnTo>
                  <a:pt x="112470" y="49643"/>
                </a:lnTo>
                <a:lnTo>
                  <a:pt x="106185" y="56348"/>
                </a:lnTo>
                <a:lnTo>
                  <a:pt x="94387" y="68413"/>
                </a:lnTo>
                <a:lnTo>
                  <a:pt x="91501" y="71323"/>
                </a:lnTo>
                <a:lnTo>
                  <a:pt x="88622" y="73263"/>
                </a:lnTo>
                <a:lnTo>
                  <a:pt x="85751" y="74556"/>
                </a:lnTo>
                <a:lnTo>
                  <a:pt x="82886" y="75418"/>
                </a:lnTo>
                <a:lnTo>
                  <a:pt x="80022" y="76945"/>
                </a:lnTo>
                <a:lnTo>
                  <a:pt x="77161" y="78916"/>
                </a:lnTo>
                <a:lnTo>
                  <a:pt x="68624" y="85680"/>
                </a:lnTo>
                <a:lnTo>
                  <a:pt x="75965" y="85711"/>
                </a:lnTo>
                <a:lnTo>
                  <a:pt x="81352" y="81163"/>
                </a:lnTo>
                <a:lnTo>
                  <a:pt x="83762" y="79823"/>
                </a:lnTo>
                <a:lnTo>
                  <a:pt x="88980" y="78334"/>
                </a:lnTo>
                <a:lnTo>
                  <a:pt x="92658" y="77936"/>
                </a:lnTo>
                <a:lnTo>
                  <a:pt x="97014" y="77672"/>
                </a:lnTo>
                <a:lnTo>
                  <a:pt x="101824" y="77495"/>
                </a:lnTo>
                <a:lnTo>
                  <a:pt x="106935" y="76425"/>
                </a:lnTo>
                <a:lnTo>
                  <a:pt x="112247" y="74759"/>
                </a:lnTo>
                <a:lnTo>
                  <a:pt x="117694" y="72696"/>
                </a:lnTo>
                <a:lnTo>
                  <a:pt x="122278" y="71320"/>
                </a:lnTo>
                <a:lnTo>
                  <a:pt x="126286" y="70403"/>
                </a:lnTo>
                <a:lnTo>
                  <a:pt x="129911" y="69792"/>
                </a:lnTo>
                <a:lnTo>
                  <a:pt x="134232" y="70337"/>
                </a:lnTo>
                <a:lnTo>
                  <a:pt x="139019" y="71653"/>
                </a:lnTo>
                <a:lnTo>
                  <a:pt x="144114" y="73483"/>
                </a:lnTo>
                <a:lnTo>
                  <a:pt x="148464" y="74703"/>
                </a:lnTo>
                <a:lnTo>
                  <a:pt x="152316" y="75516"/>
                </a:lnTo>
                <a:lnTo>
                  <a:pt x="160792" y="76821"/>
                </a:lnTo>
                <a:lnTo>
                  <a:pt x="164491" y="79539"/>
                </a:lnTo>
                <a:lnTo>
                  <a:pt x="166811" y="81598"/>
                </a:lnTo>
                <a:lnTo>
                  <a:pt x="169310" y="82970"/>
                </a:lnTo>
                <a:lnTo>
                  <a:pt x="174627" y="84495"/>
                </a:lnTo>
                <a:lnTo>
                  <a:pt x="176425" y="85854"/>
                </a:lnTo>
                <a:lnTo>
                  <a:pt x="177624" y="87712"/>
                </a:lnTo>
                <a:lnTo>
                  <a:pt x="178957" y="92318"/>
                </a:lnTo>
                <a:lnTo>
                  <a:pt x="179549" y="97539"/>
                </a:lnTo>
                <a:lnTo>
                  <a:pt x="178754" y="100265"/>
                </a:lnTo>
                <a:lnTo>
                  <a:pt x="177272" y="103035"/>
                </a:lnTo>
                <a:lnTo>
                  <a:pt x="175331" y="105834"/>
                </a:lnTo>
                <a:lnTo>
                  <a:pt x="174037" y="108652"/>
                </a:lnTo>
                <a:lnTo>
                  <a:pt x="173175" y="111484"/>
                </a:lnTo>
                <a:lnTo>
                  <a:pt x="172600" y="114324"/>
                </a:lnTo>
                <a:lnTo>
                  <a:pt x="171264" y="117170"/>
                </a:lnTo>
                <a:lnTo>
                  <a:pt x="169421" y="120020"/>
                </a:lnTo>
                <a:lnTo>
                  <a:pt x="167240" y="122872"/>
                </a:lnTo>
                <a:lnTo>
                  <a:pt x="164833" y="125726"/>
                </a:lnTo>
                <a:lnTo>
                  <a:pt x="162276" y="128582"/>
                </a:lnTo>
                <a:lnTo>
                  <a:pt x="156896" y="134294"/>
                </a:lnTo>
                <a:lnTo>
                  <a:pt x="151329" y="140008"/>
                </a:lnTo>
                <a:lnTo>
                  <a:pt x="147558" y="142865"/>
                </a:lnTo>
                <a:lnTo>
                  <a:pt x="143140" y="145723"/>
                </a:lnTo>
                <a:lnTo>
                  <a:pt x="138289" y="148580"/>
                </a:lnTo>
                <a:lnTo>
                  <a:pt x="134103" y="151437"/>
                </a:lnTo>
                <a:lnTo>
                  <a:pt x="130359" y="154295"/>
                </a:lnTo>
                <a:lnTo>
                  <a:pt x="126912" y="157152"/>
                </a:lnTo>
                <a:lnTo>
                  <a:pt x="123661" y="159057"/>
                </a:lnTo>
                <a:lnTo>
                  <a:pt x="120541" y="160327"/>
                </a:lnTo>
                <a:lnTo>
                  <a:pt x="117508" y="161174"/>
                </a:lnTo>
                <a:lnTo>
                  <a:pt x="114534" y="161738"/>
                </a:lnTo>
                <a:lnTo>
                  <a:pt x="111599" y="162115"/>
                </a:lnTo>
                <a:lnTo>
                  <a:pt x="108689" y="162365"/>
                </a:lnTo>
                <a:lnTo>
                  <a:pt x="106749" y="163485"/>
                </a:lnTo>
                <a:lnTo>
                  <a:pt x="105456" y="165184"/>
                </a:lnTo>
                <a:lnTo>
                  <a:pt x="104594" y="167269"/>
                </a:lnTo>
                <a:lnTo>
                  <a:pt x="103067" y="167707"/>
                </a:lnTo>
                <a:lnTo>
                  <a:pt x="101096" y="167046"/>
                </a:lnTo>
                <a:lnTo>
                  <a:pt x="94297" y="16286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467"/>
          <p:cNvSpPr/>
          <p:nvPr/>
        </p:nvSpPr>
        <p:spPr bwMode="auto">
          <a:xfrm>
            <a:off x="7169468" y="2923222"/>
            <a:ext cx="128222" cy="137046"/>
          </a:xfrm>
          <a:custGeom>
            <a:avLst/>
            <a:gdLst/>
            <a:ahLst/>
            <a:cxnLst/>
            <a:rect l="0" t="0" r="0" b="0"/>
            <a:pathLst>
              <a:path w="128222" h="137046">
                <a:moveTo>
                  <a:pt x="17144" y="0"/>
                </a:moveTo>
                <a:lnTo>
                  <a:pt x="8581" y="0"/>
                </a:lnTo>
                <a:lnTo>
                  <a:pt x="8572" y="7381"/>
                </a:lnTo>
                <a:lnTo>
                  <a:pt x="6032" y="10583"/>
                </a:lnTo>
                <a:lnTo>
                  <a:pt x="4021" y="12770"/>
                </a:lnTo>
                <a:lnTo>
                  <a:pt x="2681" y="15181"/>
                </a:lnTo>
                <a:lnTo>
                  <a:pt x="1787" y="17741"/>
                </a:lnTo>
                <a:lnTo>
                  <a:pt x="1191" y="20400"/>
                </a:lnTo>
                <a:lnTo>
                  <a:pt x="794" y="23125"/>
                </a:lnTo>
                <a:lnTo>
                  <a:pt x="529" y="25894"/>
                </a:lnTo>
                <a:lnTo>
                  <a:pt x="353" y="28693"/>
                </a:lnTo>
                <a:lnTo>
                  <a:pt x="234" y="31511"/>
                </a:lnTo>
                <a:lnTo>
                  <a:pt x="104" y="37182"/>
                </a:lnTo>
                <a:lnTo>
                  <a:pt x="0" y="66887"/>
                </a:lnTo>
                <a:lnTo>
                  <a:pt x="2539" y="70368"/>
                </a:lnTo>
                <a:lnTo>
                  <a:pt x="4550" y="72629"/>
                </a:lnTo>
                <a:lnTo>
                  <a:pt x="5890" y="75089"/>
                </a:lnTo>
                <a:lnTo>
                  <a:pt x="6784" y="77682"/>
                </a:lnTo>
                <a:lnTo>
                  <a:pt x="7380" y="80363"/>
                </a:lnTo>
                <a:lnTo>
                  <a:pt x="8730" y="84055"/>
                </a:lnTo>
                <a:lnTo>
                  <a:pt x="10582" y="88422"/>
                </a:lnTo>
                <a:lnTo>
                  <a:pt x="15848" y="100016"/>
                </a:lnTo>
                <a:lnTo>
                  <a:pt x="19108" y="104142"/>
                </a:lnTo>
                <a:lnTo>
                  <a:pt x="21310" y="106575"/>
                </a:lnTo>
                <a:lnTo>
                  <a:pt x="26298" y="111819"/>
                </a:lnTo>
                <a:lnTo>
                  <a:pt x="28962" y="114551"/>
                </a:lnTo>
                <a:lnTo>
                  <a:pt x="31690" y="116373"/>
                </a:lnTo>
                <a:lnTo>
                  <a:pt x="34462" y="117587"/>
                </a:lnTo>
                <a:lnTo>
                  <a:pt x="37262" y="118396"/>
                </a:lnTo>
                <a:lnTo>
                  <a:pt x="39128" y="119888"/>
                </a:lnTo>
                <a:lnTo>
                  <a:pt x="40373" y="121836"/>
                </a:lnTo>
                <a:lnTo>
                  <a:pt x="41203" y="124086"/>
                </a:lnTo>
                <a:lnTo>
                  <a:pt x="42708" y="125587"/>
                </a:lnTo>
                <a:lnTo>
                  <a:pt x="44665" y="126587"/>
                </a:lnTo>
                <a:lnTo>
                  <a:pt x="46920" y="127254"/>
                </a:lnTo>
                <a:lnTo>
                  <a:pt x="49378" y="128651"/>
                </a:lnTo>
                <a:lnTo>
                  <a:pt x="51968" y="130535"/>
                </a:lnTo>
                <a:lnTo>
                  <a:pt x="58418" y="135851"/>
                </a:lnTo>
                <a:lnTo>
                  <a:pt x="61841" y="136579"/>
                </a:lnTo>
                <a:lnTo>
                  <a:pt x="64087" y="136772"/>
                </a:lnTo>
                <a:lnTo>
                  <a:pt x="66537" y="136902"/>
                </a:lnTo>
                <a:lnTo>
                  <a:pt x="71799" y="137045"/>
                </a:lnTo>
                <a:lnTo>
                  <a:pt x="74535" y="136131"/>
                </a:lnTo>
                <a:lnTo>
                  <a:pt x="77312" y="134569"/>
                </a:lnTo>
                <a:lnTo>
                  <a:pt x="80116" y="132575"/>
                </a:lnTo>
                <a:lnTo>
                  <a:pt x="82938" y="131246"/>
                </a:lnTo>
                <a:lnTo>
                  <a:pt x="85772" y="130360"/>
                </a:lnTo>
                <a:lnTo>
                  <a:pt x="88613" y="129769"/>
                </a:lnTo>
                <a:lnTo>
                  <a:pt x="91460" y="128423"/>
                </a:lnTo>
                <a:lnTo>
                  <a:pt x="94311" y="126573"/>
                </a:lnTo>
                <a:lnTo>
                  <a:pt x="101178" y="121310"/>
                </a:lnTo>
                <a:lnTo>
                  <a:pt x="104658" y="118051"/>
                </a:lnTo>
                <a:lnTo>
                  <a:pt x="106919" y="115848"/>
                </a:lnTo>
                <a:lnTo>
                  <a:pt x="109379" y="114380"/>
                </a:lnTo>
                <a:lnTo>
                  <a:pt x="111972" y="113400"/>
                </a:lnTo>
                <a:lnTo>
                  <a:pt x="114653" y="112748"/>
                </a:lnTo>
                <a:lnTo>
                  <a:pt x="116440" y="111360"/>
                </a:lnTo>
                <a:lnTo>
                  <a:pt x="117631" y="109483"/>
                </a:lnTo>
                <a:lnTo>
                  <a:pt x="118425" y="107279"/>
                </a:lnTo>
                <a:lnTo>
                  <a:pt x="118955" y="104856"/>
                </a:lnTo>
                <a:lnTo>
                  <a:pt x="119308" y="102289"/>
                </a:lnTo>
                <a:lnTo>
                  <a:pt x="119544" y="99626"/>
                </a:lnTo>
                <a:lnTo>
                  <a:pt x="120653" y="97849"/>
                </a:lnTo>
                <a:lnTo>
                  <a:pt x="122345" y="96666"/>
                </a:lnTo>
                <a:lnTo>
                  <a:pt x="124426" y="95876"/>
                </a:lnTo>
                <a:lnTo>
                  <a:pt x="125813" y="94398"/>
                </a:lnTo>
                <a:lnTo>
                  <a:pt x="126737" y="92459"/>
                </a:lnTo>
                <a:lnTo>
                  <a:pt x="128221" y="87055"/>
                </a:lnTo>
                <a:lnTo>
                  <a:pt x="125884" y="83776"/>
                </a:lnTo>
                <a:lnTo>
                  <a:pt x="121173" y="78461"/>
                </a:lnTo>
                <a:lnTo>
                  <a:pt x="119835" y="78025"/>
                </a:lnTo>
                <a:lnTo>
                  <a:pt x="117990" y="77734"/>
                </a:lnTo>
                <a:lnTo>
                  <a:pt x="112735" y="77267"/>
                </a:lnTo>
                <a:lnTo>
                  <a:pt x="109477" y="77204"/>
                </a:lnTo>
                <a:lnTo>
                  <a:pt x="107273" y="77187"/>
                </a:lnTo>
                <a:lnTo>
                  <a:pt x="104853" y="78128"/>
                </a:lnTo>
                <a:lnTo>
                  <a:pt x="102287" y="79708"/>
                </a:lnTo>
                <a:lnTo>
                  <a:pt x="99623" y="81713"/>
                </a:lnTo>
                <a:lnTo>
                  <a:pt x="96896" y="84003"/>
                </a:lnTo>
                <a:lnTo>
                  <a:pt x="94124" y="86482"/>
                </a:lnTo>
                <a:lnTo>
                  <a:pt x="91325" y="89087"/>
                </a:lnTo>
                <a:lnTo>
                  <a:pt x="88505" y="90824"/>
                </a:lnTo>
                <a:lnTo>
                  <a:pt x="85673" y="91982"/>
                </a:lnTo>
                <a:lnTo>
                  <a:pt x="82833" y="92754"/>
                </a:lnTo>
                <a:lnTo>
                  <a:pt x="79987" y="94221"/>
                </a:lnTo>
                <a:lnTo>
                  <a:pt x="77136" y="96152"/>
                </a:lnTo>
                <a:lnTo>
                  <a:pt x="74284" y="98391"/>
                </a:lnTo>
                <a:lnTo>
                  <a:pt x="71430" y="100837"/>
                </a:lnTo>
                <a:lnTo>
                  <a:pt x="68575" y="103420"/>
                </a:lnTo>
                <a:lnTo>
                  <a:pt x="61699" y="109858"/>
                </a:lnTo>
                <a:lnTo>
                  <a:pt x="61134" y="111338"/>
                </a:lnTo>
                <a:lnTo>
                  <a:pt x="60508" y="115524"/>
                </a:lnTo>
                <a:lnTo>
                  <a:pt x="60007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468"/>
          <p:cNvSpPr/>
          <p:nvPr/>
        </p:nvSpPr>
        <p:spPr bwMode="auto">
          <a:xfrm>
            <a:off x="7503794" y="2580322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0"/>
                </a:moveTo>
                <a:lnTo>
                  <a:pt x="0" y="12770"/>
                </a:lnTo>
                <a:lnTo>
                  <a:pt x="954" y="15181"/>
                </a:lnTo>
                <a:lnTo>
                  <a:pt x="2541" y="17741"/>
                </a:lnTo>
                <a:lnTo>
                  <a:pt x="4552" y="20400"/>
                </a:lnTo>
                <a:lnTo>
                  <a:pt x="6786" y="25894"/>
                </a:lnTo>
                <a:lnTo>
                  <a:pt x="7779" y="32464"/>
                </a:lnTo>
                <a:lnTo>
                  <a:pt x="8044" y="36882"/>
                </a:lnTo>
                <a:lnTo>
                  <a:pt x="8221" y="41733"/>
                </a:lnTo>
                <a:lnTo>
                  <a:pt x="9290" y="46872"/>
                </a:lnTo>
                <a:lnTo>
                  <a:pt x="10956" y="52203"/>
                </a:lnTo>
                <a:lnTo>
                  <a:pt x="13020" y="57662"/>
                </a:lnTo>
                <a:lnTo>
                  <a:pt x="15347" y="63206"/>
                </a:lnTo>
                <a:lnTo>
                  <a:pt x="17852" y="68808"/>
                </a:lnTo>
                <a:lnTo>
                  <a:pt x="20474" y="74447"/>
                </a:lnTo>
                <a:lnTo>
                  <a:pt x="22222" y="80111"/>
                </a:lnTo>
                <a:lnTo>
                  <a:pt x="23388" y="85792"/>
                </a:lnTo>
                <a:lnTo>
                  <a:pt x="24164" y="91485"/>
                </a:lnTo>
                <a:lnTo>
                  <a:pt x="25635" y="98137"/>
                </a:lnTo>
                <a:lnTo>
                  <a:pt x="27567" y="105430"/>
                </a:lnTo>
                <a:lnTo>
                  <a:pt x="29808" y="113149"/>
                </a:lnTo>
                <a:lnTo>
                  <a:pt x="31302" y="120200"/>
                </a:lnTo>
                <a:lnTo>
                  <a:pt x="32299" y="126806"/>
                </a:lnTo>
                <a:lnTo>
                  <a:pt x="32962" y="133115"/>
                </a:lnTo>
                <a:lnTo>
                  <a:pt x="34358" y="139226"/>
                </a:lnTo>
                <a:lnTo>
                  <a:pt x="36240" y="145205"/>
                </a:lnTo>
                <a:lnTo>
                  <a:pt x="38448" y="151096"/>
                </a:lnTo>
                <a:lnTo>
                  <a:pt x="40872" y="156928"/>
                </a:lnTo>
                <a:lnTo>
                  <a:pt x="43441" y="162721"/>
                </a:lnTo>
                <a:lnTo>
                  <a:pt x="46105" y="168488"/>
                </a:lnTo>
                <a:lnTo>
                  <a:pt x="47883" y="174238"/>
                </a:lnTo>
                <a:lnTo>
                  <a:pt x="49067" y="179976"/>
                </a:lnTo>
                <a:lnTo>
                  <a:pt x="49856" y="185707"/>
                </a:lnTo>
                <a:lnTo>
                  <a:pt x="51335" y="190479"/>
                </a:lnTo>
                <a:lnTo>
                  <a:pt x="53274" y="194614"/>
                </a:lnTo>
                <a:lnTo>
                  <a:pt x="55519" y="198323"/>
                </a:lnTo>
                <a:lnTo>
                  <a:pt x="57015" y="201748"/>
                </a:lnTo>
                <a:lnTo>
                  <a:pt x="58678" y="208093"/>
                </a:lnTo>
                <a:lnTo>
                  <a:pt x="60074" y="211119"/>
                </a:lnTo>
                <a:lnTo>
                  <a:pt x="61957" y="214088"/>
                </a:lnTo>
                <a:lnTo>
                  <a:pt x="64164" y="217021"/>
                </a:lnTo>
                <a:lnTo>
                  <a:pt x="65636" y="219928"/>
                </a:lnTo>
                <a:lnTo>
                  <a:pt x="67272" y="225698"/>
                </a:lnTo>
                <a:lnTo>
                  <a:pt x="68322" y="231273"/>
                </a:lnTo>
                <a:lnTo>
                  <a:pt x="68546" y="238689"/>
                </a:lnTo>
                <a:lnTo>
                  <a:pt x="68570" y="239633"/>
                </a:lnTo>
                <a:lnTo>
                  <a:pt x="69526" y="239765"/>
                </a:lnTo>
                <a:lnTo>
                  <a:pt x="71116" y="239853"/>
                </a:lnTo>
                <a:lnTo>
                  <a:pt x="77153" y="24003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469"/>
          <p:cNvSpPr/>
          <p:nvPr/>
        </p:nvSpPr>
        <p:spPr bwMode="auto">
          <a:xfrm>
            <a:off x="7607866" y="2520314"/>
            <a:ext cx="143327" cy="188562"/>
          </a:xfrm>
          <a:custGeom>
            <a:avLst/>
            <a:gdLst/>
            <a:ahLst/>
            <a:cxnLst/>
            <a:rect l="0" t="0" r="0" b="0"/>
            <a:pathLst>
              <a:path w="143327" h="188562">
                <a:moveTo>
                  <a:pt x="41661" y="0"/>
                </a:moveTo>
                <a:lnTo>
                  <a:pt x="28642" y="0"/>
                </a:lnTo>
                <a:lnTo>
                  <a:pt x="26314" y="953"/>
                </a:lnTo>
                <a:lnTo>
                  <a:pt x="23810" y="2541"/>
                </a:lnTo>
                <a:lnTo>
                  <a:pt x="17498" y="7381"/>
                </a:lnTo>
                <a:lnTo>
                  <a:pt x="14095" y="13123"/>
                </a:lnTo>
                <a:lnTo>
                  <a:pt x="11854" y="17322"/>
                </a:lnTo>
                <a:lnTo>
                  <a:pt x="10359" y="21073"/>
                </a:lnTo>
                <a:lnTo>
                  <a:pt x="9363" y="24526"/>
                </a:lnTo>
                <a:lnTo>
                  <a:pt x="8700" y="27781"/>
                </a:lnTo>
                <a:lnTo>
                  <a:pt x="8257" y="30903"/>
                </a:lnTo>
                <a:lnTo>
                  <a:pt x="7962" y="33937"/>
                </a:lnTo>
                <a:lnTo>
                  <a:pt x="7765" y="36913"/>
                </a:lnTo>
                <a:lnTo>
                  <a:pt x="7546" y="42758"/>
                </a:lnTo>
                <a:lnTo>
                  <a:pt x="7488" y="45651"/>
                </a:lnTo>
                <a:lnTo>
                  <a:pt x="6496" y="49484"/>
                </a:lnTo>
                <a:lnTo>
                  <a:pt x="4883" y="53945"/>
                </a:lnTo>
                <a:lnTo>
                  <a:pt x="2854" y="58823"/>
                </a:lnTo>
                <a:lnTo>
                  <a:pt x="1502" y="63028"/>
                </a:lnTo>
                <a:lnTo>
                  <a:pt x="602" y="66784"/>
                </a:lnTo>
                <a:lnTo>
                  <a:pt x="0" y="70240"/>
                </a:lnTo>
                <a:lnTo>
                  <a:pt x="552" y="73497"/>
                </a:lnTo>
                <a:lnTo>
                  <a:pt x="1873" y="76621"/>
                </a:lnTo>
                <a:lnTo>
                  <a:pt x="6285" y="83927"/>
                </a:lnTo>
                <a:lnTo>
                  <a:pt x="6889" y="87466"/>
                </a:lnTo>
                <a:lnTo>
                  <a:pt x="7049" y="89743"/>
                </a:lnTo>
                <a:lnTo>
                  <a:pt x="8109" y="91262"/>
                </a:lnTo>
                <a:lnTo>
                  <a:pt x="9768" y="92274"/>
                </a:lnTo>
                <a:lnTo>
                  <a:pt x="11827" y="92949"/>
                </a:lnTo>
                <a:lnTo>
                  <a:pt x="14151" y="94351"/>
                </a:lnTo>
                <a:lnTo>
                  <a:pt x="16654" y="96238"/>
                </a:lnTo>
                <a:lnTo>
                  <a:pt x="19275" y="98449"/>
                </a:lnTo>
                <a:lnTo>
                  <a:pt x="21974" y="99923"/>
                </a:lnTo>
                <a:lnTo>
                  <a:pt x="24727" y="100905"/>
                </a:lnTo>
                <a:lnTo>
                  <a:pt x="27514" y="101560"/>
                </a:lnTo>
                <a:lnTo>
                  <a:pt x="30325" y="101997"/>
                </a:lnTo>
                <a:lnTo>
                  <a:pt x="33151" y="102288"/>
                </a:lnTo>
                <a:lnTo>
                  <a:pt x="35988" y="102482"/>
                </a:lnTo>
                <a:lnTo>
                  <a:pt x="38831" y="102612"/>
                </a:lnTo>
                <a:lnTo>
                  <a:pt x="44531" y="102755"/>
                </a:lnTo>
                <a:lnTo>
                  <a:pt x="85837" y="102868"/>
                </a:lnTo>
                <a:lnTo>
                  <a:pt x="89209" y="103821"/>
                </a:lnTo>
                <a:lnTo>
                  <a:pt x="92410" y="105409"/>
                </a:lnTo>
                <a:lnTo>
                  <a:pt x="95496" y="107420"/>
                </a:lnTo>
                <a:lnTo>
                  <a:pt x="98507" y="108761"/>
                </a:lnTo>
                <a:lnTo>
                  <a:pt x="101465" y="109655"/>
                </a:lnTo>
                <a:lnTo>
                  <a:pt x="104391" y="110251"/>
                </a:lnTo>
                <a:lnTo>
                  <a:pt x="107293" y="111601"/>
                </a:lnTo>
                <a:lnTo>
                  <a:pt x="110181" y="113453"/>
                </a:lnTo>
                <a:lnTo>
                  <a:pt x="113058" y="115641"/>
                </a:lnTo>
                <a:lnTo>
                  <a:pt x="115929" y="117099"/>
                </a:lnTo>
                <a:lnTo>
                  <a:pt x="118796" y="118071"/>
                </a:lnTo>
                <a:lnTo>
                  <a:pt x="121659" y="118719"/>
                </a:lnTo>
                <a:lnTo>
                  <a:pt x="124521" y="120104"/>
                </a:lnTo>
                <a:lnTo>
                  <a:pt x="127381" y="121979"/>
                </a:lnTo>
                <a:lnTo>
                  <a:pt x="130239" y="124182"/>
                </a:lnTo>
                <a:lnTo>
                  <a:pt x="132146" y="126603"/>
                </a:lnTo>
                <a:lnTo>
                  <a:pt x="133418" y="129170"/>
                </a:lnTo>
                <a:lnTo>
                  <a:pt x="134829" y="134562"/>
                </a:lnTo>
                <a:lnTo>
                  <a:pt x="135457" y="140133"/>
                </a:lnTo>
                <a:lnTo>
                  <a:pt x="135735" y="145784"/>
                </a:lnTo>
                <a:lnTo>
                  <a:pt x="135810" y="148625"/>
                </a:lnTo>
                <a:lnTo>
                  <a:pt x="136812" y="151471"/>
                </a:lnTo>
                <a:lnTo>
                  <a:pt x="140465" y="157173"/>
                </a:lnTo>
                <a:lnTo>
                  <a:pt x="142724" y="162883"/>
                </a:lnTo>
                <a:lnTo>
                  <a:pt x="143326" y="165739"/>
                </a:lnTo>
                <a:lnTo>
                  <a:pt x="142776" y="168595"/>
                </a:lnTo>
                <a:lnTo>
                  <a:pt x="139623" y="174309"/>
                </a:lnTo>
                <a:lnTo>
                  <a:pt x="137449" y="176214"/>
                </a:lnTo>
                <a:lnTo>
                  <a:pt x="135048" y="177484"/>
                </a:lnTo>
                <a:lnTo>
                  <a:pt x="132494" y="178330"/>
                </a:lnTo>
                <a:lnTo>
                  <a:pt x="129839" y="179847"/>
                </a:lnTo>
                <a:lnTo>
                  <a:pt x="127116" y="181811"/>
                </a:lnTo>
                <a:lnTo>
                  <a:pt x="124348" y="184072"/>
                </a:lnTo>
                <a:lnTo>
                  <a:pt x="121551" y="185580"/>
                </a:lnTo>
                <a:lnTo>
                  <a:pt x="118733" y="186585"/>
                </a:lnTo>
                <a:lnTo>
                  <a:pt x="111918" y="188198"/>
                </a:lnTo>
                <a:lnTo>
                  <a:pt x="108447" y="188419"/>
                </a:lnTo>
                <a:lnTo>
                  <a:pt x="103729" y="188517"/>
                </a:lnTo>
                <a:lnTo>
                  <a:pt x="98457" y="188561"/>
                </a:lnTo>
                <a:lnTo>
                  <a:pt x="95718" y="187620"/>
                </a:lnTo>
                <a:lnTo>
                  <a:pt x="92939" y="186040"/>
                </a:lnTo>
                <a:lnTo>
                  <a:pt x="90133" y="184034"/>
                </a:lnTo>
                <a:lnTo>
                  <a:pt x="87311" y="181745"/>
                </a:lnTo>
                <a:lnTo>
                  <a:pt x="84477" y="179266"/>
                </a:lnTo>
                <a:lnTo>
                  <a:pt x="81635" y="176661"/>
                </a:lnTo>
                <a:lnTo>
                  <a:pt x="79740" y="173971"/>
                </a:lnTo>
                <a:lnTo>
                  <a:pt x="77635" y="168444"/>
                </a:lnTo>
                <a:lnTo>
                  <a:pt x="77074" y="164683"/>
                </a:lnTo>
                <a:lnTo>
                  <a:pt x="76700" y="160272"/>
                </a:lnTo>
                <a:lnTo>
                  <a:pt x="76451" y="155425"/>
                </a:lnTo>
                <a:lnTo>
                  <a:pt x="75331" y="150290"/>
                </a:lnTo>
                <a:lnTo>
                  <a:pt x="73633" y="144961"/>
                </a:lnTo>
                <a:lnTo>
                  <a:pt x="71548" y="139503"/>
                </a:lnTo>
                <a:lnTo>
                  <a:pt x="70159" y="133960"/>
                </a:lnTo>
                <a:lnTo>
                  <a:pt x="69232" y="128359"/>
                </a:lnTo>
                <a:lnTo>
                  <a:pt x="68614" y="122721"/>
                </a:lnTo>
                <a:lnTo>
                  <a:pt x="67250" y="117056"/>
                </a:lnTo>
                <a:lnTo>
                  <a:pt x="65388" y="111375"/>
                </a:lnTo>
                <a:lnTo>
                  <a:pt x="63194" y="105683"/>
                </a:lnTo>
                <a:lnTo>
                  <a:pt x="61731" y="100935"/>
                </a:lnTo>
                <a:lnTo>
                  <a:pt x="60757" y="96818"/>
                </a:lnTo>
                <a:lnTo>
                  <a:pt x="60107" y="93121"/>
                </a:lnTo>
                <a:lnTo>
                  <a:pt x="59673" y="88750"/>
                </a:lnTo>
                <a:lnTo>
                  <a:pt x="59384" y="83932"/>
                </a:lnTo>
                <a:lnTo>
                  <a:pt x="59063" y="73498"/>
                </a:lnTo>
                <a:lnTo>
                  <a:pt x="58816" y="40476"/>
                </a:lnTo>
                <a:lnTo>
                  <a:pt x="58809" y="31573"/>
                </a:lnTo>
                <a:lnTo>
                  <a:pt x="59761" y="28668"/>
                </a:lnTo>
                <a:lnTo>
                  <a:pt x="63358" y="22902"/>
                </a:lnTo>
                <a:lnTo>
                  <a:pt x="66187" y="18851"/>
                </a:lnTo>
                <a:lnTo>
                  <a:pt x="66849" y="15364"/>
                </a:lnTo>
                <a:lnTo>
                  <a:pt x="67025" y="13100"/>
                </a:lnTo>
                <a:lnTo>
                  <a:pt x="66191" y="11591"/>
                </a:lnTo>
                <a:lnTo>
                  <a:pt x="64681" y="10585"/>
                </a:lnTo>
                <a:lnTo>
                  <a:pt x="58806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470"/>
          <p:cNvSpPr/>
          <p:nvPr/>
        </p:nvSpPr>
        <p:spPr bwMode="auto">
          <a:xfrm>
            <a:off x="7743825" y="2486025"/>
            <a:ext cx="119899" cy="128470"/>
          </a:xfrm>
          <a:custGeom>
            <a:avLst/>
            <a:gdLst/>
            <a:ahLst/>
            <a:cxnLst/>
            <a:rect l="0" t="0" r="0" b="0"/>
            <a:pathLst>
              <a:path w="119899" h="128470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39"/>
                </a:lnTo>
                <a:lnTo>
                  <a:pt x="7380" y="4551"/>
                </a:lnTo>
                <a:lnTo>
                  <a:pt x="7778" y="6844"/>
                </a:lnTo>
                <a:lnTo>
                  <a:pt x="8042" y="9325"/>
                </a:lnTo>
                <a:lnTo>
                  <a:pt x="8219" y="11931"/>
                </a:lnTo>
                <a:lnTo>
                  <a:pt x="8337" y="14621"/>
                </a:lnTo>
                <a:lnTo>
                  <a:pt x="8467" y="20151"/>
                </a:lnTo>
                <a:lnTo>
                  <a:pt x="9455" y="22959"/>
                </a:lnTo>
                <a:lnTo>
                  <a:pt x="11065" y="25783"/>
                </a:lnTo>
                <a:lnTo>
                  <a:pt x="13092" y="28618"/>
                </a:lnTo>
                <a:lnTo>
                  <a:pt x="14443" y="32414"/>
                </a:lnTo>
                <a:lnTo>
                  <a:pt x="15344" y="36849"/>
                </a:lnTo>
                <a:lnTo>
                  <a:pt x="15944" y="41711"/>
                </a:lnTo>
                <a:lnTo>
                  <a:pt x="16344" y="45905"/>
                </a:lnTo>
                <a:lnTo>
                  <a:pt x="16611" y="49653"/>
                </a:lnTo>
                <a:lnTo>
                  <a:pt x="16788" y="53104"/>
                </a:lnTo>
                <a:lnTo>
                  <a:pt x="16987" y="59479"/>
                </a:lnTo>
                <a:lnTo>
                  <a:pt x="17040" y="62513"/>
                </a:lnTo>
                <a:lnTo>
                  <a:pt x="18026" y="66440"/>
                </a:lnTo>
                <a:lnTo>
                  <a:pt x="19638" y="70963"/>
                </a:lnTo>
                <a:lnTo>
                  <a:pt x="21664" y="75883"/>
                </a:lnTo>
                <a:lnTo>
                  <a:pt x="23967" y="80116"/>
                </a:lnTo>
                <a:lnTo>
                  <a:pt x="26456" y="83891"/>
                </a:lnTo>
                <a:lnTo>
                  <a:pt x="29067" y="87360"/>
                </a:lnTo>
                <a:lnTo>
                  <a:pt x="31760" y="90625"/>
                </a:lnTo>
                <a:lnTo>
                  <a:pt x="34508" y="93754"/>
                </a:lnTo>
                <a:lnTo>
                  <a:pt x="37293" y="96792"/>
                </a:lnTo>
                <a:lnTo>
                  <a:pt x="39149" y="99771"/>
                </a:lnTo>
                <a:lnTo>
                  <a:pt x="40387" y="102709"/>
                </a:lnTo>
                <a:lnTo>
                  <a:pt x="41212" y="105620"/>
                </a:lnTo>
                <a:lnTo>
                  <a:pt x="42715" y="108513"/>
                </a:lnTo>
                <a:lnTo>
                  <a:pt x="44669" y="111394"/>
                </a:lnTo>
                <a:lnTo>
                  <a:pt x="46924" y="114268"/>
                </a:lnTo>
                <a:lnTo>
                  <a:pt x="49380" y="116183"/>
                </a:lnTo>
                <a:lnTo>
                  <a:pt x="51970" y="117460"/>
                </a:lnTo>
                <a:lnTo>
                  <a:pt x="54649" y="118312"/>
                </a:lnTo>
                <a:lnTo>
                  <a:pt x="57387" y="119832"/>
                </a:lnTo>
                <a:lnTo>
                  <a:pt x="60166" y="121798"/>
                </a:lnTo>
                <a:lnTo>
                  <a:pt x="62970" y="124061"/>
                </a:lnTo>
                <a:lnTo>
                  <a:pt x="65792" y="125570"/>
                </a:lnTo>
                <a:lnTo>
                  <a:pt x="68626" y="126575"/>
                </a:lnTo>
                <a:lnTo>
                  <a:pt x="71468" y="127246"/>
                </a:lnTo>
                <a:lnTo>
                  <a:pt x="74315" y="127693"/>
                </a:lnTo>
                <a:lnTo>
                  <a:pt x="77166" y="127991"/>
                </a:lnTo>
                <a:lnTo>
                  <a:pt x="84034" y="128469"/>
                </a:lnTo>
                <a:lnTo>
                  <a:pt x="87514" y="125995"/>
                </a:lnTo>
                <a:lnTo>
                  <a:pt x="89775" y="124001"/>
                </a:lnTo>
                <a:lnTo>
                  <a:pt x="91282" y="121720"/>
                </a:lnTo>
                <a:lnTo>
                  <a:pt x="92288" y="119246"/>
                </a:lnTo>
                <a:lnTo>
                  <a:pt x="92957" y="116645"/>
                </a:lnTo>
                <a:lnTo>
                  <a:pt x="94357" y="113006"/>
                </a:lnTo>
                <a:lnTo>
                  <a:pt x="96242" y="108674"/>
                </a:lnTo>
                <a:lnTo>
                  <a:pt x="98450" y="103882"/>
                </a:lnTo>
                <a:lnTo>
                  <a:pt x="100876" y="99735"/>
                </a:lnTo>
                <a:lnTo>
                  <a:pt x="103446" y="96017"/>
                </a:lnTo>
                <a:lnTo>
                  <a:pt x="106111" y="92586"/>
                </a:lnTo>
                <a:lnTo>
                  <a:pt x="107887" y="89347"/>
                </a:lnTo>
                <a:lnTo>
                  <a:pt x="109073" y="86234"/>
                </a:lnTo>
                <a:lnTo>
                  <a:pt x="109863" y="83207"/>
                </a:lnTo>
                <a:lnTo>
                  <a:pt x="111342" y="79284"/>
                </a:lnTo>
                <a:lnTo>
                  <a:pt x="113280" y="74763"/>
                </a:lnTo>
                <a:lnTo>
                  <a:pt x="115525" y="69844"/>
                </a:lnTo>
                <a:lnTo>
                  <a:pt x="117022" y="64660"/>
                </a:lnTo>
                <a:lnTo>
                  <a:pt x="118019" y="59299"/>
                </a:lnTo>
                <a:lnTo>
                  <a:pt x="118685" y="53820"/>
                </a:lnTo>
                <a:lnTo>
                  <a:pt x="119128" y="49215"/>
                </a:lnTo>
                <a:lnTo>
                  <a:pt x="119423" y="45192"/>
                </a:lnTo>
                <a:lnTo>
                  <a:pt x="119621" y="41558"/>
                </a:lnTo>
                <a:lnTo>
                  <a:pt x="119839" y="32440"/>
                </a:lnTo>
                <a:lnTo>
                  <a:pt x="119898" y="27342"/>
                </a:lnTo>
                <a:lnTo>
                  <a:pt x="118984" y="22990"/>
                </a:lnTo>
                <a:lnTo>
                  <a:pt x="117423" y="19137"/>
                </a:lnTo>
                <a:lnTo>
                  <a:pt x="115430" y="15615"/>
                </a:lnTo>
                <a:lnTo>
                  <a:pt x="113148" y="12315"/>
                </a:lnTo>
                <a:lnTo>
                  <a:pt x="110674" y="9162"/>
                </a:lnTo>
                <a:lnTo>
                  <a:pt x="108073" y="6108"/>
                </a:lnTo>
                <a:lnTo>
                  <a:pt x="104433" y="4072"/>
                </a:lnTo>
                <a:lnTo>
                  <a:pt x="100102" y="2715"/>
                </a:lnTo>
                <a:lnTo>
                  <a:pt x="95310" y="1810"/>
                </a:lnTo>
                <a:lnTo>
                  <a:pt x="91162" y="1206"/>
                </a:lnTo>
                <a:lnTo>
                  <a:pt x="87445" y="804"/>
                </a:lnTo>
                <a:lnTo>
                  <a:pt x="84014" y="536"/>
                </a:lnTo>
                <a:lnTo>
                  <a:pt x="79822" y="1309"/>
                </a:lnTo>
                <a:lnTo>
                  <a:pt x="75122" y="2778"/>
                </a:lnTo>
                <a:lnTo>
                  <a:pt x="70084" y="4709"/>
                </a:lnTo>
                <a:lnTo>
                  <a:pt x="64820" y="5997"/>
                </a:lnTo>
                <a:lnTo>
                  <a:pt x="59405" y="6855"/>
                </a:lnTo>
                <a:lnTo>
                  <a:pt x="53891" y="7428"/>
                </a:lnTo>
                <a:lnTo>
                  <a:pt x="48310" y="8762"/>
                </a:lnTo>
                <a:lnTo>
                  <a:pt x="42684" y="10604"/>
                </a:lnTo>
                <a:lnTo>
                  <a:pt x="37028" y="12784"/>
                </a:lnTo>
                <a:lnTo>
                  <a:pt x="32305" y="14237"/>
                </a:lnTo>
                <a:lnTo>
                  <a:pt x="28205" y="15207"/>
                </a:lnTo>
                <a:lnTo>
                  <a:pt x="24518" y="15852"/>
                </a:lnTo>
                <a:lnTo>
                  <a:pt x="21108" y="16283"/>
                </a:lnTo>
                <a:lnTo>
                  <a:pt x="17882" y="16570"/>
                </a:lnTo>
                <a:lnTo>
                  <a:pt x="14778" y="16762"/>
                </a:lnTo>
                <a:lnTo>
                  <a:pt x="11757" y="17842"/>
                </a:lnTo>
                <a:lnTo>
                  <a:pt x="8790" y="19514"/>
                </a:lnTo>
                <a:lnTo>
                  <a:pt x="0" y="25717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471"/>
          <p:cNvSpPr/>
          <p:nvPr/>
        </p:nvSpPr>
        <p:spPr bwMode="auto">
          <a:xfrm>
            <a:off x="8258209" y="2095323"/>
            <a:ext cx="162844" cy="219253"/>
          </a:xfrm>
          <a:custGeom>
            <a:avLst/>
            <a:gdLst/>
            <a:ahLst/>
            <a:cxnLst/>
            <a:rect l="0" t="0" r="0" b="0"/>
            <a:pathLst>
              <a:path w="162844" h="219253">
                <a:moveTo>
                  <a:pt x="162843" y="4939"/>
                </a:moveTo>
                <a:lnTo>
                  <a:pt x="158292" y="388"/>
                </a:lnTo>
                <a:lnTo>
                  <a:pt x="155999" y="0"/>
                </a:lnTo>
                <a:lnTo>
                  <a:pt x="153518" y="694"/>
                </a:lnTo>
                <a:lnTo>
                  <a:pt x="147243" y="4100"/>
                </a:lnTo>
                <a:lnTo>
                  <a:pt x="143845" y="4566"/>
                </a:lnTo>
                <a:lnTo>
                  <a:pt x="139159" y="4774"/>
                </a:lnTo>
                <a:lnTo>
                  <a:pt x="133902" y="4865"/>
                </a:lnTo>
                <a:lnTo>
                  <a:pt x="130214" y="5842"/>
                </a:lnTo>
                <a:lnTo>
                  <a:pt x="125850" y="7446"/>
                </a:lnTo>
                <a:lnTo>
                  <a:pt x="121036" y="9468"/>
                </a:lnTo>
                <a:lnTo>
                  <a:pt x="116875" y="10816"/>
                </a:lnTo>
                <a:lnTo>
                  <a:pt x="113147" y="11715"/>
                </a:lnTo>
                <a:lnTo>
                  <a:pt x="109711" y="12314"/>
                </a:lnTo>
                <a:lnTo>
                  <a:pt x="105513" y="13665"/>
                </a:lnTo>
                <a:lnTo>
                  <a:pt x="100811" y="15519"/>
                </a:lnTo>
                <a:lnTo>
                  <a:pt x="95771" y="17707"/>
                </a:lnTo>
                <a:lnTo>
                  <a:pt x="91458" y="19166"/>
                </a:lnTo>
                <a:lnTo>
                  <a:pt x="87631" y="20139"/>
                </a:lnTo>
                <a:lnTo>
                  <a:pt x="84127" y="20787"/>
                </a:lnTo>
                <a:lnTo>
                  <a:pt x="78933" y="22172"/>
                </a:lnTo>
                <a:lnTo>
                  <a:pt x="65542" y="26251"/>
                </a:lnTo>
                <a:lnTo>
                  <a:pt x="59876" y="27719"/>
                </a:lnTo>
                <a:lnTo>
                  <a:pt x="55146" y="28698"/>
                </a:lnTo>
                <a:lnTo>
                  <a:pt x="51039" y="29351"/>
                </a:lnTo>
                <a:lnTo>
                  <a:pt x="47349" y="29786"/>
                </a:lnTo>
                <a:lnTo>
                  <a:pt x="43937" y="30076"/>
                </a:lnTo>
                <a:lnTo>
                  <a:pt x="40710" y="30270"/>
                </a:lnTo>
                <a:lnTo>
                  <a:pt x="37607" y="31351"/>
                </a:lnTo>
                <a:lnTo>
                  <a:pt x="34584" y="33025"/>
                </a:lnTo>
                <a:lnTo>
                  <a:pt x="31617" y="35093"/>
                </a:lnTo>
                <a:lnTo>
                  <a:pt x="28687" y="36472"/>
                </a:lnTo>
                <a:lnTo>
                  <a:pt x="25780" y="37391"/>
                </a:lnTo>
                <a:lnTo>
                  <a:pt x="17155" y="39220"/>
                </a:lnTo>
                <a:lnTo>
                  <a:pt x="12573" y="39226"/>
                </a:lnTo>
                <a:lnTo>
                  <a:pt x="12181" y="40180"/>
                </a:lnTo>
                <a:lnTo>
                  <a:pt x="12872" y="41768"/>
                </a:lnTo>
                <a:lnTo>
                  <a:pt x="16862" y="47448"/>
                </a:lnTo>
                <a:lnTo>
                  <a:pt x="17037" y="52248"/>
                </a:lnTo>
                <a:lnTo>
                  <a:pt x="17104" y="63393"/>
                </a:lnTo>
                <a:lnTo>
                  <a:pt x="19648" y="66796"/>
                </a:lnTo>
                <a:lnTo>
                  <a:pt x="21660" y="69037"/>
                </a:lnTo>
                <a:lnTo>
                  <a:pt x="23001" y="71484"/>
                </a:lnTo>
                <a:lnTo>
                  <a:pt x="24491" y="76742"/>
                </a:lnTo>
                <a:lnTo>
                  <a:pt x="23936" y="79478"/>
                </a:lnTo>
                <a:lnTo>
                  <a:pt x="20780" y="85057"/>
                </a:lnTo>
                <a:lnTo>
                  <a:pt x="18741" y="90712"/>
                </a:lnTo>
                <a:lnTo>
                  <a:pt x="18198" y="93554"/>
                </a:lnTo>
                <a:lnTo>
                  <a:pt x="15055" y="99251"/>
                </a:lnTo>
                <a:lnTo>
                  <a:pt x="12882" y="102104"/>
                </a:lnTo>
                <a:lnTo>
                  <a:pt x="10469" y="107813"/>
                </a:lnTo>
                <a:lnTo>
                  <a:pt x="9825" y="110669"/>
                </a:lnTo>
                <a:lnTo>
                  <a:pt x="8444" y="112574"/>
                </a:lnTo>
                <a:lnTo>
                  <a:pt x="6571" y="113843"/>
                </a:lnTo>
                <a:lnTo>
                  <a:pt x="4369" y="114689"/>
                </a:lnTo>
                <a:lnTo>
                  <a:pt x="2901" y="116206"/>
                </a:lnTo>
                <a:lnTo>
                  <a:pt x="1923" y="118169"/>
                </a:lnTo>
                <a:lnTo>
                  <a:pt x="0" y="124836"/>
                </a:lnTo>
                <a:lnTo>
                  <a:pt x="4527" y="124919"/>
                </a:lnTo>
                <a:lnTo>
                  <a:pt x="12738" y="124951"/>
                </a:lnTo>
                <a:lnTo>
                  <a:pt x="15148" y="123999"/>
                </a:lnTo>
                <a:lnTo>
                  <a:pt x="17707" y="122413"/>
                </a:lnTo>
                <a:lnTo>
                  <a:pt x="20366" y="120402"/>
                </a:lnTo>
                <a:lnTo>
                  <a:pt x="23091" y="119062"/>
                </a:lnTo>
                <a:lnTo>
                  <a:pt x="25860" y="118169"/>
                </a:lnTo>
                <a:lnTo>
                  <a:pt x="28658" y="117573"/>
                </a:lnTo>
                <a:lnTo>
                  <a:pt x="31476" y="116223"/>
                </a:lnTo>
                <a:lnTo>
                  <a:pt x="34308" y="114371"/>
                </a:lnTo>
                <a:lnTo>
                  <a:pt x="37148" y="112184"/>
                </a:lnTo>
                <a:lnTo>
                  <a:pt x="40947" y="110726"/>
                </a:lnTo>
                <a:lnTo>
                  <a:pt x="45384" y="109753"/>
                </a:lnTo>
                <a:lnTo>
                  <a:pt x="50246" y="109105"/>
                </a:lnTo>
                <a:lnTo>
                  <a:pt x="54441" y="108673"/>
                </a:lnTo>
                <a:lnTo>
                  <a:pt x="58190" y="108385"/>
                </a:lnTo>
                <a:lnTo>
                  <a:pt x="61642" y="108193"/>
                </a:lnTo>
                <a:lnTo>
                  <a:pt x="70558" y="107980"/>
                </a:lnTo>
                <a:lnTo>
                  <a:pt x="101286" y="107819"/>
                </a:lnTo>
                <a:lnTo>
                  <a:pt x="106566" y="108768"/>
                </a:lnTo>
                <a:lnTo>
                  <a:pt x="111990" y="110353"/>
                </a:lnTo>
                <a:lnTo>
                  <a:pt x="117511" y="112363"/>
                </a:lnTo>
                <a:lnTo>
                  <a:pt x="122145" y="114655"/>
                </a:lnTo>
                <a:lnTo>
                  <a:pt x="126186" y="117135"/>
                </a:lnTo>
                <a:lnTo>
                  <a:pt x="134965" y="123410"/>
                </a:lnTo>
                <a:lnTo>
                  <a:pt x="135684" y="124877"/>
                </a:lnTo>
                <a:lnTo>
                  <a:pt x="136485" y="129047"/>
                </a:lnTo>
                <a:lnTo>
                  <a:pt x="136841" y="134076"/>
                </a:lnTo>
                <a:lnTo>
                  <a:pt x="136999" y="139486"/>
                </a:lnTo>
                <a:lnTo>
                  <a:pt x="137069" y="145065"/>
                </a:lnTo>
                <a:lnTo>
                  <a:pt x="136135" y="147886"/>
                </a:lnTo>
                <a:lnTo>
                  <a:pt x="132558" y="153561"/>
                </a:lnTo>
                <a:lnTo>
                  <a:pt x="131223" y="157361"/>
                </a:lnTo>
                <a:lnTo>
                  <a:pt x="130333" y="161798"/>
                </a:lnTo>
                <a:lnTo>
                  <a:pt x="129740" y="166662"/>
                </a:lnTo>
                <a:lnTo>
                  <a:pt x="128392" y="170857"/>
                </a:lnTo>
                <a:lnTo>
                  <a:pt x="126541" y="174606"/>
                </a:lnTo>
                <a:lnTo>
                  <a:pt x="124355" y="178058"/>
                </a:lnTo>
                <a:lnTo>
                  <a:pt x="121943" y="180359"/>
                </a:lnTo>
                <a:lnTo>
                  <a:pt x="119384" y="181893"/>
                </a:lnTo>
                <a:lnTo>
                  <a:pt x="116726" y="182916"/>
                </a:lnTo>
                <a:lnTo>
                  <a:pt x="114000" y="184550"/>
                </a:lnTo>
                <a:lnTo>
                  <a:pt x="111232" y="186592"/>
                </a:lnTo>
                <a:lnTo>
                  <a:pt x="108433" y="188906"/>
                </a:lnTo>
                <a:lnTo>
                  <a:pt x="104661" y="191401"/>
                </a:lnTo>
                <a:lnTo>
                  <a:pt x="100243" y="194017"/>
                </a:lnTo>
                <a:lnTo>
                  <a:pt x="95392" y="196714"/>
                </a:lnTo>
                <a:lnTo>
                  <a:pt x="91206" y="199464"/>
                </a:lnTo>
                <a:lnTo>
                  <a:pt x="87462" y="202250"/>
                </a:lnTo>
                <a:lnTo>
                  <a:pt x="84014" y="205060"/>
                </a:lnTo>
                <a:lnTo>
                  <a:pt x="80763" y="207885"/>
                </a:lnTo>
                <a:lnTo>
                  <a:pt x="77644" y="210721"/>
                </a:lnTo>
                <a:lnTo>
                  <a:pt x="74611" y="213565"/>
                </a:lnTo>
                <a:lnTo>
                  <a:pt x="71637" y="215460"/>
                </a:lnTo>
                <a:lnTo>
                  <a:pt x="68702" y="216724"/>
                </a:lnTo>
                <a:lnTo>
                  <a:pt x="65791" y="217567"/>
                </a:lnTo>
                <a:lnTo>
                  <a:pt x="62900" y="218129"/>
                </a:lnTo>
                <a:lnTo>
                  <a:pt x="60019" y="218503"/>
                </a:lnTo>
                <a:lnTo>
                  <a:pt x="53103" y="219104"/>
                </a:lnTo>
                <a:lnTo>
                  <a:pt x="49618" y="219186"/>
                </a:lnTo>
                <a:lnTo>
                  <a:pt x="42828" y="2192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472"/>
          <p:cNvSpPr/>
          <p:nvPr/>
        </p:nvSpPr>
        <p:spPr bwMode="auto">
          <a:xfrm>
            <a:off x="8472522" y="2143478"/>
            <a:ext cx="137008" cy="152619"/>
          </a:xfrm>
          <a:custGeom>
            <a:avLst/>
            <a:gdLst/>
            <a:ahLst/>
            <a:cxnLst/>
            <a:rect l="0" t="0" r="0" b="0"/>
            <a:pathLst>
              <a:path w="137008" h="152619">
                <a:moveTo>
                  <a:pt x="34255" y="8219"/>
                </a:moveTo>
                <a:lnTo>
                  <a:pt x="38806" y="8219"/>
                </a:lnTo>
                <a:lnTo>
                  <a:pt x="39194" y="7267"/>
                </a:lnTo>
                <a:lnTo>
                  <a:pt x="38501" y="5679"/>
                </a:lnTo>
                <a:lnTo>
                  <a:pt x="35093" y="838"/>
                </a:lnTo>
                <a:lnTo>
                  <a:pt x="35766" y="441"/>
                </a:lnTo>
                <a:lnTo>
                  <a:pt x="39054" y="0"/>
                </a:lnTo>
                <a:lnTo>
                  <a:pt x="40312" y="834"/>
                </a:lnTo>
                <a:lnTo>
                  <a:pt x="41151" y="2343"/>
                </a:lnTo>
                <a:lnTo>
                  <a:pt x="42497" y="7058"/>
                </a:lnTo>
                <a:lnTo>
                  <a:pt x="41655" y="7445"/>
                </a:lnTo>
                <a:lnTo>
                  <a:pt x="38178" y="7875"/>
                </a:lnTo>
                <a:lnTo>
                  <a:pt x="36871" y="8942"/>
                </a:lnTo>
                <a:lnTo>
                  <a:pt x="35999" y="10606"/>
                </a:lnTo>
                <a:lnTo>
                  <a:pt x="35418" y="12668"/>
                </a:lnTo>
                <a:lnTo>
                  <a:pt x="34078" y="14995"/>
                </a:lnTo>
                <a:lnTo>
                  <a:pt x="32232" y="17499"/>
                </a:lnTo>
                <a:lnTo>
                  <a:pt x="30049" y="20121"/>
                </a:lnTo>
                <a:lnTo>
                  <a:pt x="27641" y="22821"/>
                </a:lnTo>
                <a:lnTo>
                  <a:pt x="22426" y="28361"/>
                </a:lnTo>
                <a:lnTo>
                  <a:pt x="20654" y="31172"/>
                </a:lnTo>
                <a:lnTo>
                  <a:pt x="19473" y="33999"/>
                </a:lnTo>
                <a:lnTo>
                  <a:pt x="18685" y="36836"/>
                </a:lnTo>
                <a:lnTo>
                  <a:pt x="17207" y="40632"/>
                </a:lnTo>
                <a:lnTo>
                  <a:pt x="15270" y="45068"/>
                </a:lnTo>
                <a:lnTo>
                  <a:pt x="13025" y="49930"/>
                </a:lnTo>
                <a:lnTo>
                  <a:pt x="11530" y="54124"/>
                </a:lnTo>
                <a:lnTo>
                  <a:pt x="10532" y="57872"/>
                </a:lnTo>
                <a:lnTo>
                  <a:pt x="9867" y="61324"/>
                </a:lnTo>
                <a:lnTo>
                  <a:pt x="8471" y="64577"/>
                </a:lnTo>
                <a:lnTo>
                  <a:pt x="6589" y="67699"/>
                </a:lnTo>
                <a:lnTo>
                  <a:pt x="4381" y="70732"/>
                </a:lnTo>
                <a:lnTo>
                  <a:pt x="2909" y="73707"/>
                </a:lnTo>
                <a:lnTo>
                  <a:pt x="1928" y="76643"/>
                </a:lnTo>
                <a:lnTo>
                  <a:pt x="1273" y="79552"/>
                </a:lnTo>
                <a:lnTo>
                  <a:pt x="838" y="83397"/>
                </a:lnTo>
                <a:lnTo>
                  <a:pt x="547" y="87865"/>
                </a:lnTo>
                <a:lnTo>
                  <a:pt x="224" y="96957"/>
                </a:lnTo>
                <a:lnTo>
                  <a:pt x="42" y="108384"/>
                </a:lnTo>
                <a:lnTo>
                  <a:pt x="0" y="118142"/>
                </a:lnTo>
                <a:lnTo>
                  <a:pt x="940" y="121506"/>
                </a:lnTo>
                <a:lnTo>
                  <a:pt x="2521" y="123748"/>
                </a:lnTo>
                <a:lnTo>
                  <a:pt x="4527" y="125244"/>
                </a:lnTo>
                <a:lnTo>
                  <a:pt x="5863" y="127193"/>
                </a:lnTo>
                <a:lnTo>
                  <a:pt x="7349" y="131899"/>
                </a:lnTo>
                <a:lnTo>
                  <a:pt x="7745" y="134487"/>
                </a:lnTo>
                <a:lnTo>
                  <a:pt x="8009" y="137165"/>
                </a:lnTo>
                <a:lnTo>
                  <a:pt x="8185" y="139903"/>
                </a:lnTo>
                <a:lnTo>
                  <a:pt x="10208" y="141729"/>
                </a:lnTo>
                <a:lnTo>
                  <a:pt x="13461" y="142945"/>
                </a:lnTo>
                <a:lnTo>
                  <a:pt x="17535" y="143757"/>
                </a:lnTo>
                <a:lnTo>
                  <a:pt x="21204" y="145250"/>
                </a:lnTo>
                <a:lnTo>
                  <a:pt x="24601" y="147198"/>
                </a:lnTo>
                <a:lnTo>
                  <a:pt x="27819" y="149449"/>
                </a:lnTo>
                <a:lnTo>
                  <a:pt x="30917" y="150950"/>
                </a:lnTo>
                <a:lnTo>
                  <a:pt x="33935" y="151950"/>
                </a:lnTo>
                <a:lnTo>
                  <a:pt x="36899" y="152618"/>
                </a:lnTo>
                <a:lnTo>
                  <a:pt x="39828" y="152110"/>
                </a:lnTo>
                <a:lnTo>
                  <a:pt x="42734" y="150819"/>
                </a:lnTo>
                <a:lnTo>
                  <a:pt x="45622" y="149006"/>
                </a:lnTo>
                <a:lnTo>
                  <a:pt x="49453" y="147797"/>
                </a:lnTo>
                <a:lnTo>
                  <a:pt x="53913" y="146991"/>
                </a:lnTo>
                <a:lnTo>
                  <a:pt x="58790" y="146453"/>
                </a:lnTo>
                <a:lnTo>
                  <a:pt x="62994" y="145143"/>
                </a:lnTo>
                <a:lnTo>
                  <a:pt x="66749" y="143317"/>
                </a:lnTo>
                <a:lnTo>
                  <a:pt x="70206" y="141147"/>
                </a:lnTo>
                <a:lnTo>
                  <a:pt x="73462" y="139700"/>
                </a:lnTo>
                <a:lnTo>
                  <a:pt x="76586" y="138735"/>
                </a:lnTo>
                <a:lnTo>
                  <a:pt x="79621" y="138093"/>
                </a:lnTo>
                <a:lnTo>
                  <a:pt x="83549" y="136711"/>
                </a:lnTo>
                <a:lnTo>
                  <a:pt x="88073" y="134838"/>
                </a:lnTo>
                <a:lnTo>
                  <a:pt x="92993" y="132637"/>
                </a:lnTo>
                <a:lnTo>
                  <a:pt x="97226" y="130217"/>
                </a:lnTo>
                <a:lnTo>
                  <a:pt x="101001" y="127651"/>
                </a:lnTo>
                <a:lnTo>
                  <a:pt x="104469" y="124988"/>
                </a:lnTo>
                <a:lnTo>
                  <a:pt x="107734" y="122260"/>
                </a:lnTo>
                <a:lnTo>
                  <a:pt x="110864" y="119489"/>
                </a:lnTo>
                <a:lnTo>
                  <a:pt x="116882" y="113870"/>
                </a:lnTo>
                <a:lnTo>
                  <a:pt x="122730" y="108197"/>
                </a:lnTo>
                <a:lnTo>
                  <a:pt x="124671" y="105351"/>
                </a:lnTo>
                <a:lnTo>
                  <a:pt x="125965" y="102501"/>
                </a:lnTo>
                <a:lnTo>
                  <a:pt x="126827" y="99649"/>
                </a:lnTo>
                <a:lnTo>
                  <a:pt x="128355" y="96795"/>
                </a:lnTo>
                <a:lnTo>
                  <a:pt x="130326" y="93940"/>
                </a:lnTo>
                <a:lnTo>
                  <a:pt x="132592" y="91084"/>
                </a:lnTo>
                <a:lnTo>
                  <a:pt x="134103" y="88227"/>
                </a:lnTo>
                <a:lnTo>
                  <a:pt x="135111" y="85370"/>
                </a:lnTo>
                <a:lnTo>
                  <a:pt x="135782" y="82513"/>
                </a:lnTo>
                <a:lnTo>
                  <a:pt x="136230" y="79656"/>
                </a:lnTo>
                <a:lnTo>
                  <a:pt x="136529" y="76799"/>
                </a:lnTo>
                <a:lnTo>
                  <a:pt x="136727" y="73941"/>
                </a:lnTo>
                <a:lnTo>
                  <a:pt x="136859" y="71084"/>
                </a:lnTo>
                <a:lnTo>
                  <a:pt x="137007" y="65369"/>
                </a:lnTo>
                <a:lnTo>
                  <a:pt x="136095" y="62511"/>
                </a:lnTo>
                <a:lnTo>
                  <a:pt x="134533" y="59654"/>
                </a:lnTo>
                <a:lnTo>
                  <a:pt x="132540" y="56797"/>
                </a:lnTo>
                <a:lnTo>
                  <a:pt x="130259" y="53939"/>
                </a:lnTo>
                <a:lnTo>
                  <a:pt x="127784" y="51082"/>
                </a:lnTo>
                <a:lnTo>
                  <a:pt x="125183" y="48224"/>
                </a:lnTo>
                <a:lnTo>
                  <a:pt x="119753" y="42509"/>
                </a:lnTo>
                <a:lnTo>
                  <a:pt x="108505" y="31079"/>
                </a:lnTo>
                <a:lnTo>
                  <a:pt x="104711" y="28222"/>
                </a:lnTo>
                <a:lnTo>
                  <a:pt x="100275" y="25364"/>
                </a:lnTo>
                <a:lnTo>
                  <a:pt x="95413" y="22507"/>
                </a:lnTo>
                <a:lnTo>
                  <a:pt x="91219" y="19649"/>
                </a:lnTo>
                <a:lnTo>
                  <a:pt x="87472" y="16792"/>
                </a:lnTo>
                <a:lnTo>
                  <a:pt x="84020" y="13934"/>
                </a:lnTo>
                <a:lnTo>
                  <a:pt x="79814" y="12029"/>
                </a:lnTo>
                <a:lnTo>
                  <a:pt x="75105" y="10759"/>
                </a:lnTo>
                <a:lnTo>
                  <a:pt x="70061" y="9913"/>
                </a:lnTo>
                <a:lnTo>
                  <a:pt x="65745" y="9348"/>
                </a:lnTo>
                <a:lnTo>
                  <a:pt x="61917" y="8972"/>
                </a:lnTo>
                <a:lnTo>
                  <a:pt x="58411" y="8721"/>
                </a:lnTo>
                <a:lnTo>
                  <a:pt x="55121" y="8554"/>
                </a:lnTo>
                <a:lnTo>
                  <a:pt x="48926" y="8368"/>
                </a:lnTo>
                <a:lnTo>
                  <a:pt x="34306" y="8239"/>
                </a:lnTo>
                <a:lnTo>
                  <a:pt x="17110" y="821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473"/>
          <p:cNvSpPr/>
          <p:nvPr/>
        </p:nvSpPr>
        <p:spPr bwMode="auto">
          <a:xfrm>
            <a:off x="8129587" y="3163252"/>
            <a:ext cx="145733" cy="51436"/>
          </a:xfrm>
          <a:custGeom>
            <a:avLst/>
            <a:gdLst/>
            <a:ahLst/>
            <a:cxnLst/>
            <a:rect l="0" t="0" r="0" b="0"/>
            <a:pathLst>
              <a:path w="145733" h="51436">
                <a:moveTo>
                  <a:pt x="0" y="51435"/>
                </a:moveTo>
                <a:lnTo>
                  <a:pt x="0" y="42967"/>
                </a:lnTo>
                <a:lnTo>
                  <a:pt x="4551" y="42894"/>
                </a:lnTo>
                <a:lnTo>
                  <a:pt x="11932" y="42872"/>
                </a:lnTo>
                <a:lnTo>
                  <a:pt x="14622" y="41916"/>
                </a:lnTo>
                <a:lnTo>
                  <a:pt x="17368" y="40327"/>
                </a:lnTo>
                <a:lnTo>
                  <a:pt x="20151" y="38314"/>
                </a:lnTo>
                <a:lnTo>
                  <a:pt x="23912" y="36973"/>
                </a:lnTo>
                <a:lnTo>
                  <a:pt x="28324" y="36079"/>
                </a:lnTo>
                <a:lnTo>
                  <a:pt x="33170" y="35482"/>
                </a:lnTo>
                <a:lnTo>
                  <a:pt x="37353" y="35085"/>
                </a:lnTo>
                <a:lnTo>
                  <a:pt x="41095" y="34820"/>
                </a:lnTo>
                <a:lnTo>
                  <a:pt x="44542" y="34644"/>
                </a:lnTo>
                <a:lnTo>
                  <a:pt x="48744" y="33573"/>
                </a:lnTo>
                <a:lnTo>
                  <a:pt x="53452" y="31907"/>
                </a:lnTo>
                <a:lnTo>
                  <a:pt x="58494" y="29844"/>
                </a:lnTo>
                <a:lnTo>
                  <a:pt x="62809" y="28468"/>
                </a:lnTo>
                <a:lnTo>
                  <a:pt x="66638" y="27551"/>
                </a:lnTo>
                <a:lnTo>
                  <a:pt x="70142" y="26940"/>
                </a:lnTo>
                <a:lnTo>
                  <a:pt x="73433" y="25580"/>
                </a:lnTo>
                <a:lnTo>
                  <a:pt x="76577" y="23721"/>
                </a:lnTo>
                <a:lnTo>
                  <a:pt x="79626" y="21529"/>
                </a:lnTo>
                <a:lnTo>
                  <a:pt x="83564" y="20068"/>
                </a:lnTo>
                <a:lnTo>
                  <a:pt x="88094" y="19094"/>
                </a:lnTo>
                <a:lnTo>
                  <a:pt x="93020" y="18444"/>
                </a:lnTo>
                <a:lnTo>
                  <a:pt x="97256" y="17058"/>
                </a:lnTo>
                <a:lnTo>
                  <a:pt x="101033" y="15182"/>
                </a:lnTo>
                <a:lnTo>
                  <a:pt x="104502" y="12979"/>
                </a:lnTo>
                <a:lnTo>
                  <a:pt x="108720" y="11510"/>
                </a:lnTo>
                <a:lnTo>
                  <a:pt x="113438" y="10531"/>
                </a:lnTo>
                <a:lnTo>
                  <a:pt x="125595" y="8959"/>
                </a:lnTo>
                <a:lnTo>
                  <a:pt x="128498" y="7878"/>
                </a:lnTo>
                <a:lnTo>
                  <a:pt x="132338" y="6205"/>
                </a:lnTo>
                <a:lnTo>
                  <a:pt x="145732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474"/>
          <p:cNvSpPr/>
          <p:nvPr/>
        </p:nvSpPr>
        <p:spPr bwMode="auto">
          <a:xfrm>
            <a:off x="8138159" y="3248977"/>
            <a:ext cx="128589" cy="25719"/>
          </a:xfrm>
          <a:custGeom>
            <a:avLst/>
            <a:gdLst/>
            <a:ahLst/>
            <a:cxnLst/>
            <a:rect l="0" t="0" r="0" b="0"/>
            <a:pathLst>
              <a:path w="128589" h="25719">
                <a:moveTo>
                  <a:pt x="0" y="25718"/>
                </a:moveTo>
                <a:lnTo>
                  <a:pt x="54296" y="25718"/>
                </a:lnTo>
                <a:lnTo>
                  <a:pt x="58105" y="24765"/>
                </a:lnTo>
                <a:lnTo>
                  <a:pt x="62550" y="23177"/>
                </a:lnTo>
                <a:lnTo>
                  <a:pt x="67417" y="21167"/>
                </a:lnTo>
                <a:lnTo>
                  <a:pt x="71615" y="19826"/>
                </a:lnTo>
                <a:lnTo>
                  <a:pt x="75366" y="18932"/>
                </a:lnTo>
                <a:lnTo>
                  <a:pt x="78819" y="18337"/>
                </a:lnTo>
                <a:lnTo>
                  <a:pt x="82074" y="16987"/>
                </a:lnTo>
                <a:lnTo>
                  <a:pt x="85196" y="15135"/>
                </a:lnTo>
                <a:lnTo>
                  <a:pt x="88231" y="12947"/>
                </a:lnTo>
                <a:lnTo>
                  <a:pt x="92158" y="10536"/>
                </a:lnTo>
                <a:lnTo>
                  <a:pt x="96682" y="7977"/>
                </a:lnTo>
                <a:lnTo>
                  <a:pt x="101602" y="5318"/>
                </a:lnTo>
                <a:lnTo>
                  <a:pt x="106788" y="3545"/>
                </a:lnTo>
                <a:lnTo>
                  <a:pt x="112149" y="2364"/>
                </a:lnTo>
                <a:lnTo>
                  <a:pt x="12858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475"/>
          <p:cNvSpPr/>
          <p:nvPr/>
        </p:nvSpPr>
        <p:spPr bwMode="auto">
          <a:xfrm>
            <a:off x="8335327" y="3094685"/>
            <a:ext cx="154306" cy="214266"/>
          </a:xfrm>
          <a:custGeom>
            <a:avLst/>
            <a:gdLst/>
            <a:ahLst/>
            <a:cxnLst/>
            <a:rect l="0" t="0" r="0" b="0"/>
            <a:pathLst>
              <a:path w="154306" h="214266">
                <a:moveTo>
                  <a:pt x="0" y="51422"/>
                </a:moveTo>
                <a:lnTo>
                  <a:pt x="0" y="38403"/>
                </a:lnTo>
                <a:lnTo>
                  <a:pt x="952" y="36075"/>
                </a:lnTo>
                <a:lnTo>
                  <a:pt x="4551" y="30949"/>
                </a:lnTo>
                <a:lnTo>
                  <a:pt x="6844" y="29201"/>
                </a:lnTo>
                <a:lnTo>
                  <a:pt x="9325" y="28036"/>
                </a:lnTo>
                <a:lnTo>
                  <a:pt x="11932" y="27258"/>
                </a:lnTo>
                <a:lnTo>
                  <a:pt x="14622" y="25788"/>
                </a:lnTo>
                <a:lnTo>
                  <a:pt x="17368" y="23855"/>
                </a:lnTo>
                <a:lnTo>
                  <a:pt x="20152" y="21614"/>
                </a:lnTo>
                <a:lnTo>
                  <a:pt x="23911" y="19168"/>
                </a:lnTo>
                <a:lnTo>
                  <a:pt x="28324" y="16584"/>
                </a:lnTo>
                <a:lnTo>
                  <a:pt x="33170" y="13909"/>
                </a:lnTo>
                <a:lnTo>
                  <a:pt x="43635" y="8397"/>
                </a:lnTo>
                <a:lnTo>
                  <a:pt x="49092" y="5594"/>
                </a:lnTo>
                <a:lnTo>
                  <a:pt x="53683" y="3725"/>
                </a:lnTo>
                <a:lnTo>
                  <a:pt x="57696" y="2479"/>
                </a:lnTo>
                <a:lnTo>
                  <a:pt x="61324" y="1648"/>
                </a:lnTo>
                <a:lnTo>
                  <a:pt x="65648" y="1095"/>
                </a:lnTo>
                <a:lnTo>
                  <a:pt x="70435" y="725"/>
                </a:lnTo>
                <a:lnTo>
                  <a:pt x="79881" y="315"/>
                </a:lnTo>
                <a:lnTo>
                  <a:pt x="90555" y="84"/>
                </a:lnTo>
                <a:lnTo>
                  <a:pt x="105611" y="0"/>
                </a:lnTo>
                <a:lnTo>
                  <a:pt x="108507" y="948"/>
                </a:lnTo>
                <a:lnTo>
                  <a:pt x="111391" y="2533"/>
                </a:lnTo>
                <a:lnTo>
                  <a:pt x="114266" y="4542"/>
                </a:lnTo>
                <a:lnTo>
                  <a:pt x="116182" y="6834"/>
                </a:lnTo>
                <a:lnTo>
                  <a:pt x="117460" y="9314"/>
                </a:lnTo>
                <a:lnTo>
                  <a:pt x="118880" y="14610"/>
                </a:lnTo>
                <a:lnTo>
                  <a:pt x="119511" y="20139"/>
                </a:lnTo>
                <a:lnTo>
                  <a:pt x="119791" y="25771"/>
                </a:lnTo>
                <a:lnTo>
                  <a:pt x="119915" y="32402"/>
                </a:lnTo>
                <a:lnTo>
                  <a:pt x="119971" y="41698"/>
                </a:lnTo>
                <a:lnTo>
                  <a:pt x="118081" y="46845"/>
                </a:lnTo>
                <a:lnTo>
                  <a:pt x="114916" y="52181"/>
                </a:lnTo>
                <a:lnTo>
                  <a:pt x="110900" y="57643"/>
                </a:lnTo>
                <a:lnTo>
                  <a:pt x="107271" y="63189"/>
                </a:lnTo>
                <a:lnTo>
                  <a:pt x="103900" y="68792"/>
                </a:lnTo>
                <a:lnTo>
                  <a:pt x="100699" y="74432"/>
                </a:lnTo>
                <a:lnTo>
                  <a:pt x="94602" y="85779"/>
                </a:lnTo>
                <a:lnTo>
                  <a:pt x="91643" y="91471"/>
                </a:lnTo>
                <a:lnTo>
                  <a:pt x="87765" y="97172"/>
                </a:lnTo>
                <a:lnTo>
                  <a:pt x="83276" y="102877"/>
                </a:lnTo>
                <a:lnTo>
                  <a:pt x="78377" y="108585"/>
                </a:lnTo>
                <a:lnTo>
                  <a:pt x="74158" y="114296"/>
                </a:lnTo>
                <a:lnTo>
                  <a:pt x="70394" y="120008"/>
                </a:lnTo>
                <a:lnTo>
                  <a:pt x="66933" y="125721"/>
                </a:lnTo>
                <a:lnTo>
                  <a:pt x="63671" y="131435"/>
                </a:lnTo>
                <a:lnTo>
                  <a:pt x="57508" y="142863"/>
                </a:lnTo>
                <a:lnTo>
                  <a:pt x="48684" y="160007"/>
                </a:lnTo>
                <a:lnTo>
                  <a:pt x="45790" y="164770"/>
                </a:lnTo>
                <a:lnTo>
                  <a:pt x="42910" y="168897"/>
                </a:lnTo>
                <a:lnTo>
                  <a:pt x="40037" y="172601"/>
                </a:lnTo>
                <a:lnTo>
                  <a:pt x="36844" y="179257"/>
                </a:lnTo>
                <a:lnTo>
                  <a:pt x="35425" y="185390"/>
                </a:lnTo>
                <a:lnTo>
                  <a:pt x="34794" y="191291"/>
                </a:lnTo>
                <a:lnTo>
                  <a:pt x="34515" y="197089"/>
                </a:lnTo>
                <a:lnTo>
                  <a:pt x="34440" y="199968"/>
                </a:lnTo>
                <a:lnTo>
                  <a:pt x="35341" y="201888"/>
                </a:lnTo>
                <a:lnTo>
                  <a:pt x="36897" y="203167"/>
                </a:lnTo>
                <a:lnTo>
                  <a:pt x="38885" y="204021"/>
                </a:lnTo>
                <a:lnTo>
                  <a:pt x="40211" y="205542"/>
                </a:lnTo>
                <a:lnTo>
                  <a:pt x="41095" y="207509"/>
                </a:lnTo>
                <a:lnTo>
                  <a:pt x="42513" y="212958"/>
                </a:lnTo>
                <a:lnTo>
                  <a:pt x="43583" y="213405"/>
                </a:lnTo>
                <a:lnTo>
                  <a:pt x="47310" y="213902"/>
                </a:lnTo>
                <a:lnTo>
                  <a:pt x="49637" y="214035"/>
                </a:lnTo>
                <a:lnTo>
                  <a:pt x="54763" y="214182"/>
                </a:lnTo>
                <a:lnTo>
                  <a:pt x="63005" y="214265"/>
                </a:lnTo>
                <a:lnTo>
                  <a:pt x="65816" y="213324"/>
                </a:lnTo>
                <a:lnTo>
                  <a:pt x="68642" y="211744"/>
                </a:lnTo>
                <a:lnTo>
                  <a:pt x="71479" y="209738"/>
                </a:lnTo>
                <a:lnTo>
                  <a:pt x="75275" y="208401"/>
                </a:lnTo>
                <a:lnTo>
                  <a:pt x="79711" y="207510"/>
                </a:lnTo>
                <a:lnTo>
                  <a:pt x="84574" y="206916"/>
                </a:lnTo>
                <a:lnTo>
                  <a:pt x="88767" y="205567"/>
                </a:lnTo>
                <a:lnTo>
                  <a:pt x="92515" y="203715"/>
                </a:lnTo>
                <a:lnTo>
                  <a:pt x="95968" y="201528"/>
                </a:lnTo>
                <a:lnTo>
                  <a:pt x="100173" y="199118"/>
                </a:lnTo>
                <a:lnTo>
                  <a:pt x="109926" y="193900"/>
                </a:lnTo>
                <a:lnTo>
                  <a:pt x="126127" y="185607"/>
                </a:lnTo>
                <a:lnTo>
                  <a:pt x="130758" y="182788"/>
                </a:lnTo>
                <a:lnTo>
                  <a:pt x="134797" y="179957"/>
                </a:lnTo>
                <a:lnTo>
                  <a:pt x="138442" y="177117"/>
                </a:lnTo>
                <a:lnTo>
                  <a:pt x="141825" y="174271"/>
                </a:lnTo>
                <a:lnTo>
                  <a:pt x="145032" y="171422"/>
                </a:lnTo>
                <a:lnTo>
                  <a:pt x="154305" y="16286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476"/>
          <p:cNvSpPr/>
          <p:nvPr/>
        </p:nvSpPr>
        <p:spPr bwMode="auto">
          <a:xfrm>
            <a:off x="8583931" y="3060416"/>
            <a:ext cx="158109" cy="230081"/>
          </a:xfrm>
          <a:custGeom>
            <a:avLst/>
            <a:gdLst/>
            <a:ahLst/>
            <a:cxnLst/>
            <a:rect l="0" t="0" r="0" b="0"/>
            <a:pathLst>
              <a:path w="158109" h="230081">
                <a:moveTo>
                  <a:pt x="17144" y="17111"/>
                </a:moveTo>
                <a:lnTo>
                  <a:pt x="21694" y="12560"/>
                </a:lnTo>
                <a:lnTo>
                  <a:pt x="22083" y="11219"/>
                </a:lnTo>
                <a:lnTo>
                  <a:pt x="21389" y="10326"/>
                </a:lnTo>
                <a:lnTo>
                  <a:pt x="19974" y="9730"/>
                </a:lnTo>
                <a:lnTo>
                  <a:pt x="19983" y="8380"/>
                </a:lnTo>
                <a:lnTo>
                  <a:pt x="20941" y="6528"/>
                </a:lnTo>
                <a:lnTo>
                  <a:pt x="24773" y="1262"/>
                </a:lnTo>
                <a:lnTo>
                  <a:pt x="26039" y="830"/>
                </a:lnTo>
                <a:lnTo>
                  <a:pt x="29988" y="350"/>
                </a:lnTo>
                <a:lnTo>
                  <a:pt x="33014" y="80"/>
                </a:lnTo>
                <a:lnTo>
                  <a:pt x="29361" y="0"/>
                </a:lnTo>
                <a:lnTo>
                  <a:pt x="28146" y="941"/>
                </a:lnTo>
                <a:lnTo>
                  <a:pt x="27336" y="2521"/>
                </a:lnTo>
                <a:lnTo>
                  <a:pt x="26796" y="4527"/>
                </a:lnTo>
                <a:lnTo>
                  <a:pt x="23656" y="9296"/>
                </a:lnTo>
                <a:lnTo>
                  <a:pt x="21485" y="11901"/>
                </a:lnTo>
                <a:lnTo>
                  <a:pt x="20038" y="14590"/>
                </a:lnTo>
                <a:lnTo>
                  <a:pt x="17048" y="23878"/>
                </a:lnTo>
                <a:lnTo>
                  <a:pt x="15175" y="28290"/>
                </a:lnTo>
                <a:lnTo>
                  <a:pt x="10554" y="38272"/>
                </a:lnTo>
                <a:lnTo>
                  <a:pt x="5325" y="49058"/>
                </a:lnTo>
                <a:lnTo>
                  <a:pt x="3549" y="53649"/>
                </a:lnTo>
                <a:lnTo>
                  <a:pt x="2365" y="57663"/>
                </a:lnTo>
                <a:lnTo>
                  <a:pt x="1576" y="61290"/>
                </a:lnTo>
                <a:lnTo>
                  <a:pt x="1050" y="65614"/>
                </a:lnTo>
                <a:lnTo>
                  <a:pt x="700" y="70401"/>
                </a:lnTo>
                <a:lnTo>
                  <a:pt x="466" y="75498"/>
                </a:lnTo>
                <a:lnTo>
                  <a:pt x="207" y="86241"/>
                </a:lnTo>
                <a:lnTo>
                  <a:pt x="0" y="155438"/>
                </a:lnTo>
                <a:lnTo>
                  <a:pt x="952" y="159812"/>
                </a:lnTo>
                <a:lnTo>
                  <a:pt x="2539" y="164632"/>
                </a:lnTo>
                <a:lnTo>
                  <a:pt x="4550" y="169751"/>
                </a:lnTo>
                <a:lnTo>
                  <a:pt x="5890" y="175069"/>
                </a:lnTo>
                <a:lnTo>
                  <a:pt x="6784" y="180519"/>
                </a:lnTo>
                <a:lnTo>
                  <a:pt x="7381" y="186057"/>
                </a:lnTo>
                <a:lnTo>
                  <a:pt x="8729" y="190702"/>
                </a:lnTo>
                <a:lnTo>
                  <a:pt x="10581" y="194751"/>
                </a:lnTo>
                <a:lnTo>
                  <a:pt x="15180" y="201789"/>
                </a:lnTo>
                <a:lnTo>
                  <a:pt x="17740" y="205000"/>
                </a:lnTo>
                <a:lnTo>
                  <a:pt x="20399" y="208093"/>
                </a:lnTo>
                <a:lnTo>
                  <a:pt x="23124" y="211107"/>
                </a:lnTo>
                <a:lnTo>
                  <a:pt x="28691" y="216997"/>
                </a:lnTo>
                <a:lnTo>
                  <a:pt x="31509" y="218948"/>
                </a:lnTo>
                <a:lnTo>
                  <a:pt x="34341" y="220249"/>
                </a:lnTo>
                <a:lnTo>
                  <a:pt x="37181" y="221117"/>
                </a:lnTo>
                <a:lnTo>
                  <a:pt x="40979" y="222647"/>
                </a:lnTo>
                <a:lnTo>
                  <a:pt x="45416" y="224620"/>
                </a:lnTo>
                <a:lnTo>
                  <a:pt x="50279" y="226888"/>
                </a:lnTo>
                <a:lnTo>
                  <a:pt x="54475" y="228400"/>
                </a:lnTo>
                <a:lnTo>
                  <a:pt x="58223" y="229408"/>
                </a:lnTo>
                <a:lnTo>
                  <a:pt x="61675" y="230080"/>
                </a:lnTo>
                <a:lnTo>
                  <a:pt x="64928" y="229575"/>
                </a:lnTo>
                <a:lnTo>
                  <a:pt x="68050" y="228286"/>
                </a:lnTo>
                <a:lnTo>
                  <a:pt x="71084" y="226475"/>
                </a:lnTo>
                <a:lnTo>
                  <a:pt x="75011" y="225267"/>
                </a:lnTo>
                <a:lnTo>
                  <a:pt x="79535" y="224462"/>
                </a:lnTo>
                <a:lnTo>
                  <a:pt x="84455" y="223925"/>
                </a:lnTo>
                <a:lnTo>
                  <a:pt x="88688" y="222614"/>
                </a:lnTo>
                <a:lnTo>
                  <a:pt x="92463" y="220788"/>
                </a:lnTo>
                <a:lnTo>
                  <a:pt x="95932" y="218619"/>
                </a:lnTo>
                <a:lnTo>
                  <a:pt x="100149" y="216219"/>
                </a:lnTo>
                <a:lnTo>
                  <a:pt x="109915" y="211014"/>
                </a:lnTo>
                <a:lnTo>
                  <a:pt x="114234" y="208292"/>
                </a:lnTo>
                <a:lnTo>
                  <a:pt x="118065" y="205525"/>
                </a:lnTo>
                <a:lnTo>
                  <a:pt x="121573" y="202728"/>
                </a:lnTo>
                <a:lnTo>
                  <a:pt x="124863" y="199910"/>
                </a:lnTo>
                <a:lnTo>
                  <a:pt x="128010" y="197080"/>
                </a:lnTo>
                <a:lnTo>
                  <a:pt x="134044" y="191395"/>
                </a:lnTo>
                <a:lnTo>
                  <a:pt x="139903" y="185693"/>
                </a:lnTo>
                <a:lnTo>
                  <a:pt x="142798" y="181887"/>
                </a:lnTo>
                <a:lnTo>
                  <a:pt x="145681" y="177444"/>
                </a:lnTo>
                <a:lnTo>
                  <a:pt x="148556" y="172577"/>
                </a:lnTo>
                <a:lnTo>
                  <a:pt x="151424" y="169332"/>
                </a:lnTo>
                <a:lnTo>
                  <a:pt x="154289" y="167170"/>
                </a:lnTo>
                <a:lnTo>
                  <a:pt x="157151" y="165727"/>
                </a:lnTo>
                <a:lnTo>
                  <a:pt x="158108" y="163814"/>
                </a:lnTo>
                <a:lnTo>
                  <a:pt x="157792" y="161585"/>
                </a:lnTo>
                <a:lnTo>
                  <a:pt x="156629" y="159147"/>
                </a:lnTo>
                <a:lnTo>
                  <a:pt x="155337" y="153898"/>
                </a:lnTo>
                <a:lnTo>
                  <a:pt x="154508" y="147318"/>
                </a:lnTo>
                <a:lnTo>
                  <a:pt x="149813" y="141628"/>
                </a:lnTo>
                <a:lnTo>
                  <a:pt x="147501" y="140127"/>
                </a:lnTo>
                <a:lnTo>
                  <a:pt x="145006" y="139127"/>
                </a:lnTo>
                <a:lnTo>
                  <a:pt x="142390" y="138460"/>
                </a:lnTo>
                <a:lnTo>
                  <a:pt x="138741" y="138968"/>
                </a:lnTo>
                <a:lnTo>
                  <a:pt x="134403" y="140259"/>
                </a:lnTo>
                <a:lnTo>
                  <a:pt x="129606" y="142072"/>
                </a:lnTo>
                <a:lnTo>
                  <a:pt x="124504" y="143281"/>
                </a:lnTo>
                <a:lnTo>
                  <a:pt x="119197" y="144087"/>
                </a:lnTo>
                <a:lnTo>
                  <a:pt x="113754" y="144624"/>
                </a:lnTo>
                <a:lnTo>
                  <a:pt x="109174" y="145935"/>
                </a:lnTo>
                <a:lnTo>
                  <a:pt x="105167" y="147761"/>
                </a:lnTo>
                <a:lnTo>
                  <a:pt x="101544" y="149931"/>
                </a:lnTo>
                <a:lnTo>
                  <a:pt x="98175" y="152330"/>
                </a:lnTo>
                <a:lnTo>
                  <a:pt x="94978" y="154882"/>
                </a:lnTo>
                <a:lnTo>
                  <a:pt x="91892" y="157536"/>
                </a:lnTo>
                <a:lnTo>
                  <a:pt x="88884" y="161210"/>
                </a:lnTo>
                <a:lnTo>
                  <a:pt x="85925" y="165564"/>
                </a:lnTo>
                <a:lnTo>
                  <a:pt x="83001" y="170373"/>
                </a:lnTo>
                <a:lnTo>
                  <a:pt x="80098" y="174530"/>
                </a:lnTo>
                <a:lnTo>
                  <a:pt x="77210" y="178255"/>
                </a:lnTo>
                <a:lnTo>
                  <a:pt x="74333" y="181690"/>
                </a:lnTo>
                <a:lnTo>
                  <a:pt x="71463" y="185886"/>
                </a:lnTo>
                <a:lnTo>
                  <a:pt x="68596" y="190588"/>
                </a:lnTo>
                <a:lnTo>
                  <a:pt x="65734" y="195627"/>
                </a:lnTo>
                <a:lnTo>
                  <a:pt x="63824" y="199939"/>
                </a:lnTo>
                <a:lnTo>
                  <a:pt x="62551" y="203766"/>
                </a:lnTo>
                <a:lnTo>
                  <a:pt x="61137" y="210559"/>
                </a:lnTo>
                <a:lnTo>
                  <a:pt x="60509" y="216753"/>
                </a:lnTo>
                <a:lnTo>
                  <a:pt x="60105" y="222599"/>
                </a:lnTo>
                <a:lnTo>
                  <a:pt x="60050" y="226867"/>
                </a:lnTo>
                <a:lnTo>
                  <a:pt x="60987" y="228385"/>
                </a:lnTo>
                <a:lnTo>
                  <a:pt x="62566" y="229398"/>
                </a:lnTo>
                <a:lnTo>
                  <a:pt x="64571" y="230073"/>
                </a:lnTo>
                <a:lnTo>
                  <a:pt x="66859" y="229571"/>
                </a:lnTo>
                <a:lnTo>
                  <a:pt x="69337" y="228284"/>
                </a:lnTo>
                <a:lnTo>
                  <a:pt x="75607" y="223924"/>
                </a:lnTo>
                <a:lnTo>
                  <a:pt x="79006" y="223328"/>
                </a:lnTo>
                <a:lnTo>
                  <a:pt x="85724" y="222851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477"/>
          <p:cNvSpPr/>
          <p:nvPr/>
        </p:nvSpPr>
        <p:spPr bwMode="auto">
          <a:xfrm>
            <a:off x="8806849" y="3068955"/>
            <a:ext cx="154112" cy="230105"/>
          </a:xfrm>
          <a:custGeom>
            <a:avLst/>
            <a:gdLst/>
            <a:ahLst/>
            <a:cxnLst/>
            <a:rect l="0" t="0" r="0" b="0"/>
            <a:pathLst>
              <a:path w="154112" h="230105">
                <a:moveTo>
                  <a:pt x="51401" y="0"/>
                </a:moveTo>
                <a:lnTo>
                  <a:pt x="42859" y="0"/>
                </a:lnTo>
                <a:lnTo>
                  <a:pt x="38287" y="4551"/>
                </a:lnTo>
                <a:lnTo>
                  <a:pt x="36942" y="6844"/>
                </a:lnTo>
                <a:lnTo>
                  <a:pt x="34100" y="15574"/>
                </a:lnTo>
                <a:lnTo>
                  <a:pt x="32247" y="19908"/>
                </a:lnTo>
                <a:lnTo>
                  <a:pt x="27647" y="29803"/>
                </a:lnTo>
                <a:lnTo>
                  <a:pt x="22429" y="40550"/>
                </a:lnTo>
                <a:lnTo>
                  <a:pt x="20656" y="46084"/>
                </a:lnTo>
                <a:lnTo>
                  <a:pt x="19475" y="51677"/>
                </a:lnTo>
                <a:lnTo>
                  <a:pt x="18686" y="57311"/>
                </a:lnTo>
                <a:lnTo>
                  <a:pt x="17209" y="62973"/>
                </a:lnTo>
                <a:lnTo>
                  <a:pt x="15271" y="68651"/>
                </a:lnTo>
                <a:lnTo>
                  <a:pt x="13026" y="74343"/>
                </a:lnTo>
                <a:lnTo>
                  <a:pt x="11531" y="80042"/>
                </a:lnTo>
                <a:lnTo>
                  <a:pt x="10532" y="85746"/>
                </a:lnTo>
                <a:lnTo>
                  <a:pt x="9868" y="91454"/>
                </a:lnTo>
                <a:lnTo>
                  <a:pt x="8472" y="97164"/>
                </a:lnTo>
                <a:lnTo>
                  <a:pt x="6589" y="102876"/>
                </a:lnTo>
                <a:lnTo>
                  <a:pt x="4382" y="108589"/>
                </a:lnTo>
                <a:lnTo>
                  <a:pt x="2909" y="114302"/>
                </a:lnTo>
                <a:lnTo>
                  <a:pt x="1928" y="120016"/>
                </a:lnTo>
                <a:lnTo>
                  <a:pt x="1273" y="125731"/>
                </a:lnTo>
                <a:lnTo>
                  <a:pt x="838" y="131445"/>
                </a:lnTo>
                <a:lnTo>
                  <a:pt x="547" y="137160"/>
                </a:lnTo>
                <a:lnTo>
                  <a:pt x="224" y="148590"/>
                </a:lnTo>
                <a:lnTo>
                  <a:pt x="0" y="177164"/>
                </a:lnTo>
                <a:lnTo>
                  <a:pt x="941" y="182880"/>
                </a:lnTo>
                <a:lnTo>
                  <a:pt x="2521" y="188595"/>
                </a:lnTo>
                <a:lnTo>
                  <a:pt x="4527" y="194310"/>
                </a:lnTo>
                <a:lnTo>
                  <a:pt x="6816" y="199072"/>
                </a:lnTo>
                <a:lnTo>
                  <a:pt x="9295" y="203199"/>
                </a:lnTo>
                <a:lnTo>
                  <a:pt x="11901" y="206904"/>
                </a:lnTo>
                <a:lnTo>
                  <a:pt x="14590" y="210326"/>
                </a:lnTo>
                <a:lnTo>
                  <a:pt x="17336" y="213559"/>
                </a:lnTo>
                <a:lnTo>
                  <a:pt x="20118" y="216668"/>
                </a:lnTo>
                <a:lnTo>
                  <a:pt x="22925" y="218740"/>
                </a:lnTo>
                <a:lnTo>
                  <a:pt x="25750" y="220122"/>
                </a:lnTo>
                <a:lnTo>
                  <a:pt x="28585" y="221043"/>
                </a:lnTo>
                <a:lnTo>
                  <a:pt x="31427" y="222609"/>
                </a:lnTo>
                <a:lnTo>
                  <a:pt x="34275" y="224606"/>
                </a:lnTo>
                <a:lnTo>
                  <a:pt x="37126" y="226889"/>
                </a:lnTo>
                <a:lnTo>
                  <a:pt x="39979" y="228412"/>
                </a:lnTo>
                <a:lnTo>
                  <a:pt x="42834" y="229427"/>
                </a:lnTo>
                <a:lnTo>
                  <a:pt x="45689" y="230104"/>
                </a:lnTo>
                <a:lnTo>
                  <a:pt x="49498" y="229602"/>
                </a:lnTo>
                <a:lnTo>
                  <a:pt x="53942" y="228316"/>
                </a:lnTo>
                <a:lnTo>
                  <a:pt x="58810" y="226505"/>
                </a:lnTo>
                <a:lnTo>
                  <a:pt x="63008" y="225298"/>
                </a:lnTo>
                <a:lnTo>
                  <a:pt x="66759" y="224494"/>
                </a:lnTo>
                <a:lnTo>
                  <a:pt x="70212" y="223957"/>
                </a:lnTo>
                <a:lnTo>
                  <a:pt x="73466" y="222647"/>
                </a:lnTo>
                <a:lnTo>
                  <a:pt x="76589" y="220822"/>
                </a:lnTo>
                <a:lnTo>
                  <a:pt x="79624" y="218652"/>
                </a:lnTo>
                <a:lnTo>
                  <a:pt x="82599" y="216253"/>
                </a:lnTo>
                <a:lnTo>
                  <a:pt x="85533" y="213701"/>
                </a:lnTo>
                <a:lnTo>
                  <a:pt x="88444" y="211047"/>
                </a:lnTo>
                <a:lnTo>
                  <a:pt x="96757" y="203018"/>
                </a:lnTo>
                <a:lnTo>
                  <a:pt x="127034" y="172956"/>
                </a:lnTo>
                <a:lnTo>
                  <a:pt x="131350" y="167692"/>
                </a:lnTo>
                <a:lnTo>
                  <a:pt x="135180" y="162277"/>
                </a:lnTo>
                <a:lnTo>
                  <a:pt x="138687" y="156762"/>
                </a:lnTo>
                <a:lnTo>
                  <a:pt x="141976" y="152133"/>
                </a:lnTo>
                <a:lnTo>
                  <a:pt x="145121" y="148094"/>
                </a:lnTo>
                <a:lnTo>
                  <a:pt x="148172" y="144449"/>
                </a:lnTo>
                <a:lnTo>
                  <a:pt x="151560" y="137860"/>
                </a:lnTo>
                <a:lnTo>
                  <a:pt x="153066" y="131756"/>
                </a:lnTo>
                <a:lnTo>
                  <a:pt x="153736" y="125868"/>
                </a:lnTo>
                <a:lnTo>
                  <a:pt x="154033" y="120076"/>
                </a:lnTo>
                <a:lnTo>
                  <a:pt x="154111" y="117198"/>
                </a:lnTo>
                <a:lnTo>
                  <a:pt x="153213" y="115279"/>
                </a:lnTo>
                <a:lnTo>
                  <a:pt x="151659" y="114000"/>
                </a:lnTo>
                <a:lnTo>
                  <a:pt x="149674" y="113148"/>
                </a:lnTo>
                <a:lnTo>
                  <a:pt x="144925" y="112200"/>
                </a:lnTo>
                <a:lnTo>
                  <a:pt x="142325" y="111947"/>
                </a:lnTo>
                <a:lnTo>
                  <a:pt x="139639" y="112731"/>
                </a:lnTo>
                <a:lnTo>
                  <a:pt x="136896" y="114207"/>
                </a:lnTo>
                <a:lnTo>
                  <a:pt x="134116" y="116143"/>
                </a:lnTo>
                <a:lnTo>
                  <a:pt x="131310" y="118386"/>
                </a:lnTo>
                <a:lnTo>
                  <a:pt x="128485" y="120834"/>
                </a:lnTo>
                <a:lnTo>
                  <a:pt x="125650" y="123418"/>
                </a:lnTo>
                <a:lnTo>
                  <a:pt x="121856" y="126094"/>
                </a:lnTo>
                <a:lnTo>
                  <a:pt x="117421" y="128830"/>
                </a:lnTo>
                <a:lnTo>
                  <a:pt x="112559" y="131606"/>
                </a:lnTo>
                <a:lnTo>
                  <a:pt x="108365" y="134410"/>
                </a:lnTo>
                <a:lnTo>
                  <a:pt x="104617" y="137232"/>
                </a:lnTo>
                <a:lnTo>
                  <a:pt x="101166" y="140065"/>
                </a:lnTo>
                <a:lnTo>
                  <a:pt x="96960" y="143859"/>
                </a:lnTo>
                <a:lnTo>
                  <a:pt x="87207" y="153154"/>
                </a:lnTo>
                <a:lnTo>
                  <a:pt x="80987" y="158300"/>
                </a:lnTo>
                <a:lnTo>
                  <a:pt x="73982" y="163636"/>
                </a:lnTo>
                <a:lnTo>
                  <a:pt x="66455" y="169098"/>
                </a:lnTo>
                <a:lnTo>
                  <a:pt x="60484" y="174644"/>
                </a:lnTo>
                <a:lnTo>
                  <a:pt x="55552" y="180247"/>
                </a:lnTo>
                <a:lnTo>
                  <a:pt x="51311" y="185887"/>
                </a:lnTo>
                <a:lnTo>
                  <a:pt x="46578" y="190599"/>
                </a:lnTo>
                <a:lnTo>
                  <a:pt x="41518" y="194694"/>
                </a:lnTo>
                <a:lnTo>
                  <a:pt x="36239" y="198376"/>
                </a:lnTo>
                <a:lnTo>
                  <a:pt x="32722" y="201783"/>
                </a:lnTo>
                <a:lnTo>
                  <a:pt x="30375" y="205007"/>
                </a:lnTo>
                <a:lnTo>
                  <a:pt x="25683" y="21431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478"/>
          <p:cNvSpPr/>
          <p:nvPr/>
        </p:nvSpPr>
        <p:spPr bwMode="auto">
          <a:xfrm>
            <a:off x="8438197" y="3471862"/>
            <a:ext cx="34291" cy="145734"/>
          </a:xfrm>
          <a:custGeom>
            <a:avLst/>
            <a:gdLst/>
            <a:ahLst/>
            <a:cxnLst/>
            <a:rect l="0" t="0" r="0" b="0"/>
            <a:pathLst>
              <a:path w="34291" h="14573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7382" y="20151"/>
                </a:lnTo>
                <a:lnTo>
                  <a:pt x="8730" y="22959"/>
                </a:lnTo>
                <a:lnTo>
                  <a:pt x="10583" y="25784"/>
                </a:lnTo>
                <a:lnTo>
                  <a:pt x="12771" y="28619"/>
                </a:lnTo>
                <a:lnTo>
                  <a:pt x="14228" y="32415"/>
                </a:lnTo>
                <a:lnTo>
                  <a:pt x="15200" y="36850"/>
                </a:lnTo>
                <a:lnTo>
                  <a:pt x="15849" y="41711"/>
                </a:lnTo>
                <a:lnTo>
                  <a:pt x="17234" y="47810"/>
                </a:lnTo>
                <a:lnTo>
                  <a:pt x="19110" y="54733"/>
                </a:lnTo>
                <a:lnTo>
                  <a:pt x="21312" y="62206"/>
                </a:lnTo>
                <a:lnTo>
                  <a:pt x="22780" y="69093"/>
                </a:lnTo>
                <a:lnTo>
                  <a:pt x="23760" y="75590"/>
                </a:lnTo>
                <a:lnTo>
                  <a:pt x="24412" y="81826"/>
                </a:lnTo>
                <a:lnTo>
                  <a:pt x="24847" y="87888"/>
                </a:lnTo>
                <a:lnTo>
                  <a:pt x="25138" y="93835"/>
                </a:lnTo>
                <a:lnTo>
                  <a:pt x="25546" y="108765"/>
                </a:lnTo>
                <a:lnTo>
                  <a:pt x="25683" y="122344"/>
                </a:lnTo>
                <a:lnTo>
                  <a:pt x="26648" y="125378"/>
                </a:lnTo>
                <a:lnTo>
                  <a:pt x="28242" y="128353"/>
                </a:lnTo>
                <a:lnTo>
                  <a:pt x="33096" y="135420"/>
                </a:lnTo>
                <a:lnTo>
                  <a:pt x="33760" y="138927"/>
                </a:lnTo>
                <a:lnTo>
                  <a:pt x="34290" y="14573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479"/>
          <p:cNvSpPr/>
          <p:nvPr/>
        </p:nvSpPr>
        <p:spPr bwMode="auto">
          <a:xfrm>
            <a:off x="8438197" y="342042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480"/>
          <p:cNvSpPr/>
          <p:nvPr/>
        </p:nvSpPr>
        <p:spPr bwMode="auto">
          <a:xfrm>
            <a:off x="8542261" y="3454717"/>
            <a:ext cx="144540" cy="145228"/>
          </a:xfrm>
          <a:custGeom>
            <a:avLst/>
            <a:gdLst/>
            <a:ahLst/>
            <a:cxnLst/>
            <a:rect l="0" t="0" r="0" b="0"/>
            <a:pathLst>
              <a:path w="144540" h="145228">
                <a:moveTo>
                  <a:pt x="7379" y="0"/>
                </a:moveTo>
                <a:lnTo>
                  <a:pt x="7379" y="12770"/>
                </a:lnTo>
                <a:lnTo>
                  <a:pt x="8331" y="15181"/>
                </a:lnTo>
                <a:lnTo>
                  <a:pt x="9918" y="17741"/>
                </a:lnTo>
                <a:lnTo>
                  <a:pt x="11930" y="20400"/>
                </a:lnTo>
                <a:lnTo>
                  <a:pt x="13270" y="24077"/>
                </a:lnTo>
                <a:lnTo>
                  <a:pt x="14164" y="28434"/>
                </a:lnTo>
                <a:lnTo>
                  <a:pt x="14760" y="33244"/>
                </a:lnTo>
                <a:lnTo>
                  <a:pt x="15156" y="38355"/>
                </a:lnTo>
                <a:lnTo>
                  <a:pt x="15422" y="43667"/>
                </a:lnTo>
                <a:lnTo>
                  <a:pt x="15715" y="54650"/>
                </a:lnTo>
                <a:lnTo>
                  <a:pt x="15949" y="112611"/>
                </a:lnTo>
                <a:lnTo>
                  <a:pt x="14997" y="116032"/>
                </a:lnTo>
                <a:lnTo>
                  <a:pt x="13410" y="119264"/>
                </a:lnTo>
                <a:lnTo>
                  <a:pt x="11399" y="122372"/>
                </a:lnTo>
                <a:lnTo>
                  <a:pt x="10060" y="125397"/>
                </a:lnTo>
                <a:lnTo>
                  <a:pt x="9166" y="128365"/>
                </a:lnTo>
                <a:lnTo>
                  <a:pt x="8569" y="131297"/>
                </a:lnTo>
                <a:lnTo>
                  <a:pt x="8173" y="134204"/>
                </a:lnTo>
                <a:lnTo>
                  <a:pt x="7908" y="137094"/>
                </a:lnTo>
                <a:lnTo>
                  <a:pt x="7410" y="145227"/>
                </a:lnTo>
                <a:lnTo>
                  <a:pt x="4852" y="142968"/>
                </a:lnTo>
                <a:lnTo>
                  <a:pt x="0" y="138307"/>
                </a:lnTo>
                <a:lnTo>
                  <a:pt x="555" y="136020"/>
                </a:lnTo>
                <a:lnTo>
                  <a:pt x="1877" y="132590"/>
                </a:lnTo>
                <a:lnTo>
                  <a:pt x="3711" y="128398"/>
                </a:lnTo>
                <a:lnTo>
                  <a:pt x="3980" y="124651"/>
                </a:lnTo>
                <a:lnTo>
                  <a:pt x="3208" y="121201"/>
                </a:lnTo>
                <a:lnTo>
                  <a:pt x="1741" y="117948"/>
                </a:lnTo>
                <a:lnTo>
                  <a:pt x="1715" y="113875"/>
                </a:lnTo>
                <a:lnTo>
                  <a:pt x="2651" y="109254"/>
                </a:lnTo>
                <a:lnTo>
                  <a:pt x="4227" y="104269"/>
                </a:lnTo>
                <a:lnTo>
                  <a:pt x="6230" y="99040"/>
                </a:lnTo>
                <a:lnTo>
                  <a:pt x="8518" y="93649"/>
                </a:lnTo>
                <a:lnTo>
                  <a:pt x="10996" y="88150"/>
                </a:lnTo>
                <a:lnTo>
                  <a:pt x="13600" y="81627"/>
                </a:lnTo>
                <a:lnTo>
                  <a:pt x="19034" y="66759"/>
                </a:lnTo>
                <a:lnTo>
                  <a:pt x="21817" y="59746"/>
                </a:lnTo>
                <a:lnTo>
                  <a:pt x="24624" y="53166"/>
                </a:lnTo>
                <a:lnTo>
                  <a:pt x="27449" y="46874"/>
                </a:lnTo>
                <a:lnTo>
                  <a:pt x="30283" y="41727"/>
                </a:lnTo>
                <a:lnTo>
                  <a:pt x="33127" y="37343"/>
                </a:lnTo>
                <a:lnTo>
                  <a:pt x="35974" y="33468"/>
                </a:lnTo>
                <a:lnTo>
                  <a:pt x="39777" y="28979"/>
                </a:lnTo>
                <a:lnTo>
                  <a:pt x="44217" y="24082"/>
                </a:lnTo>
                <a:lnTo>
                  <a:pt x="57029" y="10628"/>
                </a:lnTo>
                <a:lnTo>
                  <a:pt x="60482" y="7085"/>
                </a:lnTo>
                <a:lnTo>
                  <a:pt x="63735" y="4724"/>
                </a:lnTo>
                <a:lnTo>
                  <a:pt x="66858" y="3149"/>
                </a:lnTo>
                <a:lnTo>
                  <a:pt x="69891" y="2099"/>
                </a:lnTo>
                <a:lnTo>
                  <a:pt x="73819" y="1400"/>
                </a:lnTo>
                <a:lnTo>
                  <a:pt x="78343" y="933"/>
                </a:lnTo>
                <a:lnTo>
                  <a:pt x="83262" y="622"/>
                </a:lnTo>
                <a:lnTo>
                  <a:pt x="87495" y="1367"/>
                </a:lnTo>
                <a:lnTo>
                  <a:pt x="91270" y="2816"/>
                </a:lnTo>
                <a:lnTo>
                  <a:pt x="94739" y="4735"/>
                </a:lnTo>
                <a:lnTo>
                  <a:pt x="97051" y="6967"/>
                </a:lnTo>
                <a:lnTo>
                  <a:pt x="98593" y="9407"/>
                </a:lnTo>
                <a:lnTo>
                  <a:pt x="99621" y="11987"/>
                </a:lnTo>
                <a:lnTo>
                  <a:pt x="101258" y="14658"/>
                </a:lnTo>
                <a:lnTo>
                  <a:pt x="103302" y="17392"/>
                </a:lnTo>
                <a:lnTo>
                  <a:pt x="105618" y="20167"/>
                </a:lnTo>
                <a:lnTo>
                  <a:pt x="108114" y="23922"/>
                </a:lnTo>
                <a:lnTo>
                  <a:pt x="110731" y="28331"/>
                </a:lnTo>
                <a:lnTo>
                  <a:pt x="113428" y="33175"/>
                </a:lnTo>
                <a:lnTo>
                  <a:pt x="115226" y="37357"/>
                </a:lnTo>
                <a:lnTo>
                  <a:pt x="116424" y="41097"/>
                </a:lnTo>
                <a:lnTo>
                  <a:pt x="117223" y="44543"/>
                </a:lnTo>
                <a:lnTo>
                  <a:pt x="118708" y="48745"/>
                </a:lnTo>
                <a:lnTo>
                  <a:pt x="120652" y="53452"/>
                </a:lnTo>
                <a:lnTo>
                  <a:pt x="122898" y="58495"/>
                </a:lnTo>
                <a:lnTo>
                  <a:pt x="124396" y="63762"/>
                </a:lnTo>
                <a:lnTo>
                  <a:pt x="125396" y="69177"/>
                </a:lnTo>
                <a:lnTo>
                  <a:pt x="126061" y="74693"/>
                </a:lnTo>
                <a:lnTo>
                  <a:pt x="126505" y="80276"/>
                </a:lnTo>
                <a:lnTo>
                  <a:pt x="126802" y="85902"/>
                </a:lnTo>
                <a:lnTo>
                  <a:pt x="127219" y="100383"/>
                </a:lnTo>
                <a:lnTo>
                  <a:pt x="127278" y="104069"/>
                </a:lnTo>
                <a:lnTo>
                  <a:pt x="128268" y="107479"/>
                </a:lnTo>
                <a:lnTo>
                  <a:pt x="129882" y="110706"/>
                </a:lnTo>
                <a:lnTo>
                  <a:pt x="134765" y="118176"/>
                </a:lnTo>
                <a:lnTo>
                  <a:pt x="136118" y="118789"/>
                </a:lnTo>
                <a:lnTo>
                  <a:pt x="140161" y="119470"/>
                </a:lnTo>
                <a:lnTo>
                  <a:pt x="144539" y="12001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481"/>
          <p:cNvSpPr/>
          <p:nvPr/>
        </p:nvSpPr>
        <p:spPr bwMode="auto">
          <a:xfrm>
            <a:off x="8729662" y="3386147"/>
            <a:ext cx="188596" cy="119971"/>
          </a:xfrm>
          <a:custGeom>
            <a:avLst/>
            <a:gdLst/>
            <a:ahLst/>
            <a:cxnLst/>
            <a:rect l="0" t="0" r="0" b="0"/>
            <a:pathLst>
              <a:path w="188596" h="119971">
                <a:moveTo>
                  <a:pt x="0" y="42853"/>
                </a:moveTo>
                <a:lnTo>
                  <a:pt x="7382" y="35472"/>
                </a:lnTo>
                <a:lnTo>
                  <a:pt x="8043" y="32269"/>
                </a:lnTo>
                <a:lnTo>
                  <a:pt x="8220" y="30082"/>
                </a:lnTo>
                <a:lnTo>
                  <a:pt x="9290" y="28624"/>
                </a:lnTo>
                <a:lnTo>
                  <a:pt x="10957" y="27652"/>
                </a:lnTo>
                <a:lnTo>
                  <a:pt x="13019" y="27004"/>
                </a:lnTo>
                <a:lnTo>
                  <a:pt x="17852" y="23744"/>
                </a:lnTo>
                <a:lnTo>
                  <a:pt x="20474" y="21541"/>
                </a:lnTo>
                <a:lnTo>
                  <a:pt x="23174" y="19120"/>
                </a:lnTo>
                <a:lnTo>
                  <a:pt x="28715" y="13890"/>
                </a:lnTo>
                <a:lnTo>
                  <a:pt x="31525" y="12114"/>
                </a:lnTo>
                <a:lnTo>
                  <a:pt x="37188" y="10141"/>
                </a:lnTo>
                <a:lnTo>
                  <a:pt x="40985" y="8662"/>
                </a:lnTo>
                <a:lnTo>
                  <a:pt x="45421" y="6724"/>
                </a:lnTo>
                <a:lnTo>
                  <a:pt x="50284" y="4479"/>
                </a:lnTo>
                <a:lnTo>
                  <a:pt x="54477" y="2983"/>
                </a:lnTo>
                <a:lnTo>
                  <a:pt x="58225" y="1985"/>
                </a:lnTo>
                <a:lnTo>
                  <a:pt x="61678" y="1321"/>
                </a:lnTo>
                <a:lnTo>
                  <a:pt x="64931" y="877"/>
                </a:lnTo>
                <a:lnTo>
                  <a:pt x="68052" y="581"/>
                </a:lnTo>
                <a:lnTo>
                  <a:pt x="71086" y="384"/>
                </a:lnTo>
                <a:lnTo>
                  <a:pt x="74061" y="253"/>
                </a:lnTo>
                <a:lnTo>
                  <a:pt x="84002" y="24"/>
                </a:lnTo>
                <a:lnTo>
                  <a:pt x="89765" y="0"/>
                </a:lnTo>
                <a:lnTo>
                  <a:pt x="92228" y="949"/>
                </a:lnTo>
                <a:lnTo>
                  <a:pt x="97506" y="4544"/>
                </a:lnTo>
                <a:lnTo>
                  <a:pt x="99293" y="6836"/>
                </a:lnTo>
                <a:lnTo>
                  <a:pt x="100486" y="9317"/>
                </a:lnTo>
                <a:lnTo>
                  <a:pt x="101281" y="11923"/>
                </a:lnTo>
                <a:lnTo>
                  <a:pt x="101811" y="14613"/>
                </a:lnTo>
                <a:lnTo>
                  <a:pt x="102164" y="17358"/>
                </a:lnTo>
                <a:lnTo>
                  <a:pt x="102399" y="20141"/>
                </a:lnTo>
                <a:lnTo>
                  <a:pt x="102556" y="22949"/>
                </a:lnTo>
                <a:lnTo>
                  <a:pt x="102731" y="28609"/>
                </a:lnTo>
                <a:lnTo>
                  <a:pt x="101825" y="31452"/>
                </a:lnTo>
                <a:lnTo>
                  <a:pt x="100268" y="34300"/>
                </a:lnTo>
                <a:lnTo>
                  <a:pt x="98278" y="37151"/>
                </a:lnTo>
                <a:lnTo>
                  <a:pt x="95999" y="40956"/>
                </a:lnTo>
                <a:lnTo>
                  <a:pt x="93526" y="45398"/>
                </a:lnTo>
                <a:lnTo>
                  <a:pt x="90926" y="50265"/>
                </a:lnTo>
                <a:lnTo>
                  <a:pt x="88240" y="54461"/>
                </a:lnTo>
                <a:lnTo>
                  <a:pt x="85497" y="58212"/>
                </a:lnTo>
                <a:lnTo>
                  <a:pt x="82715" y="61665"/>
                </a:lnTo>
                <a:lnTo>
                  <a:pt x="79909" y="64919"/>
                </a:lnTo>
                <a:lnTo>
                  <a:pt x="77084" y="68041"/>
                </a:lnTo>
                <a:lnTo>
                  <a:pt x="74250" y="71075"/>
                </a:lnTo>
                <a:lnTo>
                  <a:pt x="71407" y="75002"/>
                </a:lnTo>
                <a:lnTo>
                  <a:pt x="68560" y="79526"/>
                </a:lnTo>
                <a:lnTo>
                  <a:pt x="65708" y="84446"/>
                </a:lnTo>
                <a:lnTo>
                  <a:pt x="62856" y="88680"/>
                </a:lnTo>
                <a:lnTo>
                  <a:pt x="60001" y="92454"/>
                </a:lnTo>
                <a:lnTo>
                  <a:pt x="57147" y="95923"/>
                </a:lnTo>
                <a:lnTo>
                  <a:pt x="55243" y="99187"/>
                </a:lnTo>
                <a:lnTo>
                  <a:pt x="53973" y="102317"/>
                </a:lnTo>
                <a:lnTo>
                  <a:pt x="53127" y="105355"/>
                </a:lnTo>
                <a:lnTo>
                  <a:pt x="51611" y="107381"/>
                </a:lnTo>
                <a:lnTo>
                  <a:pt x="49647" y="108732"/>
                </a:lnTo>
                <a:lnTo>
                  <a:pt x="47385" y="109632"/>
                </a:lnTo>
                <a:lnTo>
                  <a:pt x="45879" y="111184"/>
                </a:lnTo>
                <a:lnTo>
                  <a:pt x="44872" y="113172"/>
                </a:lnTo>
                <a:lnTo>
                  <a:pt x="43259" y="118655"/>
                </a:lnTo>
                <a:lnTo>
                  <a:pt x="44079" y="119105"/>
                </a:lnTo>
                <a:lnTo>
                  <a:pt x="49785" y="119739"/>
                </a:lnTo>
                <a:lnTo>
                  <a:pt x="58473" y="119970"/>
                </a:lnTo>
                <a:lnTo>
                  <a:pt x="60890" y="119029"/>
                </a:lnTo>
                <a:lnTo>
                  <a:pt x="64406" y="117449"/>
                </a:lnTo>
                <a:lnTo>
                  <a:pt x="68655" y="115444"/>
                </a:lnTo>
                <a:lnTo>
                  <a:pt x="72439" y="113154"/>
                </a:lnTo>
                <a:lnTo>
                  <a:pt x="75916" y="110675"/>
                </a:lnTo>
                <a:lnTo>
                  <a:pt x="79186" y="108070"/>
                </a:lnTo>
                <a:lnTo>
                  <a:pt x="83270" y="106334"/>
                </a:lnTo>
                <a:lnTo>
                  <a:pt x="87899" y="105176"/>
                </a:lnTo>
                <a:lnTo>
                  <a:pt x="92889" y="104404"/>
                </a:lnTo>
                <a:lnTo>
                  <a:pt x="98121" y="102937"/>
                </a:lnTo>
                <a:lnTo>
                  <a:pt x="103515" y="101006"/>
                </a:lnTo>
                <a:lnTo>
                  <a:pt x="109015" y="98767"/>
                </a:lnTo>
                <a:lnTo>
                  <a:pt x="114587" y="97274"/>
                </a:lnTo>
                <a:lnTo>
                  <a:pt x="120207" y="96278"/>
                </a:lnTo>
                <a:lnTo>
                  <a:pt x="125857" y="95615"/>
                </a:lnTo>
                <a:lnTo>
                  <a:pt x="131530" y="94220"/>
                </a:lnTo>
                <a:lnTo>
                  <a:pt x="137216" y="92337"/>
                </a:lnTo>
                <a:lnTo>
                  <a:pt x="142914" y="90130"/>
                </a:lnTo>
                <a:lnTo>
                  <a:pt x="148616" y="88659"/>
                </a:lnTo>
                <a:lnTo>
                  <a:pt x="154322" y="87677"/>
                </a:lnTo>
                <a:lnTo>
                  <a:pt x="160031" y="87023"/>
                </a:lnTo>
                <a:lnTo>
                  <a:pt x="165743" y="87540"/>
                </a:lnTo>
                <a:lnTo>
                  <a:pt x="171455" y="88837"/>
                </a:lnTo>
                <a:lnTo>
                  <a:pt x="188595" y="9428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practice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2343150"/>
            <a:ext cx="89535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practice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00200"/>
            <a:ext cx="65436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366"/>
          <p:cNvSpPr/>
          <p:nvPr/>
        </p:nvSpPr>
        <p:spPr bwMode="auto">
          <a:xfrm>
            <a:off x="3963352" y="3163252"/>
            <a:ext cx="865824" cy="968694"/>
          </a:xfrm>
          <a:custGeom>
            <a:avLst/>
            <a:gdLst/>
            <a:ahLst/>
            <a:cxnLst/>
            <a:rect l="0" t="0" r="0" b="0"/>
            <a:pathLst>
              <a:path w="865824" h="968694">
                <a:moveTo>
                  <a:pt x="0" y="968693"/>
                </a:moveTo>
                <a:lnTo>
                  <a:pt x="12770" y="955922"/>
                </a:lnTo>
                <a:lnTo>
                  <a:pt x="14228" y="953511"/>
                </a:lnTo>
                <a:lnTo>
                  <a:pt x="17233" y="945568"/>
                </a:lnTo>
                <a:lnTo>
                  <a:pt x="26299" y="934350"/>
                </a:lnTo>
                <a:lnTo>
                  <a:pt x="37262" y="922962"/>
                </a:lnTo>
                <a:lnTo>
                  <a:pt x="40081" y="921061"/>
                </a:lnTo>
                <a:lnTo>
                  <a:pt x="48600" y="917432"/>
                </a:lnTo>
                <a:lnTo>
                  <a:pt x="60012" y="908155"/>
                </a:lnTo>
                <a:lnTo>
                  <a:pt x="85725" y="882954"/>
                </a:lnTo>
                <a:lnTo>
                  <a:pt x="91440" y="876294"/>
                </a:lnTo>
                <a:lnTo>
                  <a:pt x="97155" y="866984"/>
                </a:lnTo>
                <a:lnTo>
                  <a:pt x="105410" y="859036"/>
                </a:lnTo>
                <a:lnTo>
                  <a:pt x="110278" y="855584"/>
                </a:lnTo>
                <a:lnTo>
                  <a:pt x="118228" y="846667"/>
                </a:lnTo>
                <a:lnTo>
                  <a:pt x="131092" y="829972"/>
                </a:lnTo>
                <a:lnTo>
                  <a:pt x="148697" y="816549"/>
                </a:lnTo>
                <a:lnTo>
                  <a:pt x="174242" y="786453"/>
                </a:lnTo>
                <a:lnTo>
                  <a:pt x="184872" y="774466"/>
                </a:lnTo>
                <a:lnTo>
                  <a:pt x="204462" y="748300"/>
                </a:lnTo>
                <a:lnTo>
                  <a:pt x="229930" y="721724"/>
                </a:lnTo>
                <a:lnTo>
                  <a:pt x="297190" y="654358"/>
                </a:lnTo>
                <a:lnTo>
                  <a:pt x="318971" y="625791"/>
                </a:lnTo>
                <a:lnTo>
                  <a:pt x="340396" y="598381"/>
                </a:lnTo>
                <a:lnTo>
                  <a:pt x="362973" y="572295"/>
                </a:lnTo>
                <a:lnTo>
                  <a:pt x="383236" y="548797"/>
                </a:lnTo>
                <a:lnTo>
                  <a:pt x="396126" y="531542"/>
                </a:lnTo>
                <a:lnTo>
                  <a:pt x="422100" y="504093"/>
                </a:lnTo>
                <a:lnTo>
                  <a:pt x="447074" y="472018"/>
                </a:lnTo>
                <a:lnTo>
                  <a:pt x="468887" y="444182"/>
                </a:lnTo>
                <a:lnTo>
                  <a:pt x="491541" y="417058"/>
                </a:lnTo>
                <a:lnTo>
                  <a:pt x="514360" y="387711"/>
                </a:lnTo>
                <a:lnTo>
                  <a:pt x="537212" y="358737"/>
                </a:lnTo>
                <a:lnTo>
                  <a:pt x="558906" y="338491"/>
                </a:lnTo>
                <a:lnTo>
                  <a:pt x="584993" y="313631"/>
                </a:lnTo>
                <a:lnTo>
                  <a:pt x="608491" y="284731"/>
                </a:lnTo>
                <a:lnTo>
                  <a:pt x="631476" y="260396"/>
                </a:lnTo>
                <a:lnTo>
                  <a:pt x="665794" y="225775"/>
                </a:lnTo>
                <a:lnTo>
                  <a:pt x="687587" y="197172"/>
                </a:lnTo>
                <a:lnTo>
                  <a:pt x="714610" y="168593"/>
                </a:lnTo>
                <a:lnTo>
                  <a:pt x="730637" y="151448"/>
                </a:lnTo>
                <a:lnTo>
                  <a:pt x="742794" y="135255"/>
                </a:lnTo>
                <a:lnTo>
                  <a:pt x="757086" y="123049"/>
                </a:lnTo>
                <a:lnTo>
                  <a:pt x="776976" y="97096"/>
                </a:lnTo>
                <a:lnTo>
                  <a:pt x="782838" y="87286"/>
                </a:lnTo>
                <a:lnTo>
                  <a:pt x="791158" y="79116"/>
                </a:lnTo>
                <a:lnTo>
                  <a:pt x="796044" y="75604"/>
                </a:lnTo>
                <a:lnTo>
                  <a:pt x="804012" y="66622"/>
                </a:lnTo>
                <a:lnTo>
                  <a:pt x="819865" y="46591"/>
                </a:lnTo>
                <a:lnTo>
                  <a:pt x="845814" y="20025"/>
                </a:lnTo>
                <a:lnTo>
                  <a:pt x="86582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367"/>
          <p:cNvSpPr/>
          <p:nvPr/>
        </p:nvSpPr>
        <p:spPr bwMode="auto">
          <a:xfrm>
            <a:off x="4897754" y="3137535"/>
            <a:ext cx="3008949" cy="42863"/>
          </a:xfrm>
          <a:custGeom>
            <a:avLst/>
            <a:gdLst/>
            <a:ahLst/>
            <a:cxnLst/>
            <a:rect l="0" t="0" r="0" b="0"/>
            <a:pathLst>
              <a:path w="3008949" h="42863">
                <a:moveTo>
                  <a:pt x="0" y="42862"/>
                </a:moveTo>
                <a:lnTo>
                  <a:pt x="80893" y="41910"/>
                </a:lnTo>
                <a:lnTo>
                  <a:pt x="88219" y="40322"/>
                </a:lnTo>
                <a:lnTo>
                  <a:pt x="95960" y="38311"/>
                </a:lnTo>
                <a:lnTo>
                  <a:pt x="103979" y="36971"/>
                </a:lnTo>
                <a:lnTo>
                  <a:pt x="112182" y="36077"/>
                </a:lnTo>
                <a:lnTo>
                  <a:pt x="134839" y="34819"/>
                </a:lnTo>
                <a:lnTo>
                  <a:pt x="164113" y="34394"/>
                </a:lnTo>
                <a:lnTo>
                  <a:pt x="172274" y="33407"/>
                </a:lnTo>
                <a:lnTo>
                  <a:pt x="180572" y="31796"/>
                </a:lnTo>
                <a:lnTo>
                  <a:pt x="188961" y="29770"/>
                </a:lnTo>
                <a:lnTo>
                  <a:pt x="197412" y="28419"/>
                </a:lnTo>
                <a:lnTo>
                  <a:pt x="205903" y="27518"/>
                </a:lnTo>
                <a:lnTo>
                  <a:pt x="231506" y="26251"/>
                </a:lnTo>
                <a:lnTo>
                  <a:pt x="324565" y="25726"/>
                </a:lnTo>
                <a:lnTo>
                  <a:pt x="414809" y="25717"/>
                </a:lnTo>
                <a:lnTo>
                  <a:pt x="426081" y="24765"/>
                </a:lnTo>
                <a:lnTo>
                  <a:pt x="437407" y="23177"/>
                </a:lnTo>
                <a:lnTo>
                  <a:pt x="448768" y="21166"/>
                </a:lnTo>
                <a:lnTo>
                  <a:pt x="460151" y="19826"/>
                </a:lnTo>
                <a:lnTo>
                  <a:pt x="471550" y="18932"/>
                </a:lnTo>
                <a:lnTo>
                  <a:pt x="505796" y="17674"/>
                </a:lnTo>
                <a:lnTo>
                  <a:pt x="590340" y="17176"/>
                </a:lnTo>
                <a:lnTo>
                  <a:pt x="683818" y="16194"/>
                </a:lnTo>
                <a:lnTo>
                  <a:pt x="698767" y="14606"/>
                </a:lnTo>
                <a:lnTo>
                  <a:pt x="714447" y="12595"/>
                </a:lnTo>
                <a:lnTo>
                  <a:pt x="729663" y="11254"/>
                </a:lnTo>
                <a:lnTo>
                  <a:pt x="744570" y="10360"/>
                </a:lnTo>
                <a:lnTo>
                  <a:pt x="788304" y="9102"/>
                </a:lnTo>
                <a:lnTo>
                  <a:pt x="987176" y="8575"/>
                </a:lnTo>
                <a:lnTo>
                  <a:pt x="1002923" y="7621"/>
                </a:lnTo>
                <a:lnTo>
                  <a:pt x="1018183" y="6033"/>
                </a:lnTo>
                <a:lnTo>
                  <a:pt x="1033119" y="4022"/>
                </a:lnTo>
                <a:lnTo>
                  <a:pt x="1047838" y="2681"/>
                </a:lnTo>
                <a:lnTo>
                  <a:pt x="1062414" y="1787"/>
                </a:lnTo>
                <a:lnTo>
                  <a:pt x="1108222" y="529"/>
                </a:lnTo>
                <a:lnTo>
                  <a:pt x="2520284" y="0"/>
                </a:lnTo>
                <a:lnTo>
                  <a:pt x="2536487" y="952"/>
                </a:lnTo>
                <a:lnTo>
                  <a:pt x="2552052" y="2540"/>
                </a:lnTo>
                <a:lnTo>
                  <a:pt x="2567190" y="4551"/>
                </a:lnTo>
                <a:lnTo>
                  <a:pt x="2582997" y="5891"/>
                </a:lnTo>
                <a:lnTo>
                  <a:pt x="2599251" y="6785"/>
                </a:lnTo>
                <a:lnTo>
                  <a:pt x="2646892" y="8042"/>
                </a:lnTo>
                <a:lnTo>
                  <a:pt x="2676584" y="9289"/>
                </a:lnTo>
                <a:lnTo>
                  <a:pt x="2691170" y="10955"/>
                </a:lnTo>
                <a:lnTo>
                  <a:pt x="2705656" y="13018"/>
                </a:lnTo>
                <a:lnTo>
                  <a:pt x="2720076" y="14394"/>
                </a:lnTo>
                <a:lnTo>
                  <a:pt x="2734452" y="15311"/>
                </a:lnTo>
                <a:lnTo>
                  <a:pt x="2774898" y="16601"/>
                </a:lnTo>
                <a:lnTo>
                  <a:pt x="2822698" y="17037"/>
                </a:lnTo>
                <a:lnTo>
                  <a:pt x="2834299" y="18026"/>
                </a:lnTo>
                <a:lnTo>
                  <a:pt x="2845843" y="19637"/>
                </a:lnTo>
                <a:lnTo>
                  <a:pt x="2857349" y="21664"/>
                </a:lnTo>
                <a:lnTo>
                  <a:pt x="2867877" y="23015"/>
                </a:lnTo>
                <a:lnTo>
                  <a:pt x="2877753" y="23916"/>
                </a:lnTo>
                <a:lnTo>
                  <a:pt x="2905306" y="25183"/>
                </a:lnTo>
                <a:lnTo>
                  <a:pt x="2935664" y="25612"/>
                </a:lnTo>
                <a:lnTo>
                  <a:pt x="2942948" y="26599"/>
                </a:lnTo>
                <a:lnTo>
                  <a:pt x="2950660" y="28210"/>
                </a:lnTo>
                <a:lnTo>
                  <a:pt x="2958660" y="30237"/>
                </a:lnTo>
                <a:lnTo>
                  <a:pt x="2964945" y="31588"/>
                </a:lnTo>
                <a:lnTo>
                  <a:pt x="2970089" y="32488"/>
                </a:lnTo>
                <a:lnTo>
                  <a:pt x="2981876" y="33756"/>
                </a:lnTo>
                <a:lnTo>
                  <a:pt x="2985185" y="33934"/>
                </a:lnTo>
                <a:lnTo>
                  <a:pt x="2988343" y="35005"/>
                </a:lnTo>
                <a:lnTo>
                  <a:pt x="2991402" y="36672"/>
                </a:lnTo>
                <a:lnTo>
                  <a:pt x="2994393" y="38735"/>
                </a:lnTo>
                <a:lnTo>
                  <a:pt x="2997340" y="40111"/>
                </a:lnTo>
                <a:lnTo>
                  <a:pt x="3000257" y="41028"/>
                </a:lnTo>
                <a:lnTo>
                  <a:pt x="3008948" y="4286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68"/>
          <p:cNvSpPr/>
          <p:nvPr/>
        </p:nvSpPr>
        <p:spPr bwMode="auto">
          <a:xfrm>
            <a:off x="4031932" y="4003710"/>
            <a:ext cx="3308986" cy="179670"/>
          </a:xfrm>
          <a:custGeom>
            <a:avLst/>
            <a:gdLst/>
            <a:ahLst/>
            <a:cxnLst/>
            <a:rect l="0" t="0" r="0" b="0"/>
            <a:pathLst>
              <a:path w="3308986" h="179670">
                <a:moveTo>
                  <a:pt x="0" y="179669"/>
                </a:moveTo>
                <a:lnTo>
                  <a:pt x="50281" y="179669"/>
                </a:lnTo>
                <a:lnTo>
                  <a:pt x="54476" y="178717"/>
                </a:lnTo>
                <a:lnTo>
                  <a:pt x="66835" y="173778"/>
                </a:lnTo>
                <a:lnTo>
                  <a:pt x="111090" y="168714"/>
                </a:lnTo>
                <a:lnTo>
                  <a:pt x="122716" y="165275"/>
                </a:lnTo>
                <a:lnTo>
                  <a:pt x="165408" y="162686"/>
                </a:lnTo>
                <a:lnTo>
                  <a:pt x="181148" y="161644"/>
                </a:lnTo>
                <a:lnTo>
                  <a:pt x="206073" y="156654"/>
                </a:lnTo>
                <a:lnTo>
                  <a:pt x="240096" y="151946"/>
                </a:lnTo>
                <a:lnTo>
                  <a:pt x="263227" y="147325"/>
                </a:lnTo>
                <a:lnTo>
                  <a:pt x="287226" y="143416"/>
                </a:lnTo>
                <a:lnTo>
                  <a:pt x="324917" y="138113"/>
                </a:lnTo>
                <a:lnTo>
                  <a:pt x="371047" y="134439"/>
                </a:lnTo>
                <a:lnTo>
                  <a:pt x="414818" y="129460"/>
                </a:lnTo>
                <a:lnTo>
                  <a:pt x="454261" y="122585"/>
                </a:lnTo>
                <a:lnTo>
                  <a:pt x="519356" y="118014"/>
                </a:lnTo>
                <a:lnTo>
                  <a:pt x="529117" y="114753"/>
                </a:lnTo>
                <a:lnTo>
                  <a:pt x="538483" y="110674"/>
                </a:lnTo>
                <a:lnTo>
                  <a:pt x="559048" y="106143"/>
                </a:lnTo>
                <a:lnTo>
                  <a:pt x="654615" y="101706"/>
                </a:lnTo>
                <a:lnTo>
                  <a:pt x="690742" y="96668"/>
                </a:lnTo>
                <a:lnTo>
                  <a:pt x="774020" y="91564"/>
                </a:lnTo>
                <a:lnTo>
                  <a:pt x="837400" y="86188"/>
                </a:lnTo>
                <a:lnTo>
                  <a:pt x="927793" y="82880"/>
                </a:lnTo>
                <a:lnTo>
                  <a:pt x="1009187" y="77333"/>
                </a:lnTo>
                <a:lnTo>
                  <a:pt x="1124947" y="76813"/>
                </a:lnTo>
                <a:lnTo>
                  <a:pt x="1223124" y="72250"/>
                </a:lnTo>
                <a:lnTo>
                  <a:pt x="1315252" y="68463"/>
                </a:lnTo>
                <a:lnTo>
                  <a:pt x="1456022" y="68230"/>
                </a:lnTo>
                <a:lnTo>
                  <a:pt x="1497790" y="63677"/>
                </a:lnTo>
                <a:lnTo>
                  <a:pt x="1591478" y="59890"/>
                </a:lnTo>
                <a:lnTo>
                  <a:pt x="1688941" y="57128"/>
                </a:lnTo>
                <a:lnTo>
                  <a:pt x="1771981" y="51613"/>
                </a:lnTo>
                <a:lnTo>
                  <a:pt x="1866301" y="51113"/>
                </a:lnTo>
                <a:lnTo>
                  <a:pt x="1904364" y="46540"/>
                </a:lnTo>
                <a:lnTo>
                  <a:pt x="2000492" y="42746"/>
                </a:lnTo>
                <a:lnTo>
                  <a:pt x="2230046" y="42510"/>
                </a:lnTo>
                <a:lnTo>
                  <a:pt x="2270056" y="37959"/>
                </a:lnTo>
                <a:lnTo>
                  <a:pt x="2367985" y="34172"/>
                </a:lnTo>
                <a:lnTo>
                  <a:pt x="2474951" y="33947"/>
                </a:lnTo>
                <a:lnTo>
                  <a:pt x="2517563" y="29389"/>
                </a:lnTo>
                <a:lnTo>
                  <a:pt x="2616524" y="25600"/>
                </a:lnTo>
                <a:lnTo>
                  <a:pt x="2874251" y="25365"/>
                </a:lnTo>
                <a:lnTo>
                  <a:pt x="2913369" y="20814"/>
                </a:lnTo>
                <a:lnTo>
                  <a:pt x="3025844" y="15909"/>
                </a:lnTo>
                <a:lnTo>
                  <a:pt x="3058298" y="10922"/>
                </a:lnTo>
                <a:lnTo>
                  <a:pt x="3157010" y="8266"/>
                </a:lnTo>
                <a:lnTo>
                  <a:pt x="3224745" y="7269"/>
                </a:lnTo>
                <a:lnTo>
                  <a:pt x="3242856" y="2329"/>
                </a:lnTo>
                <a:lnTo>
                  <a:pt x="3271784" y="0"/>
                </a:lnTo>
                <a:lnTo>
                  <a:pt x="3276565" y="835"/>
                </a:lnTo>
                <a:lnTo>
                  <a:pt x="3286891" y="5608"/>
                </a:lnTo>
                <a:lnTo>
                  <a:pt x="3289641" y="7059"/>
                </a:lnTo>
                <a:lnTo>
                  <a:pt x="3293403" y="7704"/>
                </a:lnTo>
                <a:lnTo>
                  <a:pt x="3308985" y="821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69"/>
          <p:cNvSpPr/>
          <p:nvPr/>
        </p:nvSpPr>
        <p:spPr bwMode="auto">
          <a:xfrm>
            <a:off x="7340917" y="3188970"/>
            <a:ext cx="908686" cy="822960"/>
          </a:xfrm>
          <a:custGeom>
            <a:avLst/>
            <a:gdLst/>
            <a:ahLst/>
            <a:cxnLst/>
            <a:rect l="0" t="0" r="0" b="0"/>
            <a:pathLst>
              <a:path w="908686" h="822960">
                <a:moveTo>
                  <a:pt x="0" y="822959"/>
                </a:moveTo>
                <a:lnTo>
                  <a:pt x="4551" y="822959"/>
                </a:lnTo>
                <a:lnTo>
                  <a:pt x="5891" y="822007"/>
                </a:lnTo>
                <a:lnTo>
                  <a:pt x="6785" y="820420"/>
                </a:lnTo>
                <a:lnTo>
                  <a:pt x="7381" y="818409"/>
                </a:lnTo>
                <a:lnTo>
                  <a:pt x="8731" y="817068"/>
                </a:lnTo>
                <a:lnTo>
                  <a:pt x="10583" y="816175"/>
                </a:lnTo>
                <a:lnTo>
                  <a:pt x="12771" y="815579"/>
                </a:lnTo>
                <a:lnTo>
                  <a:pt x="14229" y="814229"/>
                </a:lnTo>
                <a:lnTo>
                  <a:pt x="15201" y="812377"/>
                </a:lnTo>
                <a:lnTo>
                  <a:pt x="15849" y="810189"/>
                </a:lnTo>
                <a:lnTo>
                  <a:pt x="17233" y="808731"/>
                </a:lnTo>
                <a:lnTo>
                  <a:pt x="19109" y="807759"/>
                </a:lnTo>
                <a:lnTo>
                  <a:pt x="21311" y="807111"/>
                </a:lnTo>
                <a:lnTo>
                  <a:pt x="26299" y="803851"/>
                </a:lnTo>
                <a:lnTo>
                  <a:pt x="53135" y="778316"/>
                </a:lnTo>
                <a:lnTo>
                  <a:pt x="75887" y="755638"/>
                </a:lnTo>
                <a:lnTo>
                  <a:pt x="104175" y="734738"/>
                </a:lnTo>
                <a:lnTo>
                  <a:pt x="129136" y="710812"/>
                </a:lnTo>
                <a:lnTo>
                  <a:pt x="245754" y="594350"/>
                </a:lnTo>
                <a:lnTo>
                  <a:pt x="267444" y="577212"/>
                </a:lnTo>
                <a:lnTo>
                  <a:pt x="293529" y="554354"/>
                </a:lnTo>
                <a:lnTo>
                  <a:pt x="317026" y="531495"/>
                </a:lnTo>
                <a:lnTo>
                  <a:pt x="416842" y="431835"/>
                </a:lnTo>
                <a:lnTo>
                  <a:pt x="438787" y="414442"/>
                </a:lnTo>
                <a:lnTo>
                  <a:pt x="458835" y="392672"/>
                </a:lnTo>
                <a:lnTo>
                  <a:pt x="476841" y="372675"/>
                </a:lnTo>
                <a:lnTo>
                  <a:pt x="499991" y="348852"/>
                </a:lnTo>
                <a:lnTo>
                  <a:pt x="528629" y="320071"/>
                </a:lnTo>
                <a:lnTo>
                  <a:pt x="545780" y="298353"/>
                </a:lnTo>
                <a:lnTo>
                  <a:pt x="567478" y="278371"/>
                </a:lnTo>
                <a:lnTo>
                  <a:pt x="594518" y="254553"/>
                </a:lnTo>
                <a:lnTo>
                  <a:pt x="617161" y="236289"/>
                </a:lnTo>
                <a:lnTo>
                  <a:pt x="648269" y="201225"/>
                </a:lnTo>
                <a:lnTo>
                  <a:pt x="670234" y="183235"/>
                </a:lnTo>
                <a:lnTo>
                  <a:pt x="696413" y="160090"/>
                </a:lnTo>
                <a:lnTo>
                  <a:pt x="719929" y="137173"/>
                </a:lnTo>
                <a:lnTo>
                  <a:pt x="760086" y="97155"/>
                </a:lnTo>
                <a:lnTo>
                  <a:pt x="783905" y="80186"/>
                </a:lnTo>
                <a:lnTo>
                  <a:pt x="810060" y="62017"/>
                </a:lnTo>
                <a:lnTo>
                  <a:pt x="834949" y="40093"/>
                </a:lnTo>
                <a:lnTo>
                  <a:pt x="861885" y="20261"/>
                </a:lnTo>
                <a:lnTo>
                  <a:pt x="868200" y="14402"/>
                </a:lnTo>
                <a:lnTo>
                  <a:pt x="872170" y="12459"/>
                </a:lnTo>
                <a:lnTo>
                  <a:pt x="885907" y="8771"/>
                </a:lnTo>
                <a:lnTo>
                  <a:pt x="898054" y="1343"/>
                </a:lnTo>
                <a:lnTo>
                  <a:pt x="901738" y="597"/>
                </a:lnTo>
                <a:lnTo>
                  <a:pt x="90868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70"/>
          <p:cNvSpPr/>
          <p:nvPr/>
        </p:nvSpPr>
        <p:spPr bwMode="auto">
          <a:xfrm>
            <a:off x="7872412" y="3154680"/>
            <a:ext cx="454344" cy="8573"/>
          </a:xfrm>
          <a:custGeom>
            <a:avLst/>
            <a:gdLst/>
            <a:ahLst/>
            <a:cxnLst/>
            <a:rect l="0" t="0" r="0" b="0"/>
            <a:pathLst>
              <a:path w="454344" h="8573">
                <a:moveTo>
                  <a:pt x="0" y="8572"/>
                </a:moveTo>
                <a:lnTo>
                  <a:pt x="15601" y="8572"/>
                </a:lnTo>
                <a:lnTo>
                  <a:pt x="18020" y="7620"/>
                </a:lnTo>
                <a:lnTo>
                  <a:pt x="21539" y="6032"/>
                </a:lnTo>
                <a:lnTo>
                  <a:pt x="25788" y="4021"/>
                </a:lnTo>
                <a:lnTo>
                  <a:pt x="30528" y="2680"/>
                </a:lnTo>
                <a:lnTo>
                  <a:pt x="35592" y="1787"/>
                </a:lnTo>
                <a:lnTo>
                  <a:pt x="40872" y="1191"/>
                </a:lnTo>
                <a:lnTo>
                  <a:pt x="46298" y="794"/>
                </a:lnTo>
                <a:lnTo>
                  <a:pt x="51821" y="529"/>
                </a:lnTo>
                <a:lnTo>
                  <a:pt x="63037" y="235"/>
                </a:lnTo>
                <a:lnTo>
                  <a:pt x="45434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71"/>
          <p:cNvSpPr/>
          <p:nvPr/>
        </p:nvSpPr>
        <p:spPr bwMode="auto">
          <a:xfrm>
            <a:off x="8069581" y="3531870"/>
            <a:ext cx="159142" cy="205731"/>
          </a:xfrm>
          <a:custGeom>
            <a:avLst/>
            <a:gdLst/>
            <a:ahLst/>
            <a:cxnLst/>
            <a:rect l="0" t="0" r="0" b="0"/>
            <a:pathLst>
              <a:path w="159142" h="205731">
                <a:moveTo>
                  <a:pt x="128586" y="0"/>
                </a:moveTo>
                <a:lnTo>
                  <a:pt x="112664" y="0"/>
                </a:lnTo>
                <a:lnTo>
                  <a:pt x="109444" y="2540"/>
                </a:lnTo>
                <a:lnTo>
                  <a:pt x="107254" y="4550"/>
                </a:lnTo>
                <a:lnTo>
                  <a:pt x="104839" y="5891"/>
                </a:lnTo>
                <a:lnTo>
                  <a:pt x="102277" y="6785"/>
                </a:lnTo>
                <a:lnTo>
                  <a:pt x="99618" y="7381"/>
                </a:lnTo>
                <a:lnTo>
                  <a:pt x="96890" y="8730"/>
                </a:lnTo>
                <a:lnTo>
                  <a:pt x="94121" y="10583"/>
                </a:lnTo>
                <a:lnTo>
                  <a:pt x="91322" y="12770"/>
                </a:lnTo>
                <a:lnTo>
                  <a:pt x="88503" y="15181"/>
                </a:lnTo>
                <a:lnTo>
                  <a:pt x="85672" y="17740"/>
                </a:lnTo>
                <a:lnTo>
                  <a:pt x="82831" y="20399"/>
                </a:lnTo>
                <a:lnTo>
                  <a:pt x="79033" y="23125"/>
                </a:lnTo>
                <a:lnTo>
                  <a:pt x="74596" y="25894"/>
                </a:lnTo>
                <a:lnTo>
                  <a:pt x="69733" y="28692"/>
                </a:lnTo>
                <a:lnTo>
                  <a:pt x="65537" y="30558"/>
                </a:lnTo>
                <a:lnTo>
                  <a:pt x="61789" y="31802"/>
                </a:lnTo>
                <a:lnTo>
                  <a:pt x="58337" y="32631"/>
                </a:lnTo>
                <a:lnTo>
                  <a:pt x="55084" y="35089"/>
                </a:lnTo>
                <a:lnTo>
                  <a:pt x="51962" y="38632"/>
                </a:lnTo>
                <a:lnTo>
                  <a:pt x="48928" y="42900"/>
                </a:lnTo>
                <a:lnTo>
                  <a:pt x="45001" y="45745"/>
                </a:lnTo>
                <a:lnTo>
                  <a:pt x="40477" y="47642"/>
                </a:lnTo>
                <a:lnTo>
                  <a:pt x="35558" y="48906"/>
                </a:lnTo>
                <a:lnTo>
                  <a:pt x="31324" y="50701"/>
                </a:lnTo>
                <a:lnTo>
                  <a:pt x="27551" y="52851"/>
                </a:lnTo>
                <a:lnTo>
                  <a:pt x="24082" y="55236"/>
                </a:lnTo>
                <a:lnTo>
                  <a:pt x="20817" y="57779"/>
                </a:lnTo>
                <a:lnTo>
                  <a:pt x="17688" y="60427"/>
                </a:lnTo>
                <a:lnTo>
                  <a:pt x="10372" y="66969"/>
                </a:lnTo>
                <a:lnTo>
                  <a:pt x="6832" y="70404"/>
                </a:lnTo>
                <a:lnTo>
                  <a:pt x="4554" y="72653"/>
                </a:lnTo>
                <a:lnTo>
                  <a:pt x="3035" y="75105"/>
                </a:lnTo>
                <a:lnTo>
                  <a:pt x="1348" y="80370"/>
                </a:lnTo>
                <a:lnTo>
                  <a:pt x="117" y="85254"/>
                </a:lnTo>
                <a:lnTo>
                  <a:pt x="23" y="91523"/>
                </a:lnTo>
                <a:lnTo>
                  <a:pt x="0" y="98740"/>
                </a:lnTo>
                <a:lnTo>
                  <a:pt x="951" y="100116"/>
                </a:lnTo>
                <a:lnTo>
                  <a:pt x="2539" y="101034"/>
                </a:lnTo>
                <a:lnTo>
                  <a:pt x="7381" y="102507"/>
                </a:lnTo>
                <a:lnTo>
                  <a:pt x="10581" y="102708"/>
                </a:lnTo>
                <a:lnTo>
                  <a:pt x="15180" y="102798"/>
                </a:lnTo>
                <a:lnTo>
                  <a:pt x="41732" y="102867"/>
                </a:lnTo>
                <a:lnTo>
                  <a:pt x="45918" y="103820"/>
                </a:lnTo>
                <a:lnTo>
                  <a:pt x="49662" y="105409"/>
                </a:lnTo>
                <a:lnTo>
                  <a:pt x="53110" y="107419"/>
                </a:lnTo>
                <a:lnTo>
                  <a:pt x="57313" y="108760"/>
                </a:lnTo>
                <a:lnTo>
                  <a:pt x="62021" y="109654"/>
                </a:lnTo>
                <a:lnTo>
                  <a:pt x="67064" y="110250"/>
                </a:lnTo>
                <a:lnTo>
                  <a:pt x="71379" y="110647"/>
                </a:lnTo>
                <a:lnTo>
                  <a:pt x="75207" y="110912"/>
                </a:lnTo>
                <a:lnTo>
                  <a:pt x="78713" y="111089"/>
                </a:lnTo>
                <a:lnTo>
                  <a:pt x="87688" y="111285"/>
                </a:lnTo>
                <a:lnTo>
                  <a:pt x="92748" y="111337"/>
                </a:lnTo>
                <a:lnTo>
                  <a:pt x="96122" y="112325"/>
                </a:lnTo>
                <a:lnTo>
                  <a:pt x="98371" y="113936"/>
                </a:lnTo>
                <a:lnTo>
                  <a:pt x="99870" y="115962"/>
                </a:lnTo>
                <a:lnTo>
                  <a:pt x="102775" y="117313"/>
                </a:lnTo>
                <a:lnTo>
                  <a:pt x="106616" y="118213"/>
                </a:lnTo>
                <a:lnTo>
                  <a:pt x="111082" y="118814"/>
                </a:lnTo>
                <a:lnTo>
                  <a:pt x="115011" y="120167"/>
                </a:lnTo>
                <a:lnTo>
                  <a:pt x="118584" y="122021"/>
                </a:lnTo>
                <a:lnTo>
                  <a:pt x="121918" y="124210"/>
                </a:lnTo>
                <a:lnTo>
                  <a:pt x="125093" y="125669"/>
                </a:lnTo>
                <a:lnTo>
                  <a:pt x="128162" y="126642"/>
                </a:lnTo>
                <a:lnTo>
                  <a:pt x="131161" y="127290"/>
                </a:lnTo>
                <a:lnTo>
                  <a:pt x="133160" y="128675"/>
                </a:lnTo>
                <a:lnTo>
                  <a:pt x="134493" y="130551"/>
                </a:lnTo>
                <a:lnTo>
                  <a:pt x="135382" y="132754"/>
                </a:lnTo>
                <a:lnTo>
                  <a:pt x="138909" y="137742"/>
                </a:lnTo>
                <a:lnTo>
                  <a:pt x="141183" y="140405"/>
                </a:lnTo>
                <a:lnTo>
                  <a:pt x="142699" y="143133"/>
                </a:lnTo>
                <a:lnTo>
                  <a:pt x="144383" y="148704"/>
                </a:lnTo>
                <a:lnTo>
                  <a:pt x="145133" y="154356"/>
                </a:lnTo>
                <a:lnTo>
                  <a:pt x="145465" y="160042"/>
                </a:lnTo>
                <a:lnTo>
                  <a:pt x="145612" y="165744"/>
                </a:lnTo>
                <a:lnTo>
                  <a:pt x="144699" y="167646"/>
                </a:lnTo>
                <a:lnTo>
                  <a:pt x="143139" y="168914"/>
                </a:lnTo>
                <a:lnTo>
                  <a:pt x="141145" y="169759"/>
                </a:lnTo>
                <a:lnTo>
                  <a:pt x="136390" y="173239"/>
                </a:lnTo>
                <a:lnTo>
                  <a:pt x="133789" y="175500"/>
                </a:lnTo>
                <a:lnTo>
                  <a:pt x="132055" y="177960"/>
                </a:lnTo>
                <a:lnTo>
                  <a:pt x="130127" y="183233"/>
                </a:lnTo>
                <a:lnTo>
                  <a:pt x="127709" y="185020"/>
                </a:lnTo>
                <a:lnTo>
                  <a:pt x="124191" y="186211"/>
                </a:lnTo>
                <a:lnTo>
                  <a:pt x="119941" y="187006"/>
                </a:lnTo>
                <a:lnTo>
                  <a:pt x="116155" y="188488"/>
                </a:lnTo>
                <a:lnTo>
                  <a:pt x="112679" y="190429"/>
                </a:lnTo>
                <a:lnTo>
                  <a:pt x="109409" y="192675"/>
                </a:lnTo>
                <a:lnTo>
                  <a:pt x="106277" y="194172"/>
                </a:lnTo>
                <a:lnTo>
                  <a:pt x="103236" y="195171"/>
                </a:lnTo>
                <a:lnTo>
                  <a:pt x="100255" y="195836"/>
                </a:lnTo>
                <a:lnTo>
                  <a:pt x="98270" y="197232"/>
                </a:lnTo>
                <a:lnTo>
                  <a:pt x="96945" y="199116"/>
                </a:lnTo>
                <a:lnTo>
                  <a:pt x="96061" y="201324"/>
                </a:lnTo>
                <a:lnTo>
                  <a:pt x="93568" y="202796"/>
                </a:lnTo>
                <a:lnTo>
                  <a:pt x="90000" y="203777"/>
                </a:lnTo>
                <a:lnTo>
                  <a:pt x="85718" y="204431"/>
                </a:lnTo>
                <a:lnTo>
                  <a:pt x="81909" y="204867"/>
                </a:lnTo>
                <a:lnTo>
                  <a:pt x="78418" y="205158"/>
                </a:lnTo>
                <a:lnTo>
                  <a:pt x="75138" y="205352"/>
                </a:lnTo>
                <a:lnTo>
                  <a:pt x="68954" y="205567"/>
                </a:lnTo>
                <a:lnTo>
                  <a:pt x="57223" y="205706"/>
                </a:lnTo>
                <a:lnTo>
                  <a:pt x="48599" y="205730"/>
                </a:lnTo>
                <a:lnTo>
                  <a:pt x="45733" y="204780"/>
                </a:lnTo>
                <a:lnTo>
                  <a:pt x="42871" y="203195"/>
                </a:lnTo>
                <a:lnTo>
                  <a:pt x="40010" y="201186"/>
                </a:lnTo>
                <a:lnTo>
                  <a:pt x="37151" y="199846"/>
                </a:lnTo>
                <a:lnTo>
                  <a:pt x="34291" y="198953"/>
                </a:lnTo>
                <a:lnTo>
                  <a:pt x="31433" y="198358"/>
                </a:lnTo>
                <a:lnTo>
                  <a:pt x="29527" y="197008"/>
                </a:lnTo>
                <a:lnTo>
                  <a:pt x="28257" y="195156"/>
                </a:lnTo>
                <a:lnTo>
                  <a:pt x="27410" y="192969"/>
                </a:lnTo>
                <a:lnTo>
                  <a:pt x="23928" y="187999"/>
                </a:lnTo>
                <a:lnTo>
                  <a:pt x="18484" y="181598"/>
                </a:lnTo>
                <a:lnTo>
                  <a:pt x="17740" y="178182"/>
                </a:lnTo>
                <a:lnTo>
                  <a:pt x="17409" y="173489"/>
                </a:lnTo>
                <a:lnTo>
                  <a:pt x="17262" y="168228"/>
                </a:lnTo>
                <a:lnTo>
                  <a:pt x="17178" y="159912"/>
                </a:lnTo>
                <a:lnTo>
                  <a:pt x="18119" y="157090"/>
                </a:lnTo>
                <a:lnTo>
                  <a:pt x="21705" y="151415"/>
                </a:lnTo>
                <a:lnTo>
                  <a:pt x="23042" y="147616"/>
                </a:lnTo>
                <a:lnTo>
                  <a:pt x="23933" y="143178"/>
                </a:lnTo>
                <a:lnTo>
                  <a:pt x="24528" y="138314"/>
                </a:lnTo>
                <a:lnTo>
                  <a:pt x="25876" y="134119"/>
                </a:lnTo>
                <a:lnTo>
                  <a:pt x="27727" y="130370"/>
                </a:lnTo>
                <a:lnTo>
                  <a:pt x="29916" y="126918"/>
                </a:lnTo>
                <a:lnTo>
                  <a:pt x="34885" y="120543"/>
                </a:lnTo>
                <a:lnTo>
                  <a:pt x="37544" y="117509"/>
                </a:lnTo>
                <a:lnTo>
                  <a:pt x="41221" y="114534"/>
                </a:lnTo>
                <a:lnTo>
                  <a:pt x="45577" y="111599"/>
                </a:lnTo>
                <a:lnTo>
                  <a:pt x="50387" y="108689"/>
                </a:lnTo>
                <a:lnTo>
                  <a:pt x="54546" y="104844"/>
                </a:lnTo>
                <a:lnTo>
                  <a:pt x="58271" y="100376"/>
                </a:lnTo>
                <a:lnTo>
                  <a:pt x="61707" y="95492"/>
                </a:lnTo>
                <a:lnTo>
                  <a:pt x="64951" y="91284"/>
                </a:lnTo>
                <a:lnTo>
                  <a:pt x="68064" y="87526"/>
                </a:lnTo>
                <a:lnTo>
                  <a:pt x="71093" y="84068"/>
                </a:lnTo>
                <a:lnTo>
                  <a:pt x="75017" y="80810"/>
                </a:lnTo>
                <a:lnTo>
                  <a:pt x="79539" y="77686"/>
                </a:lnTo>
                <a:lnTo>
                  <a:pt x="84458" y="74650"/>
                </a:lnTo>
                <a:lnTo>
                  <a:pt x="88690" y="71674"/>
                </a:lnTo>
                <a:lnTo>
                  <a:pt x="92464" y="68738"/>
                </a:lnTo>
                <a:lnTo>
                  <a:pt x="95932" y="65827"/>
                </a:lnTo>
                <a:lnTo>
                  <a:pt x="99197" y="62935"/>
                </a:lnTo>
                <a:lnTo>
                  <a:pt x="105364" y="57181"/>
                </a:lnTo>
                <a:lnTo>
                  <a:pt x="109294" y="54313"/>
                </a:lnTo>
                <a:lnTo>
                  <a:pt x="113821" y="51448"/>
                </a:lnTo>
                <a:lnTo>
                  <a:pt x="118742" y="48587"/>
                </a:lnTo>
                <a:lnTo>
                  <a:pt x="122976" y="45726"/>
                </a:lnTo>
                <a:lnTo>
                  <a:pt x="126752" y="42866"/>
                </a:lnTo>
                <a:lnTo>
                  <a:pt x="130220" y="40007"/>
                </a:lnTo>
                <a:lnTo>
                  <a:pt x="133485" y="37149"/>
                </a:lnTo>
                <a:lnTo>
                  <a:pt x="136615" y="34291"/>
                </a:lnTo>
                <a:lnTo>
                  <a:pt x="142631" y="28575"/>
                </a:lnTo>
                <a:lnTo>
                  <a:pt x="148481" y="22860"/>
                </a:lnTo>
                <a:lnTo>
                  <a:pt x="150422" y="20002"/>
                </a:lnTo>
                <a:lnTo>
                  <a:pt x="152578" y="14287"/>
                </a:lnTo>
                <a:lnTo>
                  <a:pt x="153793" y="10266"/>
                </a:lnTo>
                <a:lnTo>
                  <a:pt x="154916" y="9701"/>
                </a:lnTo>
                <a:lnTo>
                  <a:pt x="158704" y="9074"/>
                </a:lnTo>
                <a:lnTo>
                  <a:pt x="159141" y="7954"/>
                </a:lnTo>
                <a:lnTo>
                  <a:pt x="158482" y="6255"/>
                </a:lnTo>
                <a:lnTo>
                  <a:pt x="15430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72"/>
          <p:cNvSpPr/>
          <p:nvPr/>
        </p:nvSpPr>
        <p:spPr bwMode="auto">
          <a:xfrm>
            <a:off x="6817994" y="2717482"/>
            <a:ext cx="51437" cy="257176"/>
          </a:xfrm>
          <a:custGeom>
            <a:avLst/>
            <a:gdLst/>
            <a:ahLst/>
            <a:cxnLst/>
            <a:rect l="0" t="0" r="0" b="0"/>
            <a:pathLst>
              <a:path w="51437" h="257176">
                <a:moveTo>
                  <a:pt x="51436" y="0"/>
                </a:moveTo>
                <a:lnTo>
                  <a:pt x="51436" y="58846"/>
                </a:lnTo>
                <a:lnTo>
                  <a:pt x="50483" y="63044"/>
                </a:lnTo>
                <a:lnTo>
                  <a:pt x="48896" y="66794"/>
                </a:lnTo>
                <a:lnTo>
                  <a:pt x="46885" y="70247"/>
                </a:lnTo>
                <a:lnTo>
                  <a:pt x="45544" y="74454"/>
                </a:lnTo>
                <a:lnTo>
                  <a:pt x="44650" y="79163"/>
                </a:lnTo>
                <a:lnTo>
                  <a:pt x="44054" y="84208"/>
                </a:lnTo>
                <a:lnTo>
                  <a:pt x="43657" y="89476"/>
                </a:lnTo>
                <a:lnTo>
                  <a:pt x="43393" y="94894"/>
                </a:lnTo>
                <a:lnTo>
                  <a:pt x="43216" y="100410"/>
                </a:lnTo>
                <a:lnTo>
                  <a:pt x="42146" y="105992"/>
                </a:lnTo>
                <a:lnTo>
                  <a:pt x="40480" y="111619"/>
                </a:lnTo>
                <a:lnTo>
                  <a:pt x="38416" y="117275"/>
                </a:lnTo>
                <a:lnTo>
                  <a:pt x="36089" y="121999"/>
                </a:lnTo>
                <a:lnTo>
                  <a:pt x="33585" y="126100"/>
                </a:lnTo>
                <a:lnTo>
                  <a:pt x="30963" y="129787"/>
                </a:lnTo>
                <a:lnTo>
                  <a:pt x="29214" y="134149"/>
                </a:lnTo>
                <a:lnTo>
                  <a:pt x="28049" y="138963"/>
                </a:lnTo>
                <a:lnTo>
                  <a:pt x="27272" y="144077"/>
                </a:lnTo>
                <a:lnTo>
                  <a:pt x="26754" y="149392"/>
                </a:lnTo>
                <a:lnTo>
                  <a:pt x="26409" y="154839"/>
                </a:lnTo>
                <a:lnTo>
                  <a:pt x="26178" y="160376"/>
                </a:lnTo>
                <a:lnTo>
                  <a:pt x="25072" y="165973"/>
                </a:lnTo>
                <a:lnTo>
                  <a:pt x="23382" y="171608"/>
                </a:lnTo>
                <a:lnTo>
                  <a:pt x="21304" y="177271"/>
                </a:lnTo>
                <a:lnTo>
                  <a:pt x="19918" y="182951"/>
                </a:lnTo>
                <a:lnTo>
                  <a:pt x="18994" y="188642"/>
                </a:lnTo>
                <a:lnTo>
                  <a:pt x="18377" y="194341"/>
                </a:lnTo>
                <a:lnTo>
                  <a:pt x="17015" y="199094"/>
                </a:lnTo>
                <a:lnTo>
                  <a:pt x="15153" y="203214"/>
                </a:lnTo>
                <a:lnTo>
                  <a:pt x="12960" y="206913"/>
                </a:lnTo>
                <a:lnTo>
                  <a:pt x="11497" y="210332"/>
                </a:lnTo>
                <a:lnTo>
                  <a:pt x="10523" y="213564"/>
                </a:lnTo>
                <a:lnTo>
                  <a:pt x="9439" y="220647"/>
                </a:lnTo>
                <a:lnTo>
                  <a:pt x="9151" y="225203"/>
                </a:lnTo>
                <a:lnTo>
                  <a:pt x="8958" y="230146"/>
                </a:lnTo>
                <a:lnTo>
                  <a:pt x="7877" y="233440"/>
                </a:lnTo>
                <a:lnTo>
                  <a:pt x="6204" y="235637"/>
                </a:lnTo>
                <a:lnTo>
                  <a:pt x="4136" y="237101"/>
                </a:lnTo>
                <a:lnTo>
                  <a:pt x="2758" y="239030"/>
                </a:lnTo>
                <a:lnTo>
                  <a:pt x="1226" y="243713"/>
                </a:lnTo>
                <a:lnTo>
                  <a:pt x="364" y="251705"/>
                </a:lnTo>
                <a:lnTo>
                  <a:pt x="0" y="2571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73"/>
          <p:cNvSpPr/>
          <p:nvPr/>
        </p:nvSpPr>
        <p:spPr bwMode="auto">
          <a:xfrm>
            <a:off x="6972303" y="2743200"/>
            <a:ext cx="179986" cy="248603"/>
          </a:xfrm>
          <a:custGeom>
            <a:avLst/>
            <a:gdLst/>
            <a:ahLst/>
            <a:cxnLst/>
            <a:rect l="0" t="0" r="0" b="0"/>
            <a:pathLst>
              <a:path w="179986" h="248603">
                <a:moveTo>
                  <a:pt x="42859" y="0"/>
                </a:moveTo>
                <a:lnTo>
                  <a:pt x="51327" y="0"/>
                </a:lnTo>
                <a:lnTo>
                  <a:pt x="51422" y="7380"/>
                </a:lnTo>
                <a:lnTo>
                  <a:pt x="51429" y="12770"/>
                </a:lnTo>
                <a:lnTo>
                  <a:pt x="50478" y="15181"/>
                </a:lnTo>
                <a:lnTo>
                  <a:pt x="46880" y="20399"/>
                </a:lnTo>
                <a:lnTo>
                  <a:pt x="42106" y="25894"/>
                </a:lnTo>
                <a:lnTo>
                  <a:pt x="39500" y="28692"/>
                </a:lnTo>
                <a:lnTo>
                  <a:pt x="37762" y="32463"/>
                </a:lnTo>
                <a:lnTo>
                  <a:pt x="36604" y="36882"/>
                </a:lnTo>
                <a:lnTo>
                  <a:pt x="35831" y="41733"/>
                </a:lnTo>
                <a:lnTo>
                  <a:pt x="34364" y="45919"/>
                </a:lnTo>
                <a:lnTo>
                  <a:pt x="30193" y="53111"/>
                </a:lnTo>
                <a:lnTo>
                  <a:pt x="28700" y="57315"/>
                </a:lnTo>
                <a:lnTo>
                  <a:pt x="27705" y="62022"/>
                </a:lnTo>
                <a:lnTo>
                  <a:pt x="27041" y="67065"/>
                </a:lnTo>
                <a:lnTo>
                  <a:pt x="25647" y="72333"/>
                </a:lnTo>
                <a:lnTo>
                  <a:pt x="23764" y="77749"/>
                </a:lnTo>
                <a:lnTo>
                  <a:pt x="21556" y="83265"/>
                </a:lnTo>
                <a:lnTo>
                  <a:pt x="19133" y="87895"/>
                </a:lnTo>
                <a:lnTo>
                  <a:pt x="13899" y="95579"/>
                </a:lnTo>
                <a:lnTo>
                  <a:pt x="12122" y="99914"/>
                </a:lnTo>
                <a:lnTo>
                  <a:pt x="10938" y="104709"/>
                </a:lnTo>
                <a:lnTo>
                  <a:pt x="10149" y="109811"/>
                </a:lnTo>
                <a:lnTo>
                  <a:pt x="8670" y="114165"/>
                </a:lnTo>
                <a:lnTo>
                  <a:pt x="4486" y="121542"/>
                </a:lnTo>
                <a:lnTo>
                  <a:pt x="1992" y="127996"/>
                </a:lnTo>
                <a:lnTo>
                  <a:pt x="883" y="134992"/>
                </a:lnTo>
                <a:lnTo>
                  <a:pt x="588" y="139525"/>
                </a:lnTo>
                <a:lnTo>
                  <a:pt x="260" y="148688"/>
                </a:lnTo>
                <a:lnTo>
                  <a:pt x="75" y="159202"/>
                </a:lnTo>
                <a:lnTo>
                  <a:pt x="0" y="182848"/>
                </a:lnTo>
                <a:lnTo>
                  <a:pt x="951" y="185716"/>
                </a:lnTo>
                <a:lnTo>
                  <a:pt x="4548" y="191443"/>
                </a:lnTo>
                <a:lnTo>
                  <a:pt x="9322" y="197163"/>
                </a:lnTo>
                <a:lnTo>
                  <a:pt x="14619" y="202880"/>
                </a:lnTo>
                <a:lnTo>
                  <a:pt x="20148" y="208596"/>
                </a:lnTo>
                <a:lnTo>
                  <a:pt x="23908" y="210502"/>
                </a:lnTo>
                <a:lnTo>
                  <a:pt x="28320" y="211772"/>
                </a:lnTo>
                <a:lnTo>
                  <a:pt x="33167" y="212619"/>
                </a:lnTo>
                <a:lnTo>
                  <a:pt x="37350" y="214135"/>
                </a:lnTo>
                <a:lnTo>
                  <a:pt x="41092" y="216099"/>
                </a:lnTo>
                <a:lnTo>
                  <a:pt x="44539" y="218361"/>
                </a:lnTo>
                <a:lnTo>
                  <a:pt x="48741" y="219869"/>
                </a:lnTo>
                <a:lnTo>
                  <a:pt x="53448" y="220874"/>
                </a:lnTo>
                <a:lnTo>
                  <a:pt x="58491" y="221544"/>
                </a:lnTo>
                <a:lnTo>
                  <a:pt x="63758" y="221991"/>
                </a:lnTo>
                <a:lnTo>
                  <a:pt x="69174" y="222289"/>
                </a:lnTo>
                <a:lnTo>
                  <a:pt x="83359" y="222708"/>
                </a:lnTo>
                <a:lnTo>
                  <a:pt x="96684" y="222850"/>
                </a:lnTo>
                <a:lnTo>
                  <a:pt x="100650" y="221909"/>
                </a:lnTo>
                <a:lnTo>
                  <a:pt x="105199" y="220329"/>
                </a:lnTo>
                <a:lnTo>
                  <a:pt x="110137" y="218323"/>
                </a:lnTo>
                <a:lnTo>
                  <a:pt x="114381" y="216986"/>
                </a:lnTo>
                <a:lnTo>
                  <a:pt x="118163" y="216095"/>
                </a:lnTo>
                <a:lnTo>
                  <a:pt x="121636" y="215500"/>
                </a:lnTo>
                <a:lnTo>
                  <a:pt x="125858" y="214152"/>
                </a:lnTo>
                <a:lnTo>
                  <a:pt x="130576" y="212300"/>
                </a:lnTo>
                <a:lnTo>
                  <a:pt x="135627" y="210113"/>
                </a:lnTo>
                <a:lnTo>
                  <a:pt x="139947" y="207703"/>
                </a:lnTo>
                <a:lnTo>
                  <a:pt x="143779" y="205144"/>
                </a:lnTo>
                <a:lnTo>
                  <a:pt x="147287" y="202485"/>
                </a:lnTo>
                <a:lnTo>
                  <a:pt x="150578" y="199760"/>
                </a:lnTo>
                <a:lnTo>
                  <a:pt x="153724" y="196990"/>
                </a:lnTo>
                <a:lnTo>
                  <a:pt x="159760" y="191374"/>
                </a:lnTo>
                <a:lnTo>
                  <a:pt x="169719" y="181705"/>
                </a:lnTo>
                <a:lnTo>
                  <a:pt x="175486" y="175970"/>
                </a:lnTo>
                <a:lnTo>
                  <a:pt x="176997" y="173511"/>
                </a:lnTo>
                <a:lnTo>
                  <a:pt x="178676" y="168238"/>
                </a:lnTo>
                <a:lnTo>
                  <a:pt x="179422" y="162720"/>
                </a:lnTo>
                <a:lnTo>
                  <a:pt x="179754" y="157092"/>
                </a:lnTo>
                <a:lnTo>
                  <a:pt x="179985" y="147416"/>
                </a:lnTo>
                <a:lnTo>
                  <a:pt x="177464" y="143941"/>
                </a:lnTo>
                <a:lnTo>
                  <a:pt x="172636" y="138499"/>
                </a:lnTo>
                <a:lnTo>
                  <a:pt x="170334" y="138053"/>
                </a:lnTo>
                <a:lnTo>
                  <a:pt x="166895" y="137755"/>
                </a:lnTo>
                <a:lnTo>
                  <a:pt x="158946" y="137424"/>
                </a:lnTo>
                <a:lnTo>
                  <a:pt x="152238" y="137277"/>
                </a:lnTo>
                <a:lnTo>
                  <a:pt x="149116" y="138190"/>
                </a:lnTo>
                <a:lnTo>
                  <a:pt x="146082" y="139752"/>
                </a:lnTo>
                <a:lnTo>
                  <a:pt x="143107" y="141745"/>
                </a:lnTo>
                <a:lnTo>
                  <a:pt x="140172" y="144027"/>
                </a:lnTo>
                <a:lnTo>
                  <a:pt x="137261" y="146500"/>
                </a:lnTo>
                <a:lnTo>
                  <a:pt x="134369" y="149102"/>
                </a:lnTo>
                <a:lnTo>
                  <a:pt x="131488" y="150836"/>
                </a:lnTo>
                <a:lnTo>
                  <a:pt x="128616" y="151992"/>
                </a:lnTo>
                <a:lnTo>
                  <a:pt x="125748" y="152763"/>
                </a:lnTo>
                <a:lnTo>
                  <a:pt x="121931" y="155182"/>
                </a:lnTo>
                <a:lnTo>
                  <a:pt x="117482" y="158699"/>
                </a:lnTo>
                <a:lnTo>
                  <a:pt x="112610" y="162949"/>
                </a:lnTo>
                <a:lnTo>
                  <a:pt x="107457" y="166735"/>
                </a:lnTo>
                <a:lnTo>
                  <a:pt x="102117" y="170212"/>
                </a:lnTo>
                <a:lnTo>
                  <a:pt x="96652" y="173482"/>
                </a:lnTo>
                <a:lnTo>
                  <a:pt x="92056" y="176614"/>
                </a:lnTo>
                <a:lnTo>
                  <a:pt x="88039" y="179655"/>
                </a:lnTo>
                <a:lnTo>
                  <a:pt x="84409" y="182635"/>
                </a:lnTo>
                <a:lnTo>
                  <a:pt x="81037" y="185574"/>
                </a:lnTo>
                <a:lnTo>
                  <a:pt x="77836" y="188486"/>
                </a:lnTo>
                <a:lnTo>
                  <a:pt x="71739" y="194261"/>
                </a:lnTo>
                <a:lnTo>
                  <a:pt x="57187" y="208591"/>
                </a:lnTo>
                <a:lnTo>
                  <a:pt x="55268" y="211450"/>
                </a:lnTo>
                <a:lnTo>
                  <a:pt x="53137" y="217168"/>
                </a:lnTo>
                <a:lnTo>
                  <a:pt x="49649" y="222884"/>
                </a:lnTo>
                <a:lnTo>
                  <a:pt x="47386" y="225742"/>
                </a:lnTo>
                <a:lnTo>
                  <a:pt x="45877" y="228599"/>
                </a:lnTo>
                <a:lnTo>
                  <a:pt x="44201" y="234314"/>
                </a:lnTo>
                <a:lnTo>
                  <a:pt x="43456" y="240030"/>
                </a:lnTo>
                <a:lnTo>
                  <a:pt x="42859" y="24860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74"/>
          <p:cNvSpPr/>
          <p:nvPr/>
        </p:nvSpPr>
        <p:spPr bwMode="auto">
          <a:xfrm>
            <a:off x="3877627" y="4123372"/>
            <a:ext cx="205741" cy="128589"/>
          </a:xfrm>
          <a:custGeom>
            <a:avLst/>
            <a:gdLst/>
            <a:ahLst/>
            <a:cxnLst/>
            <a:rect l="0" t="0" r="0" b="0"/>
            <a:pathLst>
              <a:path w="205741" h="128589">
                <a:moveTo>
                  <a:pt x="137160" y="0"/>
                </a:moveTo>
                <a:lnTo>
                  <a:pt x="137160" y="15600"/>
                </a:lnTo>
                <a:lnTo>
                  <a:pt x="134620" y="18999"/>
                </a:lnTo>
                <a:lnTo>
                  <a:pt x="132610" y="21238"/>
                </a:lnTo>
                <a:lnTo>
                  <a:pt x="127835" y="26267"/>
                </a:lnTo>
                <a:lnTo>
                  <a:pt x="125229" y="28941"/>
                </a:lnTo>
                <a:lnTo>
                  <a:pt x="122538" y="30724"/>
                </a:lnTo>
                <a:lnTo>
                  <a:pt x="117009" y="32706"/>
                </a:lnTo>
                <a:lnTo>
                  <a:pt x="111377" y="36126"/>
                </a:lnTo>
                <a:lnTo>
                  <a:pt x="108541" y="38372"/>
                </a:lnTo>
                <a:lnTo>
                  <a:pt x="106651" y="40821"/>
                </a:lnTo>
                <a:lnTo>
                  <a:pt x="105390" y="43406"/>
                </a:lnTo>
                <a:lnTo>
                  <a:pt x="104550" y="46083"/>
                </a:lnTo>
                <a:lnTo>
                  <a:pt x="103037" y="47867"/>
                </a:lnTo>
                <a:lnTo>
                  <a:pt x="101077" y="49056"/>
                </a:lnTo>
                <a:lnTo>
                  <a:pt x="98817" y="49849"/>
                </a:lnTo>
                <a:lnTo>
                  <a:pt x="93767" y="53270"/>
                </a:lnTo>
                <a:lnTo>
                  <a:pt x="91086" y="55516"/>
                </a:lnTo>
                <a:lnTo>
                  <a:pt x="88346" y="57966"/>
                </a:lnTo>
                <a:lnTo>
                  <a:pt x="78815" y="66994"/>
                </a:lnTo>
                <a:lnTo>
                  <a:pt x="73094" y="72661"/>
                </a:lnTo>
                <a:lnTo>
                  <a:pt x="70637" y="74158"/>
                </a:lnTo>
                <a:lnTo>
                  <a:pt x="65367" y="75822"/>
                </a:lnTo>
                <a:lnTo>
                  <a:pt x="59850" y="79101"/>
                </a:lnTo>
                <a:lnTo>
                  <a:pt x="57044" y="81309"/>
                </a:lnTo>
                <a:lnTo>
                  <a:pt x="55175" y="83733"/>
                </a:lnTo>
                <a:lnTo>
                  <a:pt x="53928" y="86302"/>
                </a:lnTo>
                <a:lnTo>
                  <a:pt x="53097" y="88968"/>
                </a:lnTo>
                <a:lnTo>
                  <a:pt x="50638" y="90744"/>
                </a:lnTo>
                <a:lnTo>
                  <a:pt x="47094" y="91929"/>
                </a:lnTo>
                <a:lnTo>
                  <a:pt x="42826" y="92719"/>
                </a:lnTo>
                <a:lnTo>
                  <a:pt x="39981" y="94197"/>
                </a:lnTo>
                <a:lnTo>
                  <a:pt x="38084" y="96136"/>
                </a:lnTo>
                <a:lnTo>
                  <a:pt x="36819" y="98381"/>
                </a:lnTo>
                <a:lnTo>
                  <a:pt x="35024" y="99877"/>
                </a:lnTo>
                <a:lnTo>
                  <a:pt x="32874" y="100875"/>
                </a:lnTo>
                <a:lnTo>
                  <a:pt x="30489" y="101540"/>
                </a:lnTo>
                <a:lnTo>
                  <a:pt x="28898" y="102936"/>
                </a:lnTo>
                <a:lnTo>
                  <a:pt x="27838" y="104819"/>
                </a:lnTo>
                <a:lnTo>
                  <a:pt x="27131" y="107027"/>
                </a:lnTo>
                <a:lnTo>
                  <a:pt x="25708" y="108499"/>
                </a:lnTo>
                <a:lnTo>
                  <a:pt x="23806" y="109480"/>
                </a:lnTo>
                <a:lnTo>
                  <a:pt x="21586" y="110134"/>
                </a:lnTo>
                <a:lnTo>
                  <a:pt x="20106" y="111523"/>
                </a:lnTo>
                <a:lnTo>
                  <a:pt x="19118" y="113401"/>
                </a:lnTo>
                <a:lnTo>
                  <a:pt x="18461" y="115606"/>
                </a:lnTo>
                <a:lnTo>
                  <a:pt x="17070" y="117076"/>
                </a:lnTo>
                <a:lnTo>
                  <a:pt x="15190" y="118055"/>
                </a:lnTo>
                <a:lnTo>
                  <a:pt x="12984" y="118708"/>
                </a:lnTo>
                <a:lnTo>
                  <a:pt x="11513" y="120096"/>
                </a:lnTo>
                <a:lnTo>
                  <a:pt x="10533" y="121975"/>
                </a:lnTo>
                <a:lnTo>
                  <a:pt x="9879" y="124179"/>
                </a:lnTo>
                <a:lnTo>
                  <a:pt x="8491" y="125648"/>
                </a:lnTo>
                <a:lnTo>
                  <a:pt x="6613" y="126628"/>
                </a:lnTo>
                <a:lnTo>
                  <a:pt x="15" y="128583"/>
                </a:lnTo>
                <a:lnTo>
                  <a:pt x="0" y="128588"/>
                </a:lnTo>
                <a:lnTo>
                  <a:pt x="12770" y="128588"/>
                </a:lnTo>
                <a:lnTo>
                  <a:pt x="14228" y="127635"/>
                </a:lnTo>
                <a:lnTo>
                  <a:pt x="15201" y="126048"/>
                </a:lnTo>
                <a:lnTo>
                  <a:pt x="15849" y="124037"/>
                </a:lnTo>
                <a:lnTo>
                  <a:pt x="17233" y="122696"/>
                </a:lnTo>
                <a:lnTo>
                  <a:pt x="19109" y="121802"/>
                </a:lnTo>
                <a:lnTo>
                  <a:pt x="23733" y="120810"/>
                </a:lnTo>
                <a:lnTo>
                  <a:pt x="28963" y="120368"/>
                </a:lnTo>
                <a:lnTo>
                  <a:pt x="35143" y="120085"/>
                </a:lnTo>
                <a:lnTo>
                  <a:pt x="42924" y="120046"/>
                </a:lnTo>
                <a:lnTo>
                  <a:pt x="45761" y="119083"/>
                </a:lnTo>
                <a:lnTo>
                  <a:pt x="47653" y="117489"/>
                </a:lnTo>
                <a:lnTo>
                  <a:pt x="48913" y="115473"/>
                </a:lnTo>
                <a:lnTo>
                  <a:pt x="51659" y="114130"/>
                </a:lnTo>
                <a:lnTo>
                  <a:pt x="55394" y="113234"/>
                </a:lnTo>
                <a:lnTo>
                  <a:pt x="59789" y="112637"/>
                </a:lnTo>
                <a:lnTo>
                  <a:pt x="63672" y="112239"/>
                </a:lnTo>
                <a:lnTo>
                  <a:pt x="67213" y="111973"/>
                </a:lnTo>
                <a:lnTo>
                  <a:pt x="70526" y="111796"/>
                </a:lnTo>
                <a:lnTo>
                  <a:pt x="76747" y="111600"/>
                </a:lnTo>
                <a:lnTo>
                  <a:pt x="88145" y="111489"/>
                </a:lnTo>
                <a:lnTo>
                  <a:pt x="93053" y="111474"/>
                </a:lnTo>
                <a:lnTo>
                  <a:pt x="97278" y="110511"/>
                </a:lnTo>
                <a:lnTo>
                  <a:pt x="101047" y="108916"/>
                </a:lnTo>
                <a:lnTo>
                  <a:pt x="104512" y="106901"/>
                </a:lnTo>
                <a:lnTo>
                  <a:pt x="110903" y="104662"/>
                </a:lnTo>
                <a:lnTo>
                  <a:pt x="113940" y="104064"/>
                </a:lnTo>
                <a:lnTo>
                  <a:pt x="117870" y="103666"/>
                </a:lnTo>
                <a:lnTo>
                  <a:pt x="122395" y="103401"/>
                </a:lnTo>
                <a:lnTo>
                  <a:pt x="134244" y="102975"/>
                </a:lnTo>
                <a:lnTo>
                  <a:pt x="137121" y="101987"/>
                </a:lnTo>
                <a:lnTo>
                  <a:pt x="140944" y="100377"/>
                </a:lnTo>
                <a:lnTo>
                  <a:pt x="145397" y="98350"/>
                </a:lnTo>
                <a:lnTo>
                  <a:pt x="149319" y="96999"/>
                </a:lnTo>
                <a:lnTo>
                  <a:pt x="152886" y="96099"/>
                </a:lnTo>
                <a:lnTo>
                  <a:pt x="156216" y="95498"/>
                </a:lnTo>
                <a:lnTo>
                  <a:pt x="162457" y="94831"/>
                </a:lnTo>
                <a:lnTo>
                  <a:pt x="168406" y="94535"/>
                </a:lnTo>
                <a:lnTo>
                  <a:pt x="174225" y="94403"/>
                </a:lnTo>
                <a:lnTo>
                  <a:pt x="182856" y="94329"/>
                </a:lnTo>
                <a:lnTo>
                  <a:pt x="185721" y="93366"/>
                </a:lnTo>
                <a:lnTo>
                  <a:pt x="191445" y="89756"/>
                </a:lnTo>
                <a:lnTo>
                  <a:pt x="197164" y="87517"/>
                </a:lnTo>
                <a:lnTo>
                  <a:pt x="205740" y="857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375"/>
          <p:cNvSpPr/>
          <p:nvPr/>
        </p:nvSpPr>
        <p:spPr bwMode="auto">
          <a:xfrm>
            <a:off x="4212068" y="3977640"/>
            <a:ext cx="137048" cy="51435"/>
          </a:xfrm>
          <a:custGeom>
            <a:avLst/>
            <a:gdLst/>
            <a:ahLst/>
            <a:cxnLst/>
            <a:rect l="0" t="0" r="0" b="0"/>
            <a:pathLst>
              <a:path w="137048" h="51435">
                <a:moveTo>
                  <a:pt x="25604" y="0"/>
                </a:moveTo>
                <a:lnTo>
                  <a:pt x="21053" y="0"/>
                </a:lnTo>
                <a:lnTo>
                  <a:pt x="19712" y="952"/>
                </a:lnTo>
                <a:lnTo>
                  <a:pt x="18819" y="2539"/>
                </a:lnTo>
                <a:lnTo>
                  <a:pt x="18223" y="4550"/>
                </a:lnTo>
                <a:lnTo>
                  <a:pt x="17826" y="6843"/>
                </a:lnTo>
                <a:lnTo>
                  <a:pt x="17561" y="9325"/>
                </a:lnTo>
                <a:lnTo>
                  <a:pt x="17136" y="15600"/>
                </a:lnTo>
                <a:lnTo>
                  <a:pt x="16149" y="17067"/>
                </a:lnTo>
                <a:lnTo>
                  <a:pt x="14538" y="18998"/>
                </a:lnTo>
                <a:lnTo>
                  <a:pt x="9660" y="24390"/>
                </a:lnTo>
                <a:lnTo>
                  <a:pt x="4264" y="29875"/>
                </a:lnTo>
                <a:lnTo>
                  <a:pt x="2805" y="32299"/>
                </a:lnTo>
                <a:lnTo>
                  <a:pt x="1832" y="34867"/>
                </a:lnTo>
                <a:lnTo>
                  <a:pt x="0" y="42394"/>
                </a:lnTo>
                <a:lnTo>
                  <a:pt x="915" y="43503"/>
                </a:lnTo>
                <a:lnTo>
                  <a:pt x="2477" y="45194"/>
                </a:lnTo>
                <a:lnTo>
                  <a:pt x="7277" y="50202"/>
                </a:lnTo>
                <a:lnTo>
                  <a:pt x="8624" y="50613"/>
                </a:lnTo>
                <a:lnTo>
                  <a:pt x="12660" y="51069"/>
                </a:lnTo>
                <a:lnTo>
                  <a:pt x="16647" y="51403"/>
                </a:lnTo>
                <a:lnTo>
                  <a:pt x="37173" y="51434"/>
                </a:lnTo>
                <a:lnTo>
                  <a:pt x="39984" y="50481"/>
                </a:lnTo>
                <a:lnTo>
                  <a:pt x="42811" y="48894"/>
                </a:lnTo>
                <a:lnTo>
                  <a:pt x="45648" y="46884"/>
                </a:lnTo>
                <a:lnTo>
                  <a:pt x="48491" y="45543"/>
                </a:lnTo>
                <a:lnTo>
                  <a:pt x="51340" y="44649"/>
                </a:lnTo>
                <a:lnTo>
                  <a:pt x="54191" y="44054"/>
                </a:lnTo>
                <a:lnTo>
                  <a:pt x="57997" y="43657"/>
                </a:lnTo>
                <a:lnTo>
                  <a:pt x="62440" y="43392"/>
                </a:lnTo>
                <a:lnTo>
                  <a:pt x="67306" y="43215"/>
                </a:lnTo>
                <a:lnTo>
                  <a:pt x="71503" y="42145"/>
                </a:lnTo>
                <a:lnTo>
                  <a:pt x="75253" y="40479"/>
                </a:lnTo>
                <a:lnTo>
                  <a:pt x="78706" y="38416"/>
                </a:lnTo>
                <a:lnTo>
                  <a:pt x="81960" y="37040"/>
                </a:lnTo>
                <a:lnTo>
                  <a:pt x="85082" y="36123"/>
                </a:lnTo>
                <a:lnTo>
                  <a:pt x="88116" y="35512"/>
                </a:lnTo>
                <a:lnTo>
                  <a:pt x="91091" y="35105"/>
                </a:lnTo>
                <a:lnTo>
                  <a:pt x="94027" y="34833"/>
                </a:lnTo>
                <a:lnTo>
                  <a:pt x="96937" y="34652"/>
                </a:lnTo>
                <a:lnTo>
                  <a:pt x="102710" y="34451"/>
                </a:lnTo>
                <a:lnTo>
                  <a:pt x="114178" y="34322"/>
                </a:lnTo>
                <a:lnTo>
                  <a:pt x="137047" y="3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376"/>
          <p:cNvSpPr/>
          <p:nvPr/>
        </p:nvSpPr>
        <p:spPr bwMode="auto">
          <a:xfrm>
            <a:off x="4357687" y="3926204"/>
            <a:ext cx="17146" cy="154307"/>
          </a:xfrm>
          <a:custGeom>
            <a:avLst/>
            <a:gdLst/>
            <a:ahLst/>
            <a:cxnLst/>
            <a:rect l="0" t="0" r="0" b="0"/>
            <a:pathLst>
              <a:path w="17146" h="154307">
                <a:moveTo>
                  <a:pt x="8572" y="0"/>
                </a:moveTo>
                <a:lnTo>
                  <a:pt x="8572" y="7381"/>
                </a:lnTo>
                <a:lnTo>
                  <a:pt x="7620" y="8731"/>
                </a:lnTo>
                <a:lnTo>
                  <a:pt x="6033" y="10583"/>
                </a:lnTo>
                <a:lnTo>
                  <a:pt x="4022" y="12771"/>
                </a:lnTo>
                <a:lnTo>
                  <a:pt x="2681" y="15182"/>
                </a:lnTo>
                <a:lnTo>
                  <a:pt x="1787" y="17741"/>
                </a:lnTo>
                <a:lnTo>
                  <a:pt x="1191" y="20400"/>
                </a:lnTo>
                <a:lnTo>
                  <a:pt x="794" y="23125"/>
                </a:lnTo>
                <a:lnTo>
                  <a:pt x="529" y="25895"/>
                </a:lnTo>
                <a:lnTo>
                  <a:pt x="353" y="28693"/>
                </a:lnTo>
                <a:lnTo>
                  <a:pt x="157" y="36883"/>
                </a:lnTo>
                <a:lnTo>
                  <a:pt x="0" y="105621"/>
                </a:lnTo>
                <a:lnTo>
                  <a:pt x="953" y="109467"/>
                </a:lnTo>
                <a:lnTo>
                  <a:pt x="2540" y="113935"/>
                </a:lnTo>
                <a:lnTo>
                  <a:pt x="4551" y="118820"/>
                </a:lnTo>
                <a:lnTo>
                  <a:pt x="5892" y="123028"/>
                </a:lnTo>
                <a:lnTo>
                  <a:pt x="6785" y="126786"/>
                </a:lnTo>
                <a:lnTo>
                  <a:pt x="8219" y="135112"/>
                </a:lnTo>
                <a:lnTo>
                  <a:pt x="8415" y="138790"/>
                </a:lnTo>
                <a:lnTo>
                  <a:pt x="8542" y="144362"/>
                </a:lnTo>
                <a:lnTo>
                  <a:pt x="9504" y="145771"/>
                </a:lnTo>
                <a:lnTo>
                  <a:pt x="11099" y="147664"/>
                </a:lnTo>
                <a:lnTo>
                  <a:pt x="17145" y="15430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377"/>
          <p:cNvSpPr/>
          <p:nvPr/>
        </p:nvSpPr>
        <p:spPr bwMode="auto">
          <a:xfrm>
            <a:off x="4461758" y="3900592"/>
            <a:ext cx="144135" cy="145629"/>
          </a:xfrm>
          <a:custGeom>
            <a:avLst/>
            <a:gdLst/>
            <a:ahLst/>
            <a:cxnLst/>
            <a:rect l="0" t="0" r="0" b="0"/>
            <a:pathLst>
              <a:path w="144135" h="145629">
                <a:moveTo>
                  <a:pt x="84524" y="8468"/>
                </a:moveTo>
                <a:lnTo>
                  <a:pt x="84524" y="0"/>
                </a:lnTo>
                <a:lnTo>
                  <a:pt x="84524" y="4477"/>
                </a:lnTo>
                <a:lnTo>
                  <a:pt x="83572" y="5807"/>
                </a:lnTo>
                <a:lnTo>
                  <a:pt x="81984" y="6694"/>
                </a:lnTo>
                <a:lnTo>
                  <a:pt x="77143" y="8117"/>
                </a:lnTo>
                <a:lnTo>
                  <a:pt x="73941" y="8312"/>
                </a:lnTo>
                <a:lnTo>
                  <a:pt x="71754" y="8364"/>
                </a:lnTo>
                <a:lnTo>
                  <a:pt x="70295" y="9351"/>
                </a:lnTo>
                <a:lnTo>
                  <a:pt x="69323" y="10961"/>
                </a:lnTo>
                <a:lnTo>
                  <a:pt x="68675" y="12988"/>
                </a:lnTo>
                <a:lnTo>
                  <a:pt x="66338" y="14338"/>
                </a:lnTo>
                <a:lnTo>
                  <a:pt x="62875" y="15239"/>
                </a:lnTo>
                <a:lnTo>
                  <a:pt x="58662" y="15839"/>
                </a:lnTo>
                <a:lnTo>
                  <a:pt x="54900" y="17192"/>
                </a:lnTo>
                <a:lnTo>
                  <a:pt x="51440" y="19047"/>
                </a:lnTo>
                <a:lnTo>
                  <a:pt x="48180" y="21235"/>
                </a:lnTo>
                <a:lnTo>
                  <a:pt x="45054" y="22694"/>
                </a:lnTo>
                <a:lnTo>
                  <a:pt x="42019" y="23667"/>
                </a:lnTo>
                <a:lnTo>
                  <a:pt x="39042" y="24316"/>
                </a:lnTo>
                <a:lnTo>
                  <a:pt x="36105" y="24748"/>
                </a:lnTo>
                <a:lnTo>
                  <a:pt x="33195" y="25036"/>
                </a:lnTo>
                <a:lnTo>
                  <a:pt x="26231" y="25499"/>
                </a:lnTo>
                <a:lnTo>
                  <a:pt x="22739" y="25562"/>
                </a:lnTo>
                <a:lnTo>
                  <a:pt x="16342" y="25610"/>
                </a:lnTo>
                <a:lnTo>
                  <a:pt x="16121" y="28151"/>
                </a:lnTo>
                <a:lnTo>
                  <a:pt x="15979" y="32993"/>
                </a:lnTo>
                <a:lnTo>
                  <a:pt x="15015" y="33391"/>
                </a:lnTo>
                <a:lnTo>
                  <a:pt x="11403" y="33832"/>
                </a:lnTo>
                <a:lnTo>
                  <a:pt x="10059" y="34902"/>
                </a:lnTo>
                <a:lnTo>
                  <a:pt x="9164" y="36568"/>
                </a:lnTo>
                <a:lnTo>
                  <a:pt x="8168" y="40959"/>
                </a:lnTo>
                <a:lnTo>
                  <a:pt x="7902" y="43464"/>
                </a:lnTo>
                <a:lnTo>
                  <a:pt x="7726" y="46086"/>
                </a:lnTo>
                <a:lnTo>
                  <a:pt x="7607" y="48787"/>
                </a:lnTo>
                <a:lnTo>
                  <a:pt x="7476" y="54327"/>
                </a:lnTo>
                <a:lnTo>
                  <a:pt x="6489" y="57138"/>
                </a:lnTo>
                <a:lnTo>
                  <a:pt x="4878" y="59965"/>
                </a:lnTo>
                <a:lnTo>
                  <a:pt x="2852" y="62801"/>
                </a:lnTo>
                <a:lnTo>
                  <a:pt x="1501" y="65645"/>
                </a:lnTo>
                <a:lnTo>
                  <a:pt x="601" y="68494"/>
                </a:lnTo>
                <a:lnTo>
                  <a:pt x="0" y="71345"/>
                </a:lnTo>
                <a:lnTo>
                  <a:pt x="552" y="74198"/>
                </a:lnTo>
                <a:lnTo>
                  <a:pt x="1873" y="77053"/>
                </a:lnTo>
                <a:lnTo>
                  <a:pt x="3706" y="79909"/>
                </a:lnTo>
                <a:lnTo>
                  <a:pt x="4927" y="82765"/>
                </a:lnTo>
                <a:lnTo>
                  <a:pt x="5742" y="85622"/>
                </a:lnTo>
                <a:lnTo>
                  <a:pt x="7050" y="92500"/>
                </a:lnTo>
                <a:lnTo>
                  <a:pt x="9768" y="95980"/>
                </a:lnTo>
                <a:lnTo>
                  <a:pt x="15583" y="102368"/>
                </a:lnTo>
                <a:lnTo>
                  <a:pt x="18323" y="102588"/>
                </a:lnTo>
                <a:lnTo>
                  <a:pt x="20388" y="102648"/>
                </a:lnTo>
                <a:lnTo>
                  <a:pt x="22717" y="101734"/>
                </a:lnTo>
                <a:lnTo>
                  <a:pt x="25222" y="100173"/>
                </a:lnTo>
                <a:lnTo>
                  <a:pt x="27844" y="98179"/>
                </a:lnTo>
                <a:lnTo>
                  <a:pt x="30545" y="96851"/>
                </a:lnTo>
                <a:lnTo>
                  <a:pt x="33298" y="95964"/>
                </a:lnTo>
                <a:lnTo>
                  <a:pt x="36086" y="95374"/>
                </a:lnTo>
                <a:lnTo>
                  <a:pt x="38897" y="94028"/>
                </a:lnTo>
                <a:lnTo>
                  <a:pt x="41723" y="92178"/>
                </a:lnTo>
                <a:lnTo>
                  <a:pt x="44560" y="89992"/>
                </a:lnTo>
                <a:lnTo>
                  <a:pt x="48357" y="88535"/>
                </a:lnTo>
                <a:lnTo>
                  <a:pt x="52793" y="87563"/>
                </a:lnTo>
                <a:lnTo>
                  <a:pt x="57655" y="86916"/>
                </a:lnTo>
                <a:lnTo>
                  <a:pt x="61848" y="85531"/>
                </a:lnTo>
                <a:lnTo>
                  <a:pt x="65597" y="83656"/>
                </a:lnTo>
                <a:lnTo>
                  <a:pt x="69049" y="81453"/>
                </a:lnTo>
                <a:lnTo>
                  <a:pt x="72302" y="79032"/>
                </a:lnTo>
                <a:lnTo>
                  <a:pt x="75423" y="76466"/>
                </a:lnTo>
                <a:lnTo>
                  <a:pt x="78457" y="73802"/>
                </a:lnTo>
                <a:lnTo>
                  <a:pt x="82385" y="72027"/>
                </a:lnTo>
                <a:lnTo>
                  <a:pt x="86908" y="70843"/>
                </a:lnTo>
                <a:lnTo>
                  <a:pt x="91828" y="70054"/>
                </a:lnTo>
                <a:lnTo>
                  <a:pt x="96061" y="68575"/>
                </a:lnTo>
                <a:lnTo>
                  <a:pt x="99835" y="66637"/>
                </a:lnTo>
                <a:lnTo>
                  <a:pt x="103304" y="64392"/>
                </a:lnTo>
                <a:lnTo>
                  <a:pt x="106569" y="62895"/>
                </a:lnTo>
                <a:lnTo>
                  <a:pt x="109699" y="61898"/>
                </a:lnTo>
                <a:lnTo>
                  <a:pt x="112737" y="61233"/>
                </a:lnTo>
                <a:lnTo>
                  <a:pt x="115715" y="60789"/>
                </a:lnTo>
                <a:lnTo>
                  <a:pt x="118653" y="60494"/>
                </a:lnTo>
                <a:lnTo>
                  <a:pt x="121564" y="60297"/>
                </a:lnTo>
                <a:lnTo>
                  <a:pt x="124457" y="61118"/>
                </a:lnTo>
                <a:lnTo>
                  <a:pt x="127339" y="62618"/>
                </a:lnTo>
                <a:lnTo>
                  <a:pt x="134256" y="67318"/>
                </a:lnTo>
                <a:lnTo>
                  <a:pt x="137742" y="67961"/>
                </a:lnTo>
                <a:lnTo>
                  <a:pt x="140005" y="68132"/>
                </a:lnTo>
                <a:lnTo>
                  <a:pt x="141514" y="69199"/>
                </a:lnTo>
                <a:lnTo>
                  <a:pt x="142520" y="70863"/>
                </a:lnTo>
                <a:lnTo>
                  <a:pt x="143637" y="75251"/>
                </a:lnTo>
                <a:lnTo>
                  <a:pt x="143936" y="77755"/>
                </a:lnTo>
                <a:lnTo>
                  <a:pt x="144134" y="80377"/>
                </a:lnTo>
                <a:lnTo>
                  <a:pt x="143314" y="83077"/>
                </a:lnTo>
                <a:lnTo>
                  <a:pt x="141815" y="85830"/>
                </a:lnTo>
                <a:lnTo>
                  <a:pt x="137116" y="92541"/>
                </a:lnTo>
                <a:lnTo>
                  <a:pt x="133933" y="95998"/>
                </a:lnTo>
                <a:lnTo>
                  <a:pt x="121404" y="108718"/>
                </a:lnTo>
                <a:lnTo>
                  <a:pt x="115838" y="114301"/>
                </a:lnTo>
                <a:lnTo>
                  <a:pt x="113020" y="118076"/>
                </a:lnTo>
                <a:lnTo>
                  <a:pt x="110189" y="122497"/>
                </a:lnTo>
                <a:lnTo>
                  <a:pt x="107349" y="127350"/>
                </a:lnTo>
                <a:lnTo>
                  <a:pt x="104503" y="130585"/>
                </a:lnTo>
                <a:lnTo>
                  <a:pt x="101653" y="132742"/>
                </a:lnTo>
                <a:lnTo>
                  <a:pt x="98801" y="134179"/>
                </a:lnTo>
                <a:lnTo>
                  <a:pt x="95947" y="136091"/>
                </a:lnTo>
                <a:lnTo>
                  <a:pt x="93092" y="138317"/>
                </a:lnTo>
                <a:lnTo>
                  <a:pt x="90236" y="140754"/>
                </a:lnTo>
                <a:lnTo>
                  <a:pt x="87379" y="142378"/>
                </a:lnTo>
                <a:lnTo>
                  <a:pt x="84523" y="143461"/>
                </a:lnTo>
                <a:lnTo>
                  <a:pt x="81666" y="144184"/>
                </a:lnTo>
                <a:lnTo>
                  <a:pt x="78808" y="144665"/>
                </a:lnTo>
                <a:lnTo>
                  <a:pt x="75951" y="144986"/>
                </a:lnTo>
                <a:lnTo>
                  <a:pt x="73094" y="145200"/>
                </a:lnTo>
                <a:lnTo>
                  <a:pt x="70236" y="145342"/>
                </a:lnTo>
                <a:lnTo>
                  <a:pt x="60500" y="145590"/>
                </a:lnTo>
                <a:lnTo>
                  <a:pt x="50234" y="14562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378"/>
          <p:cNvSpPr/>
          <p:nvPr/>
        </p:nvSpPr>
        <p:spPr bwMode="auto">
          <a:xfrm>
            <a:off x="7812405" y="3248977"/>
            <a:ext cx="77153" cy="60009"/>
          </a:xfrm>
          <a:custGeom>
            <a:avLst/>
            <a:gdLst/>
            <a:ahLst/>
            <a:cxnLst/>
            <a:rect l="0" t="0" r="0" b="0"/>
            <a:pathLst>
              <a:path w="77153" h="60009">
                <a:moveTo>
                  <a:pt x="8572" y="0"/>
                </a:moveTo>
                <a:lnTo>
                  <a:pt x="104" y="0"/>
                </a:lnTo>
                <a:lnTo>
                  <a:pt x="70" y="953"/>
                </a:lnTo>
                <a:lnTo>
                  <a:pt x="4" y="10583"/>
                </a:lnTo>
                <a:lnTo>
                  <a:pt x="0" y="58782"/>
                </a:lnTo>
                <a:lnTo>
                  <a:pt x="952" y="59191"/>
                </a:lnTo>
                <a:lnTo>
                  <a:pt x="2540" y="59463"/>
                </a:lnTo>
                <a:lnTo>
                  <a:pt x="8219" y="59976"/>
                </a:lnTo>
                <a:lnTo>
                  <a:pt x="24418" y="60008"/>
                </a:lnTo>
                <a:lnTo>
                  <a:pt x="25804" y="59055"/>
                </a:lnTo>
                <a:lnTo>
                  <a:pt x="27680" y="57468"/>
                </a:lnTo>
                <a:lnTo>
                  <a:pt x="29883" y="55457"/>
                </a:lnTo>
                <a:lnTo>
                  <a:pt x="32304" y="54116"/>
                </a:lnTo>
                <a:lnTo>
                  <a:pt x="34871" y="53222"/>
                </a:lnTo>
                <a:lnTo>
                  <a:pt x="37535" y="52627"/>
                </a:lnTo>
                <a:lnTo>
                  <a:pt x="40263" y="52230"/>
                </a:lnTo>
                <a:lnTo>
                  <a:pt x="43034" y="51964"/>
                </a:lnTo>
                <a:lnTo>
                  <a:pt x="49775" y="51540"/>
                </a:lnTo>
                <a:lnTo>
                  <a:pt x="53238" y="51482"/>
                </a:lnTo>
                <a:lnTo>
                  <a:pt x="77152" y="5143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379"/>
          <p:cNvSpPr/>
          <p:nvPr/>
        </p:nvSpPr>
        <p:spPr bwMode="auto">
          <a:xfrm>
            <a:off x="7889557" y="3214687"/>
            <a:ext cx="17146" cy="162879"/>
          </a:xfrm>
          <a:custGeom>
            <a:avLst/>
            <a:gdLst/>
            <a:ahLst/>
            <a:cxnLst/>
            <a:rect l="0" t="0" r="0" b="0"/>
            <a:pathLst>
              <a:path w="17146" h="162879">
                <a:moveTo>
                  <a:pt x="17145" y="0"/>
                </a:moveTo>
                <a:lnTo>
                  <a:pt x="8926" y="0"/>
                </a:lnTo>
                <a:lnTo>
                  <a:pt x="8677" y="4551"/>
                </a:lnTo>
                <a:lnTo>
                  <a:pt x="8594" y="8731"/>
                </a:lnTo>
                <a:lnTo>
                  <a:pt x="8573" y="61676"/>
                </a:lnTo>
                <a:lnTo>
                  <a:pt x="7620" y="65882"/>
                </a:lnTo>
                <a:lnTo>
                  <a:pt x="6033" y="70592"/>
                </a:lnTo>
                <a:lnTo>
                  <a:pt x="4021" y="75636"/>
                </a:lnTo>
                <a:lnTo>
                  <a:pt x="2681" y="80904"/>
                </a:lnTo>
                <a:lnTo>
                  <a:pt x="1787" y="86321"/>
                </a:lnTo>
                <a:lnTo>
                  <a:pt x="1192" y="91837"/>
                </a:lnTo>
                <a:lnTo>
                  <a:pt x="794" y="96467"/>
                </a:lnTo>
                <a:lnTo>
                  <a:pt x="530" y="100507"/>
                </a:lnTo>
                <a:lnTo>
                  <a:pt x="354" y="104152"/>
                </a:lnTo>
                <a:lnTo>
                  <a:pt x="157" y="113283"/>
                </a:lnTo>
                <a:lnTo>
                  <a:pt x="1" y="158344"/>
                </a:lnTo>
                <a:lnTo>
                  <a:pt x="953" y="159855"/>
                </a:lnTo>
                <a:lnTo>
                  <a:pt x="2541" y="160863"/>
                </a:lnTo>
                <a:lnTo>
                  <a:pt x="7381" y="162480"/>
                </a:lnTo>
                <a:lnTo>
                  <a:pt x="6826" y="162612"/>
                </a:lnTo>
                <a:lnTo>
                  <a:pt x="5503" y="162701"/>
                </a:lnTo>
                <a:lnTo>
                  <a:pt x="0" y="16287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380"/>
          <p:cNvSpPr/>
          <p:nvPr/>
        </p:nvSpPr>
        <p:spPr bwMode="auto">
          <a:xfrm>
            <a:off x="7958137" y="3214687"/>
            <a:ext cx="85691" cy="128589"/>
          </a:xfrm>
          <a:custGeom>
            <a:avLst/>
            <a:gdLst/>
            <a:ahLst/>
            <a:cxnLst/>
            <a:rect l="0" t="0" r="0" b="0"/>
            <a:pathLst>
              <a:path w="85691" h="128589">
                <a:moveTo>
                  <a:pt x="60007" y="0"/>
                </a:moveTo>
                <a:lnTo>
                  <a:pt x="68476" y="0"/>
                </a:lnTo>
                <a:lnTo>
                  <a:pt x="60358" y="0"/>
                </a:lnTo>
                <a:lnTo>
                  <a:pt x="60164" y="2540"/>
                </a:lnTo>
                <a:lnTo>
                  <a:pt x="60111" y="4551"/>
                </a:lnTo>
                <a:lnTo>
                  <a:pt x="59124" y="5892"/>
                </a:lnTo>
                <a:lnTo>
                  <a:pt x="57514" y="6785"/>
                </a:lnTo>
                <a:lnTo>
                  <a:pt x="55488" y="7381"/>
                </a:lnTo>
                <a:lnTo>
                  <a:pt x="53184" y="8731"/>
                </a:lnTo>
                <a:lnTo>
                  <a:pt x="50696" y="10583"/>
                </a:lnTo>
                <a:lnTo>
                  <a:pt x="44410" y="15849"/>
                </a:lnTo>
                <a:lnTo>
                  <a:pt x="42942" y="16281"/>
                </a:lnTo>
                <a:lnTo>
                  <a:pt x="41011" y="16569"/>
                </a:lnTo>
                <a:lnTo>
                  <a:pt x="35618" y="17031"/>
                </a:lnTo>
                <a:lnTo>
                  <a:pt x="32341" y="17094"/>
                </a:lnTo>
                <a:lnTo>
                  <a:pt x="17177" y="17145"/>
                </a:lnTo>
                <a:lnTo>
                  <a:pt x="25614" y="17145"/>
                </a:lnTo>
                <a:lnTo>
                  <a:pt x="25671" y="19685"/>
                </a:lnTo>
                <a:lnTo>
                  <a:pt x="25718" y="59642"/>
                </a:lnTo>
                <a:lnTo>
                  <a:pt x="23178" y="59845"/>
                </a:lnTo>
                <a:lnTo>
                  <a:pt x="20779" y="59935"/>
                </a:lnTo>
                <a:lnTo>
                  <a:pt x="22887" y="59975"/>
                </a:lnTo>
                <a:lnTo>
                  <a:pt x="30195" y="60007"/>
                </a:lnTo>
                <a:lnTo>
                  <a:pt x="31560" y="59055"/>
                </a:lnTo>
                <a:lnTo>
                  <a:pt x="32470" y="57467"/>
                </a:lnTo>
                <a:lnTo>
                  <a:pt x="33076" y="55457"/>
                </a:lnTo>
                <a:lnTo>
                  <a:pt x="34434" y="54116"/>
                </a:lnTo>
                <a:lnTo>
                  <a:pt x="36291" y="53222"/>
                </a:lnTo>
                <a:lnTo>
                  <a:pt x="38481" y="52627"/>
                </a:lnTo>
                <a:lnTo>
                  <a:pt x="40894" y="52230"/>
                </a:lnTo>
                <a:lnTo>
                  <a:pt x="43455" y="51965"/>
                </a:lnTo>
                <a:lnTo>
                  <a:pt x="46115" y="51788"/>
                </a:lnTo>
                <a:lnTo>
                  <a:pt x="48841" y="51670"/>
                </a:lnTo>
                <a:lnTo>
                  <a:pt x="54410" y="51540"/>
                </a:lnTo>
                <a:lnTo>
                  <a:pt x="71448" y="51444"/>
                </a:lnTo>
                <a:lnTo>
                  <a:pt x="73350" y="52394"/>
                </a:lnTo>
                <a:lnTo>
                  <a:pt x="74617" y="53979"/>
                </a:lnTo>
                <a:lnTo>
                  <a:pt x="75463" y="55989"/>
                </a:lnTo>
                <a:lnTo>
                  <a:pt x="76977" y="57328"/>
                </a:lnTo>
                <a:lnTo>
                  <a:pt x="78941" y="58221"/>
                </a:lnTo>
                <a:lnTo>
                  <a:pt x="81202" y="58817"/>
                </a:lnTo>
                <a:lnTo>
                  <a:pt x="82710" y="60166"/>
                </a:lnTo>
                <a:lnTo>
                  <a:pt x="83715" y="62018"/>
                </a:lnTo>
                <a:lnTo>
                  <a:pt x="85328" y="67284"/>
                </a:lnTo>
                <a:lnTo>
                  <a:pt x="85549" y="70544"/>
                </a:lnTo>
                <a:lnTo>
                  <a:pt x="85647" y="75168"/>
                </a:lnTo>
                <a:lnTo>
                  <a:pt x="85690" y="80398"/>
                </a:lnTo>
                <a:lnTo>
                  <a:pt x="84750" y="83126"/>
                </a:lnTo>
                <a:lnTo>
                  <a:pt x="83169" y="85897"/>
                </a:lnTo>
                <a:lnTo>
                  <a:pt x="81165" y="88698"/>
                </a:lnTo>
                <a:lnTo>
                  <a:pt x="78874" y="91517"/>
                </a:lnTo>
                <a:lnTo>
                  <a:pt x="76396" y="94349"/>
                </a:lnTo>
                <a:lnTo>
                  <a:pt x="73790" y="97189"/>
                </a:lnTo>
                <a:lnTo>
                  <a:pt x="68356" y="102885"/>
                </a:lnTo>
                <a:lnTo>
                  <a:pt x="57106" y="114303"/>
                </a:lnTo>
                <a:lnTo>
                  <a:pt x="54263" y="116207"/>
                </a:lnTo>
                <a:lnTo>
                  <a:pt x="51415" y="117477"/>
                </a:lnTo>
                <a:lnTo>
                  <a:pt x="48564" y="118323"/>
                </a:lnTo>
                <a:lnTo>
                  <a:pt x="45711" y="119839"/>
                </a:lnTo>
                <a:lnTo>
                  <a:pt x="42857" y="121803"/>
                </a:lnTo>
                <a:lnTo>
                  <a:pt x="35982" y="127247"/>
                </a:lnTo>
                <a:lnTo>
                  <a:pt x="34466" y="127694"/>
                </a:lnTo>
                <a:lnTo>
                  <a:pt x="32503" y="127992"/>
                </a:lnTo>
                <a:lnTo>
                  <a:pt x="30240" y="128191"/>
                </a:lnTo>
                <a:lnTo>
                  <a:pt x="27780" y="128323"/>
                </a:lnTo>
                <a:lnTo>
                  <a:pt x="22507" y="128470"/>
                </a:lnTo>
                <a:lnTo>
                  <a:pt x="0" y="128588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381"/>
          <p:cNvSpPr/>
          <p:nvPr/>
        </p:nvSpPr>
        <p:spPr bwMode="auto">
          <a:xfrm>
            <a:off x="7340917" y="3163252"/>
            <a:ext cx="34291" cy="864909"/>
          </a:xfrm>
          <a:custGeom>
            <a:avLst/>
            <a:gdLst/>
            <a:ahLst/>
            <a:cxnLst/>
            <a:rect l="0" t="0" r="0" b="0"/>
            <a:pathLst>
              <a:path w="34291" h="864909">
                <a:moveTo>
                  <a:pt x="17145" y="857250"/>
                </a:moveTo>
                <a:lnTo>
                  <a:pt x="17145" y="864631"/>
                </a:lnTo>
                <a:lnTo>
                  <a:pt x="17145" y="860648"/>
                </a:lnTo>
                <a:lnTo>
                  <a:pt x="17145" y="862914"/>
                </a:lnTo>
                <a:lnTo>
                  <a:pt x="17145" y="860304"/>
                </a:lnTo>
                <a:lnTo>
                  <a:pt x="17145" y="864908"/>
                </a:lnTo>
                <a:lnTo>
                  <a:pt x="17145" y="858361"/>
                </a:lnTo>
                <a:lnTo>
                  <a:pt x="16193" y="857991"/>
                </a:lnTo>
                <a:lnTo>
                  <a:pt x="14606" y="857744"/>
                </a:lnTo>
                <a:lnTo>
                  <a:pt x="8604" y="857253"/>
                </a:lnTo>
                <a:lnTo>
                  <a:pt x="7626" y="857251"/>
                </a:lnTo>
                <a:lnTo>
                  <a:pt x="0" y="857250"/>
                </a:lnTo>
                <a:lnTo>
                  <a:pt x="8573" y="857250"/>
                </a:lnTo>
                <a:lnTo>
                  <a:pt x="8573" y="852699"/>
                </a:lnTo>
                <a:lnTo>
                  <a:pt x="7620" y="850406"/>
                </a:lnTo>
                <a:lnTo>
                  <a:pt x="6033" y="847925"/>
                </a:lnTo>
                <a:lnTo>
                  <a:pt x="1192" y="841650"/>
                </a:lnTo>
                <a:lnTo>
                  <a:pt x="1747" y="840183"/>
                </a:lnTo>
                <a:lnTo>
                  <a:pt x="3070" y="838252"/>
                </a:lnTo>
                <a:lnTo>
                  <a:pt x="4904" y="836012"/>
                </a:lnTo>
                <a:lnTo>
                  <a:pt x="6127" y="833566"/>
                </a:lnTo>
                <a:lnTo>
                  <a:pt x="6943" y="830984"/>
                </a:lnTo>
                <a:lnTo>
                  <a:pt x="7848" y="824621"/>
                </a:lnTo>
                <a:lnTo>
                  <a:pt x="8477" y="804117"/>
                </a:lnTo>
                <a:lnTo>
                  <a:pt x="7556" y="799921"/>
                </a:lnTo>
                <a:lnTo>
                  <a:pt x="5991" y="795218"/>
                </a:lnTo>
                <a:lnTo>
                  <a:pt x="3994" y="790178"/>
                </a:lnTo>
                <a:lnTo>
                  <a:pt x="2663" y="784913"/>
                </a:lnTo>
                <a:lnTo>
                  <a:pt x="1775" y="779498"/>
                </a:lnTo>
                <a:lnTo>
                  <a:pt x="789" y="768401"/>
                </a:lnTo>
                <a:lnTo>
                  <a:pt x="156" y="745755"/>
                </a:lnTo>
                <a:lnTo>
                  <a:pt x="0" y="389081"/>
                </a:lnTo>
                <a:lnTo>
                  <a:pt x="953" y="382260"/>
                </a:lnTo>
                <a:lnTo>
                  <a:pt x="2540" y="374855"/>
                </a:lnTo>
                <a:lnTo>
                  <a:pt x="4551" y="367061"/>
                </a:lnTo>
                <a:lnTo>
                  <a:pt x="5891" y="359960"/>
                </a:lnTo>
                <a:lnTo>
                  <a:pt x="6785" y="353320"/>
                </a:lnTo>
                <a:lnTo>
                  <a:pt x="7778" y="340864"/>
                </a:lnTo>
                <a:lnTo>
                  <a:pt x="8416" y="314805"/>
                </a:lnTo>
                <a:lnTo>
                  <a:pt x="8542" y="286974"/>
                </a:lnTo>
                <a:lnTo>
                  <a:pt x="9504" y="280851"/>
                </a:lnTo>
                <a:lnTo>
                  <a:pt x="11099" y="274864"/>
                </a:lnTo>
                <a:lnTo>
                  <a:pt x="13114" y="268968"/>
                </a:lnTo>
                <a:lnTo>
                  <a:pt x="14458" y="263132"/>
                </a:lnTo>
                <a:lnTo>
                  <a:pt x="15354" y="257336"/>
                </a:lnTo>
                <a:lnTo>
                  <a:pt x="16349" y="244864"/>
                </a:lnTo>
                <a:lnTo>
                  <a:pt x="16909" y="222730"/>
                </a:lnTo>
                <a:lnTo>
                  <a:pt x="17143" y="157194"/>
                </a:lnTo>
                <a:lnTo>
                  <a:pt x="18096" y="152421"/>
                </a:lnTo>
                <a:lnTo>
                  <a:pt x="19684" y="148286"/>
                </a:lnTo>
                <a:lnTo>
                  <a:pt x="21696" y="144578"/>
                </a:lnTo>
                <a:lnTo>
                  <a:pt x="23036" y="140200"/>
                </a:lnTo>
                <a:lnTo>
                  <a:pt x="23930" y="135377"/>
                </a:lnTo>
                <a:lnTo>
                  <a:pt x="24924" y="124937"/>
                </a:lnTo>
                <a:lnTo>
                  <a:pt x="25613" y="101602"/>
                </a:lnTo>
                <a:lnTo>
                  <a:pt x="25717" y="8970"/>
                </a:lnTo>
                <a:lnTo>
                  <a:pt x="26670" y="7885"/>
                </a:lnTo>
                <a:lnTo>
                  <a:pt x="34290" y="0"/>
                </a:lnTo>
              </a:path>
            </a:pathLst>
          </a:custGeom>
          <a:noFill/>
          <a:ln w="38100" cap="sq" cmpd="sng" algn="ctr">
            <a:solidFill>
              <a:srgbClr val="0093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382"/>
          <p:cNvSpPr/>
          <p:nvPr/>
        </p:nvSpPr>
        <p:spPr bwMode="auto">
          <a:xfrm>
            <a:off x="7340917" y="3797617"/>
            <a:ext cx="17115" cy="222886"/>
          </a:xfrm>
          <a:custGeom>
            <a:avLst/>
            <a:gdLst/>
            <a:ahLst/>
            <a:cxnLst/>
            <a:rect l="0" t="0" r="0" b="0"/>
            <a:pathLst>
              <a:path w="17115" h="222886">
                <a:moveTo>
                  <a:pt x="0" y="222885"/>
                </a:moveTo>
                <a:lnTo>
                  <a:pt x="7381" y="222885"/>
                </a:lnTo>
                <a:lnTo>
                  <a:pt x="7778" y="221933"/>
                </a:lnTo>
                <a:lnTo>
                  <a:pt x="8220" y="218334"/>
                </a:lnTo>
                <a:lnTo>
                  <a:pt x="8416" y="213560"/>
                </a:lnTo>
                <a:lnTo>
                  <a:pt x="8526" y="205517"/>
                </a:lnTo>
                <a:lnTo>
                  <a:pt x="8573" y="117093"/>
                </a:lnTo>
                <a:lnTo>
                  <a:pt x="9525" y="110447"/>
                </a:lnTo>
                <a:lnTo>
                  <a:pt x="11113" y="104111"/>
                </a:lnTo>
                <a:lnTo>
                  <a:pt x="13124" y="97983"/>
                </a:lnTo>
                <a:lnTo>
                  <a:pt x="14464" y="91992"/>
                </a:lnTo>
                <a:lnTo>
                  <a:pt x="15358" y="86093"/>
                </a:lnTo>
                <a:lnTo>
                  <a:pt x="15954" y="80255"/>
                </a:lnTo>
                <a:lnTo>
                  <a:pt x="16350" y="75411"/>
                </a:lnTo>
                <a:lnTo>
                  <a:pt x="16616" y="71229"/>
                </a:lnTo>
                <a:lnTo>
                  <a:pt x="16792" y="67488"/>
                </a:lnTo>
                <a:lnTo>
                  <a:pt x="16988" y="58253"/>
                </a:lnTo>
                <a:lnTo>
                  <a:pt x="17114" y="41352"/>
                </a:lnTo>
                <a:lnTo>
                  <a:pt x="16172" y="38046"/>
                </a:lnTo>
                <a:lnTo>
                  <a:pt x="14591" y="34888"/>
                </a:lnTo>
                <a:lnTo>
                  <a:pt x="12585" y="31832"/>
                </a:lnTo>
                <a:lnTo>
                  <a:pt x="11248" y="28841"/>
                </a:lnTo>
                <a:lnTo>
                  <a:pt x="10356" y="25895"/>
                </a:lnTo>
                <a:lnTo>
                  <a:pt x="9761" y="22978"/>
                </a:lnTo>
                <a:lnTo>
                  <a:pt x="9365" y="20081"/>
                </a:lnTo>
                <a:lnTo>
                  <a:pt x="8925" y="14323"/>
                </a:lnTo>
                <a:lnTo>
                  <a:pt x="8582" y="8722"/>
                </a:lnTo>
                <a:lnTo>
                  <a:pt x="7626" y="8672"/>
                </a:lnTo>
                <a:lnTo>
                  <a:pt x="354" y="8577"/>
                </a:lnTo>
                <a:lnTo>
                  <a:pt x="157" y="6034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383"/>
          <p:cNvSpPr/>
          <p:nvPr/>
        </p:nvSpPr>
        <p:spPr bwMode="auto">
          <a:xfrm>
            <a:off x="7340917" y="3454717"/>
            <a:ext cx="1" cy="240031"/>
          </a:xfrm>
          <a:custGeom>
            <a:avLst/>
            <a:gdLst/>
            <a:ahLst/>
            <a:cxnLst/>
            <a:rect l="0" t="0" r="0" b="0"/>
            <a:pathLst>
              <a:path w="1" h="240031">
                <a:moveTo>
                  <a:pt x="0" y="24003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384"/>
          <p:cNvSpPr/>
          <p:nvPr/>
        </p:nvSpPr>
        <p:spPr bwMode="auto">
          <a:xfrm>
            <a:off x="7358062" y="3120389"/>
            <a:ext cx="17146" cy="171452"/>
          </a:xfrm>
          <a:custGeom>
            <a:avLst/>
            <a:gdLst/>
            <a:ahLst/>
            <a:cxnLst/>
            <a:rect l="0" t="0" r="0" b="0"/>
            <a:pathLst>
              <a:path w="17146" h="171452">
                <a:moveTo>
                  <a:pt x="0" y="171451"/>
                </a:moveTo>
                <a:lnTo>
                  <a:pt x="0" y="134262"/>
                </a:lnTo>
                <a:lnTo>
                  <a:pt x="953" y="131418"/>
                </a:lnTo>
                <a:lnTo>
                  <a:pt x="2540" y="128570"/>
                </a:lnTo>
                <a:lnTo>
                  <a:pt x="4551" y="125718"/>
                </a:lnTo>
                <a:lnTo>
                  <a:pt x="5892" y="122865"/>
                </a:lnTo>
                <a:lnTo>
                  <a:pt x="6785" y="120010"/>
                </a:lnTo>
                <a:lnTo>
                  <a:pt x="7381" y="117155"/>
                </a:lnTo>
                <a:lnTo>
                  <a:pt x="7779" y="114298"/>
                </a:lnTo>
                <a:lnTo>
                  <a:pt x="8043" y="111442"/>
                </a:lnTo>
                <a:lnTo>
                  <a:pt x="8220" y="108584"/>
                </a:lnTo>
                <a:lnTo>
                  <a:pt x="8416" y="102870"/>
                </a:lnTo>
                <a:lnTo>
                  <a:pt x="8541" y="91440"/>
                </a:lnTo>
                <a:lnTo>
                  <a:pt x="8570" y="74296"/>
                </a:lnTo>
                <a:lnTo>
                  <a:pt x="9523" y="71438"/>
                </a:lnTo>
                <a:lnTo>
                  <a:pt x="11112" y="68581"/>
                </a:lnTo>
                <a:lnTo>
                  <a:pt x="13123" y="65723"/>
                </a:lnTo>
                <a:lnTo>
                  <a:pt x="14463" y="62866"/>
                </a:lnTo>
                <a:lnTo>
                  <a:pt x="15358" y="60008"/>
                </a:lnTo>
                <a:lnTo>
                  <a:pt x="15953" y="57150"/>
                </a:lnTo>
                <a:lnTo>
                  <a:pt x="16351" y="54293"/>
                </a:lnTo>
                <a:lnTo>
                  <a:pt x="16615" y="51436"/>
                </a:lnTo>
                <a:lnTo>
                  <a:pt x="16792" y="48578"/>
                </a:lnTo>
                <a:lnTo>
                  <a:pt x="16989" y="40323"/>
                </a:lnTo>
                <a:lnTo>
                  <a:pt x="1714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385"/>
          <p:cNvSpPr/>
          <p:nvPr/>
        </p:nvSpPr>
        <p:spPr bwMode="auto">
          <a:xfrm>
            <a:off x="7160894" y="3163252"/>
            <a:ext cx="197169" cy="162878"/>
          </a:xfrm>
          <a:custGeom>
            <a:avLst/>
            <a:gdLst/>
            <a:ahLst/>
            <a:cxnLst/>
            <a:rect l="0" t="0" r="0" b="0"/>
            <a:pathLst>
              <a:path w="197169" h="162878">
                <a:moveTo>
                  <a:pt x="17146" y="0"/>
                </a:moveTo>
                <a:lnTo>
                  <a:pt x="17146" y="4551"/>
                </a:lnTo>
                <a:lnTo>
                  <a:pt x="16193" y="5891"/>
                </a:lnTo>
                <a:lnTo>
                  <a:pt x="14606" y="6785"/>
                </a:lnTo>
                <a:lnTo>
                  <a:pt x="12595" y="7381"/>
                </a:lnTo>
                <a:lnTo>
                  <a:pt x="11254" y="8731"/>
                </a:lnTo>
                <a:lnTo>
                  <a:pt x="10360" y="10583"/>
                </a:lnTo>
                <a:lnTo>
                  <a:pt x="9368" y="15181"/>
                </a:lnTo>
                <a:lnTo>
                  <a:pt x="9103" y="17741"/>
                </a:lnTo>
                <a:lnTo>
                  <a:pt x="8678" y="24142"/>
                </a:lnTo>
                <a:lnTo>
                  <a:pt x="8620" y="27557"/>
                </a:lnTo>
                <a:lnTo>
                  <a:pt x="8576" y="41277"/>
                </a:lnTo>
                <a:lnTo>
                  <a:pt x="6035" y="44698"/>
                </a:lnTo>
                <a:lnTo>
                  <a:pt x="4023" y="46943"/>
                </a:lnTo>
                <a:lnTo>
                  <a:pt x="2682" y="49393"/>
                </a:lnTo>
                <a:lnTo>
                  <a:pt x="1788" y="51979"/>
                </a:lnTo>
                <a:lnTo>
                  <a:pt x="354" y="58422"/>
                </a:lnTo>
                <a:lnTo>
                  <a:pt x="158" y="61843"/>
                </a:lnTo>
                <a:lnTo>
                  <a:pt x="71" y="66538"/>
                </a:lnTo>
                <a:lnTo>
                  <a:pt x="0" y="161652"/>
                </a:lnTo>
                <a:lnTo>
                  <a:pt x="954" y="162060"/>
                </a:lnTo>
                <a:lnTo>
                  <a:pt x="6786" y="162716"/>
                </a:lnTo>
                <a:lnTo>
                  <a:pt x="12772" y="162846"/>
                </a:lnTo>
                <a:lnTo>
                  <a:pt x="37264" y="162877"/>
                </a:lnTo>
                <a:lnTo>
                  <a:pt x="40082" y="161925"/>
                </a:lnTo>
                <a:lnTo>
                  <a:pt x="45755" y="158327"/>
                </a:lnTo>
                <a:lnTo>
                  <a:pt x="49554" y="156986"/>
                </a:lnTo>
                <a:lnTo>
                  <a:pt x="53991" y="156093"/>
                </a:lnTo>
                <a:lnTo>
                  <a:pt x="58854" y="155497"/>
                </a:lnTo>
                <a:lnTo>
                  <a:pt x="63048" y="155100"/>
                </a:lnTo>
                <a:lnTo>
                  <a:pt x="66798" y="154835"/>
                </a:lnTo>
                <a:lnTo>
                  <a:pt x="70249" y="154658"/>
                </a:lnTo>
                <a:lnTo>
                  <a:pt x="76624" y="154462"/>
                </a:lnTo>
                <a:lnTo>
                  <a:pt x="93029" y="154336"/>
                </a:lnTo>
                <a:lnTo>
                  <a:pt x="104505" y="154314"/>
                </a:lnTo>
                <a:lnTo>
                  <a:pt x="108723" y="153359"/>
                </a:lnTo>
                <a:lnTo>
                  <a:pt x="113441" y="151769"/>
                </a:lnTo>
                <a:lnTo>
                  <a:pt x="118489" y="149757"/>
                </a:lnTo>
                <a:lnTo>
                  <a:pt x="122808" y="148416"/>
                </a:lnTo>
                <a:lnTo>
                  <a:pt x="126640" y="147521"/>
                </a:lnTo>
                <a:lnTo>
                  <a:pt x="130147" y="146925"/>
                </a:lnTo>
                <a:lnTo>
                  <a:pt x="133437" y="146528"/>
                </a:lnTo>
                <a:lnTo>
                  <a:pt x="136583" y="146263"/>
                </a:lnTo>
                <a:lnTo>
                  <a:pt x="142619" y="145968"/>
                </a:lnTo>
                <a:lnTo>
                  <a:pt x="148476" y="145837"/>
                </a:lnTo>
                <a:lnTo>
                  <a:pt x="197168" y="14573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386"/>
          <p:cNvSpPr/>
          <p:nvPr/>
        </p:nvSpPr>
        <p:spPr bwMode="auto">
          <a:xfrm>
            <a:off x="7418069" y="3831907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0" y="0"/>
                </a:moveTo>
                <a:lnTo>
                  <a:pt x="46108" y="0"/>
                </a:lnTo>
                <a:lnTo>
                  <a:pt x="48837" y="953"/>
                </a:lnTo>
                <a:lnTo>
                  <a:pt x="51608" y="2540"/>
                </a:lnTo>
                <a:lnTo>
                  <a:pt x="54408" y="4551"/>
                </a:lnTo>
                <a:lnTo>
                  <a:pt x="57227" y="5892"/>
                </a:lnTo>
                <a:lnTo>
                  <a:pt x="60059" y="6785"/>
                </a:lnTo>
                <a:lnTo>
                  <a:pt x="62900" y="7381"/>
                </a:lnTo>
                <a:lnTo>
                  <a:pt x="65746" y="7778"/>
                </a:lnTo>
                <a:lnTo>
                  <a:pt x="68596" y="8043"/>
                </a:lnTo>
                <a:lnTo>
                  <a:pt x="71448" y="8220"/>
                </a:lnTo>
                <a:lnTo>
                  <a:pt x="75255" y="9290"/>
                </a:lnTo>
                <a:lnTo>
                  <a:pt x="79698" y="10956"/>
                </a:lnTo>
                <a:lnTo>
                  <a:pt x="84564" y="13019"/>
                </a:lnTo>
                <a:lnTo>
                  <a:pt x="88761" y="14394"/>
                </a:lnTo>
                <a:lnTo>
                  <a:pt x="92512" y="15311"/>
                </a:lnTo>
                <a:lnTo>
                  <a:pt x="95965" y="15923"/>
                </a:lnTo>
                <a:lnTo>
                  <a:pt x="99220" y="17283"/>
                </a:lnTo>
                <a:lnTo>
                  <a:pt x="102341" y="19142"/>
                </a:lnTo>
                <a:lnTo>
                  <a:pt x="105375" y="21334"/>
                </a:lnTo>
                <a:lnTo>
                  <a:pt x="108350" y="23747"/>
                </a:lnTo>
                <a:lnTo>
                  <a:pt x="111286" y="26309"/>
                </a:lnTo>
                <a:lnTo>
                  <a:pt x="114196" y="28969"/>
                </a:lnTo>
                <a:lnTo>
                  <a:pt x="119969" y="34465"/>
                </a:lnTo>
                <a:lnTo>
                  <a:pt x="148590" y="62868"/>
                </a:lnTo>
                <a:lnTo>
                  <a:pt x="150496" y="66677"/>
                </a:lnTo>
                <a:lnTo>
                  <a:pt x="151765" y="71122"/>
                </a:lnTo>
                <a:lnTo>
                  <a:pt x="152612" y="75989"/>
                </a:lnTo>
                <a:lnTo>
                  <a:pt x="154130" y="80187"/>
                </a:lnTo>
                <a:lnTo>
                  <a:pt x="156093" y="83938"/>
                </a:lnTo>
                <a:lnTo>
                  <a:pt x="158355" y="87391"/>
                </a:lnTo>
                <a:lnTo>
                  <a:pt x="159863" y="91598"/>
                </a:lnTo>
                <a:lnTo>
                  <a:pt x="160868" y="96308"/>
                </a:lnTo>
                <a:lnTo>
                  <a:pt x="161538" y="101353"/>
                </a:lnTo>
                <a:lnTo>
                  <a:pt x="161985" y="106621"/>
                </a:lnTo>
                <a:lnTo>
                  <a:pt x="162283" y="112038"/>
                </a:lnTo>
                <a:lnTo>
                  <a:pt x="162614" y="123138"/>
                </a:lnTo>
                <a:lnTo>
                  <a:pt x="162855" y="157186"/>
                </a:lnTo>
                <a:lnTo>
                  <a:pt x="162878" y="212968"/>
                </a:lnTo>
                <a:lnTo>
                  <a:pt x="161926" y="213417"/>
                </a:lnTo>
                <a:lnTo>
                  <a:pt x="157939" y="214047"/>
                </a:lnTo>
                <a:lnTo>
                  <a:pt x="160048" y="214195"/>
                </a:lnTo>
                <a:lnTo>
                  <a:pt x="160039" y="214234"/>
                </a:lnTo>
                <a:lnTo>
                  <a:pt x="155249" y="214303"/>
                </a:lnTo>
                <a:lnTo>
                  <a:pt x="154306" y="21431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387"/>
          <p:cNvSpPr/>
          <p:nvPr/>
        </p:nvSpPr>
        <p:spPr bwMode="auto">
          <a:xfrm>
            <a:off x="7520940" y="4149090"/>
            <a:ext cx="154305" cy="60008"/>
          </a:xfrm>
          <a:custGeom>
            <a:avLst/>
            <a:gdLst/>
            <a:ahLst/>
            <a:cxnLst/>
            <a:rect l="0" t="0" r="0" b="0"/>
            <a:pathLst>
              <a:path w="154305" h="60008">
                <a:moveTo>
                  <a:pt x="0" y="8572"/>
                </a:moveTo>
                <a:lnTo>
                  <a:pt x="7381" y="8572"/>
                </a:lnTo>
                <a:lnTo>
                  <a:pt x="1086" y="8572"/>
                </a:lnTo>
                <a:lnTo>
                  <a:pt x="8572" y="8572"/>
                </a:lnTo>
                <a:lnTo>
                  <a:pt x="8572" y="0"/>
                </a:lnTo>
                <a:lnTo>
                  <a:pt x="8572" y="15922"/>
                </a:lnTo>
                <a:lnTo>
                  <a:pt x="7620" y="17282"/>
                </a:lnTo>
                <a:lnTo>
                  <a:pt x="6033" y="19141"/>
                </a:lnTo>
                <a:lnTo>
                  <a:pt x="4021" y="21333"/>
                </a:lnTo>
                <a:lnTo>
                  <a:pt x="2681" y="23747"/>
                </a:lnTo>
                <a:lnTo>
                  <a:pt x="1787" y="26309"/>
                </a:lnTo>
                <a:lnTo>
                  <a:pt x="1191" y="28969"/>
                </a:lnTo>
                <a:lnTo>
                  <a:pt x="794" y="31695"/>
                </a:lnTo>
                <a:lnTo>
                  <a:pt x="530" y="34465"/>
                </a:lnTo>
                <a:lnTo>
                  <a:pt x="104" y="41203"/>
                </a:lnTo>
                <a:lnTo>
                  <a:pt x="46" y="44665"/>
                </a:lnTo>
                <a:lnTo>
                  <a:pt x="0" y="58698"/>
                </a:lnTo>
                <a:lnTo>
                  <a:pt x="953" y="59134"/>
                </a:lnTo>
                <a:lnTo>
                  <a:pt x="4551" y="59619"/>
                </a:lnTo>
                <a:lnTo>
                  <a:pt x="8467" y="59997"/>
                </a:lnTo>
                <a:lnTo>
                  <a:pt x="21339" y="60007"/>
                </a:lnTo>
                <a:lnTo>
                  <a:pt x="23751" y="59054"/>
                </a:lnTo>
                <a:lnTo>
                  <a:pt x="26311" y="57467"/>
                </a:lnTo>
                <a:lnTo>
                  <a:pt x="28971" y="55456"/>
                </a:lnTo>
                <a:lnTo>
                  <a:pt x="31696" y="54116"/>
                </a:lnTo>
                <a:lnTo>
                  <a:pt x="34466" y="53222"/>
                </a:lnTo>
                <a:lnTo>
                  <a:pt x="37264" y="52626"/>
                </a:lnTo>
                <a:lnTo>
                  <a:pt x="40082" y="51276"/>
                </a:lnTo>
                <a:lnTo>
                  <a:pt x="42914" y="49424"/>
                </a:lnTo>
                <a:lnTo>
                  <a:pt x="45754" y="47237"/>
                </a:lnTo>
                <a:lnTo>
                  <a:pt x="49552" y="45779"/>
                </a:lnTo>
                <a:lnTo>
                  <a:pt x="53990" y="44806"/>
                </a:lnTo>
                <a:lnTo>
                  <a:pt x="58853" y="44158"/>
                </a:lnTo>
                <a:lnTo>
                  <a:pt x="63048" y="42774"/>
                </a:lnTo>
                <a:lnTo>
                  <a:pt x="66797" y="40898"/>
                </a:lnTo>
                <a:lnTo>
                  <a:pt x="70248" y="38696"/>
                </a:lnTo>
                <a:lnTo>
                  <a:pt x="73502" y="37227"/>
                </a:lnTo>
                <a:lnTo>
                  <a:pt x="76624" y="36248"/>
                </a:lnTo>
                <a:lnTo>
                  <a:pt x="79658" y="35595"/>
                </a:lnTo>
                <a:lnTo>
                  <a:pt x="82633" y="35160"/>
                </a:lnTo>
                <a:lnTo>
                  <a:pt x="85568" y="34870"/>
                </a:lnTo>
                <a:lnTo>
                  <a:pt x="88478" y="34676"/>
                </a:lnTo>
                <a:lnTo>
                  <a:pt x="91370" y="34547"/>
                </a:lnTo>
                <a:lnTo>
                  <a:pt x="97123" y="34405"/>
                </a:lnTo>
                <a:lnTo>
                  <a:pt x="154304" y="3428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388"/>
          <p:cNvSpPr/>
          <p:nvPr/>
        </p:nvSpPr>
        <p:spPr bwMode="auto">
          <a:xfrm>
            <a:off x="7624164" y="4123372"/>
            <a:ext cx="42509" cy="180024"/>
          </a:xfrm>
          <a:custGeom>
            <a:avLst/>
            <a:gdLst/>
            <a:ahLst/>
            <a:cxnLst/>
            <a:rect l="0" t="0" r="0" b="0"/>
            <a:pathLst>
              <a:path w="42509" h="180024">
                <a:moveTo>
                  <a:pt x="8218" y="0"/>
                </a:moveTo>
                <a:lnTo>
                  <a:pt x="0" y="0"/>
                </a:lnTo>
                <a:lnTo>
                  <a:pt x="834" y="953"/>
                </a:lnTo>
                <a:lnTo>
                  <a:pt x="4301" y="4551"/>
                </a:lnTo>
                <a:lnTo>
                  <a:pt x="5607" y="6844"/>
                </a:lnTo>
                <a:lnTo>
                  <a:pt x="6477" y="9325"/>
                </a:lnTo>
                <a:lnTo>
                  <a:pt x="7445" y="14622"/>
                </a:lnTo>
                <a:lnTo>
                  <a:pt x="7875" y="20151"/>
                </a:lnTo>
                <a:lnTo>
                  <a:pt x="8065" y="28324"/>
                </a:lnTo>
                <a:lnTo>
                  <a:pt x="8116" y="33170"/>
                </a:lnTo>
                <a:lnTo>
                  <a:pt x="9103" y="37353"/>
                </a:lnTo>
                <a:lnTo>
                  <a:pt x="10713" y="41095"/>
                </a:lnTo>
                <a:lnTo>
                  <a:pt x="12738" y="44542"/>
                </a:lnTo>
                <a:lnTo>
                  <a:pt x="14089" y="48745"/>
                </a:lnTo>
                <a:lnTo>
                  <a:pt x="14989" y="53451"/>
                </a:lnTo>
                <a:lnTo>
                  <a:pt x="15590" y="58494"/>
                </a:lnTo>
                <a:lnTo>
                  <a:pt x="15990" y="63761"/>
                </a:lnTo>
                <a:lnTo>
                  <a:pt x="16257" y="69177"/>
                </a:lnTo>
                <a:lnTo>
                  <a:pt x="16435" y="74693"/>
                </a:lnTo>
                <a:lnTo>
                  <a:pt x="17505" y="80276"/>
                </a:lnTo>
                <a:lnTo>
                  <a:pt x="19172" y="85902"/>
                </a:lnTo>
                <a:lnTo>
                  <a:pt x="21236" y="91558"/>
                </a:lnTo>
                <a:lnTo>
                  <a:pt x="22612" y="96282"/>
                </a:lnTo>
                <a:lnTo>
                  <a:pt x="23529" y="100382"/>
                </a:lnTo>
                <a:lnTo>
                  <a:pt x="24140" y="104069"/>
                </a:lnTo>
                <a:lnTo>
                  <a:pt x="24548" y="108432"/>
                </a:lnTo>
                <a:lnTo>
                  <a:pt x="24820" y="113246"/>
                </a:lnTo>
                <a:lnTo>
                  <a:pt x="25001" y="118360"/>
                </a:lnTo>
                <a:lnTo>
                  <a:pt x="26074" y="122721"/>
                </a:lnTo>
                <a:lnTo>
                  <a:pt x="27742" y="126582"/>
                </a:lnTo>
                <a:lnTo>
                  <a:pt x="29807" y="130108"/>
                </a:lnTo>
                <a:lnTo>
                  <a:pt x="31183" y="134364"/>
                </a:lnTo>
                <a:lnTo>
                  <a:pt x="32101" y="139106"/>
                </a:lnTo>
                <a:lnTo>
                  <a:pt x="32712" y="144172"/>
                </a:lnTo>
                <a:lnTo>
                  <a:pt x="33120" y="148502"/>
                </a:lnTo>
                <a:lnTo>
                  <a:pt x="33392" y="152342"/>
                </a:lnTo>
                <a:lnTo>
                  <a:pt x="33573" y="155854"/>
                </a:lnTo>
                <a:lnTo>
                  <a:pt x="33774" y="162296"/>
                </a:lnTo>
                <a:lnTo>
                  <a:pt x="33829" y="165347"/>
                </a:lnTo>
                <a:lnTo>
                  <a:pt x="34817" y="167381"/>
                </a:lnTo>
                <a:lnTo>
                  <a:pt x="36428" y="168738"/>
                </a:lnTo>
                <a:lnTo>
                  <a:pt x="41306" y="170914"/>
                </a:lnTo>
                <a:lnTo>
                  <a:pt x="41707" y="172046"/>
                </a:lnTo>
                <a:lnTo>
                  <a:pt x="42271" y="177236"/>
                </a:lnTo>
                <a:lnTo>
                  <a:pt x="42508" y="18002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389"/>
          <p:cNvSpPr/>
          <p:nvPr/>
        </p:nvSpPr>
        <p:spPr bwMode="auto">
          <a:xfrm>
            <a:off x="7700962" y="4081701"/>
            <a:ext cx="145692" cy="170260"/>
          </a:xfrm>
          <a:custGeom>
            <a:avLst/>
            <a:gdLst/>
            <a:ahLst/>
            <a:cxnLst/>
            <a:rect l="0" t="0" r="0" b="0"/>
            <a:pathLst>
              <a:path w="145692" h="170260">
                <a:moveTo>
                  <a:pt x="111443" y="7381"/>
                </a:moveTo>
                <a:lnTo>
                  <a:pt x="102974" y="7381"/>
                </a:lnTo>
                <a:lnTo>
                  <a:pt x="102901" y="2830"/>
                </a:lnTo>
                <a:lnTo>
                  <a:pt x="101938" y="1490"/>
                </a:lnTo>
                <a:lnTo>
                  <a:pt x="100344" y="596"/>
                </a:lnTo>
                <a:lnTo>
                  <a:pt x="98328" y="0"/>
                </a:lnTo>
                <a:lnTo>
                  <a:pt x="96985" y="556"/>
                </a:lnTo>
                <a:lnTo>
                  <a:pt x="96089" y="1878"/>
                </a:lnTo>
                <a:lnTo>
                  <a:pt x="95492" y="3712"/>
                </a:lnTo>
                <a:lnTo>
                  <a:pt x="94141" y="4935"/>
                </a:lnTo>
                <a:lnTo>
                  <a:pt x="92288" y="5751"/>
                </a:lnTo>
                <a:lnTo>
                  <a:pt x="90101" y="6294"/>
                </a:lnTo>
                <a:lnTo>
                  <a:pt x="87690" y="7609"/>
                </a:lnTo>
                <a:lnTo>
                  <a:pt x="85130" y="9438"/>
                </a:lnTo>
                <a:lnTo>
                  <a:pt x="82471" y="11610"/>
                </a:lnTo>
                <a:lnTo>
                  <a:pt x="79746" y="13058"/>
                </a:lnTo>
                <a:lnTo>
                  <a:pt x="76976" y="14023"/>
                </a:lnTo>
                <a:lnTo>
                  <a:pt x="74178" y="14666"/>
                </a:lnTo>
                <a:lnTo>
                  <a:pt x="70407" y="16048"/>
                </a:lnTo>
                <a:lnTo>
                  <a:pt x="65988" y="17922"/>
                </a:lnTo>
                <a:lnTo>
                  <a:pt x="61137" y="20123"/>
                </a:lnTo>
                <a:lnTo>
                  <a:pt x="56950" y="22543"/>
                </a:lnTo>
                <a:lnTo>
                  <a:pt x="53207" y="25109"/>
                </a:lnTo>
                <a:lnTo>
                  <a:pt x="49759" y="27772"/>
                </a:lnTo>
                <a:lnTo>
                  <a:pt x="46508" y="29548"/>
                </a:lnTo>
                <a:lnTo>
                  <a:pt x="43388" y="30732"/>
                </a:lnTo>
                <a:lnTo>
                  <a:pt x="40355" y="31521"/>
                </a:lnTo>
                <a:lnTo>
                  <a:pt x="36429" y="32046"/>
                </a:lnTo>
                <a:lnTo>
                  <a:pt x="31906" y="32397"/>
                </a:lnTo>
                <a:lnTo>
                  <a:pt x="26986" y="32631"/>
                </a:lnTo>
                <a:lnTo>
                  <a:pt x="23706" y="33739"/>
                </a:lnTo>
                <a:lnTo>
                  <a:pt x="21519" y="35431"/>
                </a:lnTo>
                <a:lnTo>
                  <a:pt x="20061" y="37511"/>
                </a:lnTo>
                <a:lnTo>
                  <a:pt x="18137" y="38898"/>
                </a:lnTo>
                <a:lnTo>
                  <a:pt x="15901" y="39822"/>
                </a:lnTo>
                <a:lnTo>
                  <a:pt x="13458" y="40439"/>
                </a:lnTo>
                <a:lnTo>
                  <a:pt x="10878" y="40849"/>
                </a:lnTo>
                <a:lnTo>
                  <a:pt x="8204" y="41123"/>
                </a:lnTo>
                <a:lnTo>
                  <a:pt x="480" y="41639"/>
                </a:lnTo>
                <a:lnTo>
                  <a:pt x="143" y="46213"/>
                </a:lnTo>
                <a:lnTo>
                  <a:pt x="9" y="50960"/>
                </a:lnTo>
                <a:lnTo>
                  <a:pt x="0" y="74735"/>
                </a:lnTo>
                <a:lnTo>
                  <a:pt x="2540" y="77957"/>
                </a:lnTo>
                <a:lnTo>
                  <a:pt x="8220" y="84149"/>
                </a:lnTo>
                <a:lnTo>
                  <a:pt x="10956" y="84363"/>
                </a:lnTo>
                <a:lnTo>
                  <a:pt x="15923" y="84500"/>
                </a:lnTo>
                <a:lnTo>
                  <a:pt x="25884" y="84524"/>
                </a:lnTo>
                <a:lnTo>
                  <a:pt x="28687" y="83574"/>
                </a:lnTo>
                <a:lnTo>
                  <a:pt x="30554" y="81989"/>
                </a:lnTo>
                <a:lnTo>
                  <a:pt x="31800" y="79980"/>
                </a:lnTo>
                <a:lnTo>
                  <a:pt x="33582" y="78640"/>
                </a:lnTo>
                <a:lnTo>
                  <a:pt x="35723" y="77747"/>
                </a:lnTo>
                <a:lnTo>
                  <a:pt x="38103" y="77152"/>
                </a:lnTo>
                <a:lnTo>
                  <a:pt x="40642" y="76755"/>
                </a:lnTo>
                <a:lnTo>
                  <a:pt x="43287" y="76490"/>
                </a:lnTo>
                <a:lnTo>
                  <a:pt x="46003" y="76314"/>
                </a:lnTo>
                <a:lnTo>
                  <a:pt x="48767" y="75244"/>
                </a:lnTo>
                <a:lnTo>
                  <a:pt x="51561" y="73578"/>
                </a:lnTo>
                <a:lnTo>
                  <a:pt x="54376" y="71515"/>
                </a:lnTo>
                <a:lnTo>
                  <a:pt x="58158" y="70139"/>
                </a:lnTo>
                <a:lnTo>
                  <a:pt x="62585" y="69223"/>
                </a:lnTo>
                <a:lnTo>
                  <a:pt x="67441" y="68611"/>
                </a:lnTo>
                <a:lnTo>
                  <a:pt x="71631" y="68204"/>
                </a:lnTo>
                <a:lnTo>
                  <a:pt x="75376" y="67932"/>
                </a:lnTo>
                <a:lnTo>
                  <a:pt x="83681" y="67496"/>
                </a:lnTo>
                <a:lnTo>
                  <a:pt x="114043" y="67391"/>
                </a:lnTo>
                <a:lnTo>
                  <a:pt x="116986" y="68343"/>
                </a:lnTo>
                <a:lnTo>
                  <a:pt x="119901" y="69930"/>
                </a:lnTo>
                <a:lnTo>
                  <a:pt x="122796" y="71940"/>
                </a:lnTo>
                <a:lnTo>
                  <a:pt x="124726" y="74233"/>
                </a:lnTo>
                <a:lnTo>
                  <a:pt x="126014" y="76714"/>
                </a:lnTo>
                <a:lnTo>
                  <a:pt x="126872" y="79321"/>
                </a:lnTo>
                <a:lnTo>
                  <a:pt x="128396" y="81058"/>
                </a:lnTo>
                <a:lnTo>
                  <a:pt x="130365" y="82217"/>
                </a:lnTo>
                <a:lnTo>
                  <a:pt x="132630" y="82989"/>
                </a:lnTo>
                <a:lnTo>
                  <a:pt x="135093" y="84456"/>
                </a:lnTo>
                <a:lnTo>
                  <a:pt x="137687" y="86387"/>
                </a:lnTo>
                <a:lnTo>
                  <a:pt x="140368" y="88627"/>
                </a:lnTo>
                <a:lnTo>
                  <a:pt x="142156" y="91072"/>
                </a:lnTo>
                <a:lnTo>
                  <a:pt x="144143" y="96330"/>
                </a:lnTo>
                <a:lnTo>
                  <a:pt x="144673" y="99065"/>
                </a:lnTo>
                <a:lnTo>
                  <a:pt x="145026" y="101841"/>
                </a:lnTo>
                <a:lnTo>
                  <a:pt x="145262" y="104645"/>
                </a:lnTo>
                <a:lnTo>
                  <a:pt x="145418" y="107466"/>
                </a:lnTo>
                <a:lnTo>
                  <a:pt x="145593" y="113141"/>
                </a:lnTo>
                <a:lnTo>
                  <a:pt x="145691" y="121691"/>
                </a:lnTo>
                <a:lnTo>
                  <a:pt x="144752" y="124545"/>
                </a:lnTo>
                <a:lnTo>
                  <a:pt x="143174" y="127400"/>
                </a:lnTo>
                <a:lnTo>
                  <a:pt x="141170" y="130256"/>
                </a:lnTo>
                <a:lnTo>
                  <a:pt x="139833" y="133113"/>
                </a:lnTo>
                <a:lnTo>
                  <a:pt x="138942" y="135970"/>
                </a:lnTo>
                <a:lnTo>
                  <a:pt x="138348" y="138827"/>
                </a:lnTo>
                <a:lnTo>
                  <a:pt x="137000" y="141684"/>
                </a:lnTo>
                <a:lnTo>
                  <a:pt x="135148" y="144542"/>
                </a:lnTo>
                <a:lnTo>
                  <a:pt x="132961" y="147399"/>
                </a:lnTo>
                <a:lnTo>
                  <a:pt x="131504" y="150256"/>
                </a:lnTo>
                <a:lnTo>
                  <a:pt x="130532" y="153114"/>
                </a:lnTo>
                <a:lnTo>
                  <a:pt x="129884" y="155971"/>
                </a:lnTo>
                <a:lnTo>
                  <a:pt x="128499" y="157876"/>
                </a:lnTo>
                <a:lnTo>
                  <a:pt x="126624" y="159146"/>
                </a:lnTo>
                <a:lnTo>
                  <a:pt x="124421" y="159993"/>
                </a:lnTo>
                <a:lnTo>
                  <a:pt x="122000" y="161510"/>
                </a:lnTo>
                <a:lnTo>
                  <a:pt x="119433" y="163473"/>
                </a:lnTo>
                <a:lnTo>
                  <a:pt x="116770" y="165735"/>
                </a:lnTo>
                <a:lnTo>
                  <a:pt x="114042" y="167243"/>
                </a:lnTo>
                <a:lnTo>
                  <a:pt x="111271" y="168248"/>
                </a:lnTo>
                <a:lnTo>
                  <a:pt x="104530" y="169861"/>
                </a:lnTo>
                <a:lnTo>
                  <a:pt x="101067" y="170082"/>
                </a:lnTo>
                <a:lnTo>
                  <a:pt x="96354" y="170180"/>
                </a:lnTo>
                <a:lnTo>
                  <a:pt x="85725" y="17025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390"/>
          <p:cNvSpPr/>
          <p:nvPr/>
        </p:nvSpPr>
        <p:spPr bwMode="auto">
          <a:xfrm>
            <a:off x="7589519" y="4732020"/>
            <a:ext cx="1285876" cy="1037273"/>
          </a:xfrm>
          <a:custGeom>
            <a:avLst/>
            <a:gdLst/>
            <a:ahLst/>
            <a:cxnLst/>
            <a:rect l="0" t="0" r="0" b="0"/>
            <a:pathLst>
              <a:path w="1285876" h="1037273">
                <a:moveTo>
                  <a:pt x="34290" y="1037272"/>
                </a:moveTo>
                <a:lnTo>
                  <a:pt x="34290" y="1029891"/>
                </a:lnTo>
                <a:lnTo>
                  <a:pt x="33338" y="1029494"/>
                </a:lnTo>
                <a:lnTo>
                  <a:pt x="29739" y="1029053"/>
                </a:lnTo>
                <a:lnTo>
                  <a:pt x="28399" y="1027983"/>
                </a:lnTo>
                <a:lnTo>
                  <a:pt x="27505" y="1026317"/>
                </a:lnTo>
                <a:lnTo>
                  <a:pt x="26513" y="1021926"/>
                </a:lnTo>
                <a:lnTo>
                  <a:pt x="25727" y="991540"/>
                </a:lnTo>
                <a:lnTo>
                  <a:pt x="25718" y="830192"/>
                </a:lnTo>
                <a:lnTo>
                  <a:pt x="21167" y="805417"/>
                </a:lnTo>
                <a:lnTo>
                  <a:pt x="18337" y="779979"/>
                </a:lnTo>
                <a:lnTo>
                  <a:pt x="17499" y="754345"/>
                </a:lnTo>
                <a:lnTo>
                  <a:pt x="14763" y="739759"/>
                </a:lnTo>
                <a:lnTo>
                  <a:pt x="11324" y="725974"/>
                </a:lnTo>
                <a:lnTo>
                  <a:pt x="9117" y="693841"/>
                </a:lnTo>
                <a:lnTo>
                  <a:pt x="8735" y="665957"/>
                </a:lnTo>
                <a:lnTo>
                  <a:pt x="8576" y="574459"/>
                </a:lnTo>
                <a:lnTo>
                  <a:pt x="4023" y="548670"/>
                </a:lnTo>
                <a:lnTo>
                  <a:pt x="1192" y="522931"/>
                </a:lnTo>
                <a:lnTo>
                  <a:pt x="354" y="497207"/>
                </a:lnTo>
                <a:lnTo>
                  <a:pt x="0" y="264594"/>
                </a:lnTo>
                <a:lnTo>
                  <a:pt x="2541" y="255392"/>
                </a:lnTo>
                <a:lnTo>
                  <a:pt x="6786" y="242041"/>
                </a:lnTo>
                <a:lnTo>
                  <a:pt x="8417" y="223062"/>
                </a:lnTo>
                <a:lnTo>
                  <a:pt x="8542" y="211490"/>
                </a:lnTo>
                <a:lnTo>
                  <a:pt x="9505" y="208621"/>
                </a:lnTo>
                <a:lnTo>
                  <a:pt x="14458" y="200032"/>
                </a:lnTo>
                <a:lnTo>
                  <a:pt x="15951" y="194313"/>
                </a:lnTo>
                <a:lnTo>
                  <a:pt x="17302" y="192407"/>
                </a:lnTo>
                <a:lnTo>
                  <a:pt x="19155" y="191136"/>
                </a:lnTo>
                <a:lnTo>
                  <a:pt x="21342" y="190289"/>
                </a:lnTo>
                <a:lnTo>
                  <a:pt x="22801" y="188771"/>
                </a:lnTo>
                <a:lnTo>
                  <a:pt x="23774" y="186808"/>
                </a:lnTo>
                <a:lnTo>
                  <a:pt x="24421" y="184546"/>
                </a:lnTo>
                <a:lnTo>
                  <a:pt x="25806" y="183038"/>
                </a:lnTo>
                <a:lnTo>
                  <a:pt x="27681" y="182033"/>
                </a:lnTo>
                <a:lnTo>
                  <a:pt x="29884" y="181363"/>
                </a:lnTo>
                <a:lnTo>
                  <a:pt x="34872" y="178078"/>
                </a:lnTo>
                <a:lnTo>
                  <a:pt x="37536" y="175869"/>
                </a:lnTo>
                <a:lnTo>
                  <a:pt x="40264" y="174396"/>
                </a:lnTo>
                <a:lnTo>
                  <a:pt x="49777" y="171837"/>
                </a:lnTo>
                <a:lnTo>
                  <a:pt x="55494" y="167014"/>
                </a:lnTo>
                <a:lnTo>
                  <a:pt x="58904" y="165635"/>
                </a:lnTo>
                <a:lnTo>
                  <a:pt x="71852" y="162742"/>
                </a:lnTo>
                <a:lnTo>
                  <a:pt x="82144" y="157228"/>
                </a:lnTo>
                <a:lnTo>
                  <a:pt x="88261" y="155604"/>
                </a:lnTo>
                <a:lnTo>
                  <a:pt x="117298" y="153428"/>
                </a:lnTo>
                <a:lnTo>
                  <a:pt x="154481" y="139481"/>
                </a:lnTo>
                <a:lnTo>
                  <a:pt x="165814" y="137238"/>
                </a:lnTo>
                <a:lnTo>
                  <a:pt x="182904" y="131574"/>
                </a:lnTo>
                <a:lnTo>
                  <a:pt x="205745" y="126637"/>
                </a:lnTo>
                <a:lnTo>
                  <a:pt x="217172" y="122958"/>
                </a:lnTo>
                <a:lnTo>
                  <a:pt x="250297" y="120402"/>
                </a:lnTo>
                <a:lnTo>
                  <a:pt x="274821" y="115579"/>
                </a:lnTo>
                <a:lnTo>
                  <a:pt x="302818" y="106368"/>
                </a:lnTo>
                <a:lnTo>
                  <a:pt x="337417" y="101021"/>
                </a:lnTo>
                <a:lnTo>
                  <a:pt x="376107" y="95626"/>
                </a:lnTo>
                <a:lnTo>
                  <a:pt x="411266" y="88668"/>
                </a:lnTo>
                <a:lnTo>
                  <a:pt x="445729" y="83766"/>
                </a:lnTo>
                <a:lnTo>
                  <a:pt x="463850" y="80092"/>
                </a:lnTo>
                <a:lnTo>
                  <a:pt x="495471" y="77070"/>
                </a:lnTo>
                <a:lnTo>
                  <a:pt x="528018" y="70566"/>
                </a:lnTo>
                <a:lnTo>
                  <a:pt x="567638" y="62375"/>
                </a:lnTo>
                <a:lnTo>
                  <a:pt x="600625" y="60709"/>
                </a:lnTo>
                <a:lnTo>
                  <a:pt x="634529" y="57675"/>
                </a:lnTo>
                <a:lnTo>
                  <a:pt x="668704" y="53284"/>
                </a:lnTo>
                <a:lnTo>
                  <a:pt x="700420" y="51982"/>
                </a:lnTo>
                <a:lnTo>
                  <a:pt x="730455" y="49057"/>
                </a:lnTo>
                <a:lnTo>
                  <a:pt x="763484" y="44698"/>
                </a:lnTo>
                <a:lnTo>
                  <a:pt x="797401" y="40866"/>
                </a:lnTo>
                <a:lnTo>
                  <a:pt x="831580" y="36238"/>
                </a:lnTo>
                <a:lnTo>
                  <a:pt x="865836" y="32327"/>
                </a:lnTo>
                <a:lnTo>
                  <a:pt x="900117" y="27675"/>
                </a:lnTo>
                <a:lnTo>
                  <a:pt x="934404" y="23757"/>
                </a:lnTo>
                <a:lnTo>
                  <a:pt x="966154" y="19104"/>
                </a:lnTo>
                <a:lnTo>
                  <a:pt x="996198" y="17725"/>
                </a:lnTo>
                <a:lnTo>
                  <a:pt x="1017113" y="16450"/>
                </a:lnTo>
                <a:lnTo>
                  <a:pt x="1056362" y="10411"/>
                </a:lnTo>
                <a:lnTo>
                  <a:pt x="1095971" y="8935"/>
                </a:lnTo>
                <a:lnTo>
                  <a:pt x="1139972" y="1835"/>
                </a:lnTo>
                <a:lnTo>
                  <a:pt x="1177092" y="241"/>
                </a:lnTo>
                <a:lnTo>
                  <a:pt x="128587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391"/>
          <p:cNvSpPr/>
          <p:nvPr/>
        </p:nvSpPr>
        <p:spPr bwMode="auto">
          <a:xfrm>
            <a:off x="7632382" y="4774882"/>
            <a:ext cx="1165861" cy="1002984"/>
          </a:xfrm>
          <a:custGeom>
            <a:avLst/>
            <a:gdLst/>
            <a:ahLst/>
            <a:cxnLst/>
            <a:rect l="0" t="0" r="0" b="0"/>
            <a:pathLst>
              <a:path w="1165861" h="1002984">
                <a:moveTo>
                  <a:pt x="0" y="1002983"/>
                </a:moveTo>
                <a:lnTo>
                  <a:pt x="4551" y="1002983"/>
                </a:lnTo>
                <a:lnTo>
                  <a:pt x="5892" y="1002030"/>
                </a:lnTo>
                <a:lnTo>
                  <a:pt x="6785" y="1000443"/>
                </a:lnTo>
                <a:lnTo>
                  <a:pt x="8220" y="995601"/>
                </a:lnTo>
                <a:lnTo>
                  <a:pt x="9290" y="995204"/>
                </a:lnTo>
                <a:lnTo>
                  <a:pt x="20474" y="994515"/>
                </a:lnTo>
                <a:lnTo>
                  <a:pt x="22222" y="993527"/>
                </a:lnTo>
                <a:lnTo>
                  <a:pt x="23387" y="991917"/>
                </a:lnTo>
                <a:lnTo>
                  <a:pt x="24163" y="989890"/>
                </a:lnTo>
                <a:lnTo>
                  <a:pt x="25635" y="988539"/>
                </a:lnTo>
                <a:lnTo>
                  <a:pt x="27567" y="987639"/>
                </a:lnTo>
                <a:lnTo>
                  <a:pt x="32254" y="986638"/>
                </a:lnTo>
                <a:lnTo>
                  <a:pt x="37513" y="986193"/>
                </a:lnTo>
                <a:lnTo>
                  <a:pt x="40248" y="985123"/>
                </a:lnTo>
                <a:lnTo>
                  <a:pt x="70255" y="965696"/>
                </a:lnTo>
                <a:lnTo>
                  <a:pt x="79660" y="957221"/>
                </a:lnTo>
                <a:lnTo>
                  <a:pt x="92324" y="939933"/>
                </a:lnTo>
                <a:lnTo>
                  <a:pt x="105883" y="928527"/>
                </a:lnTo>
                <a:lnTo>
                  <a:pt x="118262" y="913506"/>
                </a:lnTo>
                <a:lnTo>
                  <a:pt x="150653" y="885707"/>
                </a:lnTo>
                <a:lnTo>
                  <a:pt x="179918" y="854695"/>
                </a:lnTo>
                <a:lnTo>
                  <a:pt x="192358" y="839922"/>
                </a:lnTo>
                <a:lnTo>
                  <a:pt x="227403" y="809025"/>
                </a:lnTo>
                <a:lnTo>
                  <a:pt x="259557" y="770819"/>
                </a:lnTo>
                <a:lnTo>
                  <a:pt x="281058" y="745598"/>
                </a:lnTo>
                <a:lnTo>
                  <a:pt x="302034" y="720028"/>
                </a:lnTo>
                <a:lnTo>
                  <a:pt x="326346" y="694354"/>
                </a:lnTo>
                <a:lnTo>
                  <a:pt x="360162" y="664630"/>
                </a:lnTo>
                <a:lnTo>
                  <a:pt x="394358" y="633570"/>
                </a:lnTo>
                <a:lnTo>
                  <a:pt x="437201" y="591398"/>
                </a:lnTo>
                <a:lnTo>
                  <a:pt x="462916" y="561203"/>
                </a:lnTo>
                <a:lnTo>
                  <a:pt x="488633" y="532678"/>
                </a:lnTo>
                <a:lnTo>
                  <a:pt x="518901" y="506128"/>
                </a:lnTo>
                <a:lnTo>
                  <a:pt x="556418" y="472510"/>
                </a:lnTo>
                <a:lnTo>
                  <a:pt x="583647" y="451682"/>
                </a:lnTo>
                <a:lnTo>
                  <a:pt x="614469" y="427837"/>
                </a:lnTo>
                <a:lnTo>
                  <a:pt x="642123" y="402674"/>
                </a:lnTo>
                <a:lnTo>
                  <a:pt x="668413" y="378073"/>
                </a:lnTo>
                <a:lnTo>
                  <a:pt x="702898" y="349672"/>
                </a:lnTo>
                <a:lnTo>
                  <a:pt x="728649" y="325221"/>
                </a:lnTo>
                <a:lnTo>
                  <a:pt x="762951" y="295911"/>
                </a:lnTo>
                <a:lnTo>
                  <a:pt x="797243" y="270824"/>
                </a:lnTo>
                <a:lnTo>
                  <a:pt x="828993" y="241879"/>
                </a:lnTo>
                <a:lnTo>
                  <a:pt x="858442" y="217535"/>
                </a:lnTo>
                <a:lnTo>
                  <a:pt x="893485" y="188643"/>
                </a:lnTo>
                <a:lnTo>
                  <a:pt x="928768" y="160026"/>
                </a:lnTo>
                <a:lnTo>
                  <a:pt x="964528" y="131446"/>
                </a:lnTo>
                <a:lnTo>
                  <a:pt x="993376" y="108585"/>
                </a:lnTo>
                <a:lnTo>
                  <a:pt x="1002840" y="97155"/>
                </a:lnTo>
                <a:lnTo>
                  <a:pt x="1015302" y="88265"/>
                </a:lnTo>
                <a:lnTo>
                  <a:pt x="1048068" y="70819"/>
                </a:lnTo>
                <a:lnTo>
                  <a:pt x="1082937" y="46544"/>
                </a:lnTo>
                <a:lnTo>
                  <a:pt x="1103301" y="34453"/>
                </a:lnTo>
                <a:lnTo>
                  <a:pt x="1128613" y="12389"/>
                </a:lnTo>
                <a:lnTo>
                  <a:pt x="1134384" y="10269"/>
                </a:lnTo>
                <a:lnTo>
                  <a:pt x="1142987" y="9075"/>
                </a:lnTo>
                <a:lnTo>
                  <a:pt x="1145849" y="7955"/>
                </a:lnTo>
                <a:lnTo>
                  <a:pt x="1157244" y="33"/>
                </a:lnTo>
                <a:lnTo>
                  <a:pt x="116586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392"/>
          <p:cNvSpPr/>
          <p:nvPr/>
        </p:nvSpPr>
        <p:spPr bwMode="auto">
          <a:xfrm>
            <a:off x="7580947" y="4860607"/>
            <a:ext cx="257176" cy="197169"/>
          </a:xfrm>
          <a:custGeom>
            <a:avLst/>
            <a:gdLst/>
            <a:ahLst/>
            <a:cxnLst/>
            <a:rect l="0" t="0" r="0" b="0"/>
            <a:pathLst>
              <a:path w="257176" h="197169">
                <a:moveTo>
                  <a:pt x="231458" y="0"/>
                </a:moveTo>
                <a:lnTo>
                  <a:pt x="238839" y="7381"/>
                </a:lnTo>
                <a:lnTo>
                  <a:pt x="239501" y="10583"/>
                </a:lnTo>
                <a:lnTo>
                  <a:pt x="239795" y="15181"/>
                </a:lnTo>
                <a:lnTo>
                  <a:pt x="239926" y="20400"/>
                </a:lnTo>
                <a:lnTo>
                  <a:pt x="240913" y="22172"/>
                </a:lnTo>
                <a:lnTo>
                  <a:pt x="242524" y="23354"/>
                </a:lnTo>
                <a:lnTo>
                  <a:pt x="244550" y="24142"/>
                </a:lnTo>
                <a:lnTo>
                  <a:pt x="245901" y="25620"/>
                </a:lnTo>
                <a:lnTo>
                  <a:pt x="246802" y="27557"/>
                </a:lnTo>
                <a:lnTo>
                  <a:pt x="247403" y="29802"/>
                </a:lnTo>
                <a:lnTo>
                  <a:pt x="250609" y="34835"/>
                </a:lnTo>
                <a:lnTo>
                  <a:pt x="252798" y="37511"/>
                </a:lnTo>
                <a:lnTo>
                  <a:pt x="254257" y="41200"/>
                </a:lnTo>
                <a:lnTo>
                  <a:pt x="255230" y="45564"/>
                </a:lnTo>
                <a:lnTo>
                  <a:pt x="255879" y="50379"/>
                </a:lnTo>
                <a:lnTo>
                  <a:pt x="256311" y="54541"/>
                </a:lnTo>
                <a:lnTo>
                  <a:pt x="256599" y="58268"/>
                </a:lnTo>
                <a:lnTo>
                  <a:pt x="256791" y="61706"/>
                </a:lnTo>
                <a:lnTo>
                  <a:pt x="257004" y="68065"/>
                </a:lnTo>
                <a:lnTo>
                  <a:pt x="257142" y="79908"/>
                </a:lnTo>
                <a:lnTo>
                  <a:pt x="257175" y="141206"/>
                </a:lnTo>
                <a:lnTo>
                  <a:pt x="256223" y="142715"/>
                </a:lnTo>
                <a:lnTo>
                  <a:pt x="254635" y="143721"/>
                </a:lnTo>
                <a:lnTo>
                  <a:pt x="249795" y="145335"/>
                </a:lnTo>
                <a:lnTo>
                  <a:pt x="249397" y="146420"/>
                </a:lnTo>
                <a:lnTo>
                  <a:pt x="248956" y="150166"/>
                </a:lnTo>
                <a:lnTo>
                  <a:pt x="247885" y="151545"/>
                </a:lnTo>
                <a:lnTo>
                  <a:pt x="246220" y="152466"/>
                </a:lnTo>
                <a:lnTo>
                  <a:pt x="241253" y="153942"/>
                </a:lnTo>
                <a:lnTo>
                  <a:pt x="233428" y="154233"/>
                </a:lnTo>
                <a:lnTo>
                  <a:pt x="169782" y="154305"/>
                </a:lnTo>
                <a:lnTo>
                  <a:pt x="167480" y="155258"/>
                </a:lnTo>
                <a:lnTo>
                  <a:pt x="165946" y="156845"/>
                </a:lnTo>
                <a:lnTo>
                  <a:pt x="164923" y="158856"/>
                </a:lnTo>
                <a:lnTo>
                  <a:pt x="162336" y="160197"/>
                </a:lnTo>
                <a:lnTo>
                  <a:pt x="154382" y="161686"/>
                </a:lnTo>
                <a:lnTo>
                  <a:pt x="147037" y="162348"/>
                </a:lnTo>
                <a:lnTo>
                  <a:pt x="140597" y="162642"/>
                </a:lnTo>
                <a:lnTo>
                  <a:pt x="131617" y="162808"/>
                </a:lnTo>
                <a:lnTo>
                  <a:pt x="125807" y="162847"/>
                </a:lnTo>
                <a:lnTo>
                  <a:pt x="121971" y="163809"/>
                </a:lnTo>
                <a:lnTo>
                  <a:pt x="117509" y="165404"/>
                </a:lnTo>
                <a:lnTo>
                  <a:pt x="112629" y="167419"/>
                </a:lnTo>
                <a:lnTo>
                  <a:pt x="104668" y="169659"/>
                </a:lnTo>
                <a:lnTo>
                  <a:pt x="101211" y="170256"/>
                </a:lnTo>
                <a:lnTo>
                  <a:pt x="94830" y="173459"/>
                </a:lnTo>
                <a:lnTo>
                  <a:pt x="91796" y="175647"/>
                </a:lnTo>
                <a:lnTo>
                  <a:pt x="87867" y="177106"/>
                </a:lnTo>
                <a:lnTo>
                  <a:pt x="83344" y="178078"/>
                </a:lnTo>
                <a:lnTo>
                  <a:pt x="78422" y="178726"/>
                </a:lnTo>
                <a:lnTo>
                  <a:pt x="70414" y="179446"/>
                </a:lnTo>
                <a:lnTo>
                  <a:pt x="66945" y="179639"/>
                </a:lnTo>
                <a:lnTo>
                  <a:pt x="63680" y="180719"/>
                </a:lnTo>
                <a:lnTo>
                  <a:pt x="57513" y="184459"/>
                </a:lnTo>
                <a:lnTo>
                  <a:pt x="53581" y="185838"/>
                </a:lnTo>
                <a:lnTo>
                  <a:pt x="49056" y="186757"/>
                </a:lnTo>
                <a:lnTo>
                  <a:pt x="37206" y="188232"/>
                </a:lnTo>
                <a:lnTo>
                  <a:pt x="30603" y="188487"/>
                </a:lnTo>
                <a:lnTo>
                  <a:pt x="28022" y="189476"/>
                </a:lnTo>
                <a:lnTo>
                  <a:pt x="22614" y="193114"/>
                </a:lnTo>
                <a:lnTo>
                  <a:pt x="17036" y="195366"/>
                </a:lnTo>
                <a:lnTo>
                  <a:pt x="10244" y="196812"/>
                </a:lnTo>
                <a:lnTo>
                  <a:pt x="3011" y="197097"/>
                </a:lnTo>
                <a:lnTo>
                  <a:pt x="0" y="19716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393"/>
          <p:cNvSpPr/>
          <p:nvPr/>
        </p:nvSpPr>
        <p:spPr bwMode="auto">
          <a:xfrm>
            <a:off x="8172554" y="4517707"/>
            <a:ext cx="145629" cy="162879"/>
          </a:xfrm>
          <a:custGeom>
            <a:avLst/>
            <a:gdLst/>
            <a:ahLst/>
            <a:cxnLst/>
            <a:rect l="0" t="0" r="0" b="0"/>
            <a:pathLst>
              <a:path w="145629" h="162879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7286" y="8219"/>
                </a:lnTo>
                <a:lnTo>
                  <a:pt x="7680" y="9290"/>
                </a:lnTo>
                <a:lnTo>
                  <a:pt x="8117" y="13019"/>
                </a:lnTo>
                <a:lnTo>
                  <a:pt x="9187" y="15347"/>
                </a:lnTo>
                <a:lnTo>
                  <a:pt x="10853" y="17851"/>
                </a:lnTo>
                <a:lnTo>
                  <a:pt x="12916" y="20473"/>
                </a:lnTo>
                <a:lnTo>
                  <a:pt x="15243" y="23174"/>
                </a:lnTo>
                <a:lnTo>
                  <a:pt x="17747" y="25927"/>
                </a:lnTo>
                <a:lnTo>
                  <a:pt x="24059" y="32638"/>
                </a:lnTo>
                <a:lnTo>
                  <a:pt x="34255" y="42902"/>
                </a:lnTo>
                <a:lnTo>
                  <a:pt x="37089" y="46699"/>
                </a:lnTo>
                <a:lnTo>
                  <a:pt x="38978" y="50183"/>
                </a:lnTo>
                <a:lnTo>
                  <a:pt x="40238" y="53458"/>
                </a:lnTo>
                <a:lnTo>
                  <a:pt x="42031" y="56594"/>
                </a:lnTo>
                <a:lnTo>
                  <a:pt x="44178" y="59637"/>
                </a:lnTo>
                <a:lnTo>
                  <a:pt x="46563" y="62618"/>
                </a:lnTo>
                <a:lnTo>
                  <a:pt x="50057" y="65557"/>
                </a:lnTo>
                <a:lnTo>
                  <a:pt x="54292" y="68470"/>
                </a:lnTo>
                <a:lnTo>
                  <a:pt x="59020" y="71365"/>
                </a:lnTo>
                <a:lnTo>
                  <a:pt x="63124" y="74246"/>
                </a:lnTo>
                <a:lnTo>
                  <a:pt x="66812" y="77120"/>
                </a:lnTo>
                <a:lnTo>
                  <a:pt x="70225" y="79989"/>
                </a:lnTo>
                <a:lnTo>
                  <a:pt x="73451" y="82853"/>
                </a:lnTo>
                <a:lnTo>
                  <a:pt x="79577" y="88576"/>
                </a:lnTo>
                <a:lnTo>
                  <a:pt x="88381" y="97153"/>
                </a:lnTo>
                <a:lnTo>
                  <a:pt x="92224" y="100011"/>
                </a:lnTo>
                <a:lnTo>
                  <a:pt x="96690" y="102869"/>
                </a:lnTo>
                <a:lnTo>
                  <a:pt x="101572" y="105727"/>
                </a:lnTo>
                <a:lnTo>
                  <a:pt x="104828" y="108585"/>
                </a:lnTo>
                <a:lnTo>
                  <a:pt x="106998" y="111443"/>
                </a:lnTo>
                <a:lnTo>
                  <a:pt x="108445" y="114300"/>
                </a:lnTo>
                <a:lnTo>
                  <a:pt x="110362" y="117157"/>
                </a:lnTo>
                <a:lnTo>
                  <a:pt x="112592" y="120015"/>
                </a:lnTo>
                <a:lnTo>
                  <a:pt x="115032" y="122872"/>
                </a:lnTo>
                <a:lnTo>
                  <a:pt x="116658" y="125730"/>
                </a:lnTo>
                <a:lnTo>
                  <a:pt x="117743" y="128588"/>
                </a:lnTo>
                <a:lnTo>
                  <a:pt x="118465" y="131445"/>
                </a:lnTo>
                <a:lnTo>
                  <a:pt x="119899" y="134303"/>
                </a:lnTo>
                <a:lnTo>
                  <a:pt x="121807" y="137160"/>
                </a:lnTo>
                <a:lnTo>
                  <a:pt x="124034" y="140018"/>
                </a:lnTo>
                <a:lnTo>
                  <a:pt x="126468" y="142875"/>
                </a:lnTo>
                <a:lnTo>
                  <a:pt x="129045" y="145733"/>
                </a:lnTo>
                <a:lnTo>
                  <a:pt x="135473" y="152612"/>
                </a:lnTo>
                <a:lnTo>
                  <a:pt x="145628" y="16287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394"/>
          <p:cNvSpPr/>
          <p:nvPr/>
        </p:nvSpPr>
        <p:spPr bwMode="auto">
          <a:xfrm>
            <a:off x="8172450" y="4491990"/>
            <a:ext cx="154306" cy="162878"/>
          </a:xfrm>
          <a:custGeom>
            <a:avLst/>
            <a:gdLst/>
            <a:ahLst/>
            <a:cxnLst/>
            <a:rect l="0" t="0" r="0" b="0"/>
            <a:pathLst>
              <a:path w="154306" h="162878">
                <a:moveTo>
                  <a:pt x="154305" y="0"/>
                </a:moveTo>
                <a:lnTo>
                  <a:pt x="154305" y="4551"/>
                </a:lnTo>
                <a:lnTo>
                  <a:pt x="153352" y="6843"/>
                </a:lnTo>
                <a:lnTo>
                  <a:pt x="149753" y="11931"/>
                </a:lnTo>
                <a:lnTo>
                  <a:pt x="147461" y="14622"/>
                </a:lnTo>
                <a:lnTo>
                  <a:pt x="144980" y="17368"/>
                </a:lnTo>
                <a:lnTo>
                  <a:pt x="139682" y="22959"/>
                </a:lnTo>
                <a:lnTo>
                  <a:pt x="134153" y="28619"/>
                </a:lnTo>
                <a:lnTo>
                  <a:pt x="131346" y="32414"/>
                </a:lnTo>
                <a:lnTo>
                  <a:pt x="128521" y="36849"/>
                </a:lnTo>
                <a:lnTo>
                  <a:pt x="125685" y="41711"/>
                </a:lnTo>
                <a:lnTo>
                  <a:pt x="121890" y="46857"/>
                </a:lnTo>
                <a:lnTo>
                  <a:pt x="117455" y="52193"/>
                </a:lnTo>
                <a:lnTo>
                  <a:pt x="112593" y="57655"/>
                </a:lnTo>
                <a:lnTo>
                  <a:pt x="102111" y="68805"/>
                </a:lnTo>
                <a:lnTo>
                  <a:pt x="96649" y="74444"/>
                </a:lnTo>
                <a:lnTo>
                  <a:pt x="92056" y="80109"/>
                </a:lnTo>
                <a:lnTo>
                  <a:pt x="88041" y="85791"/>
                </a:lnTo>
                <a:lnTo>
                  <a:pt x="84410" y="91484"/>
                </a:lnTo>
                <a:lnTo>
                  <a:pt x="79134" y="97184"/>
                </a:lnTo>
                <a:lnTo>
                  <a:pt x="72758" y="102889"/>
                </a:lnTo>
                <a:lnTo>
                  <a:pt x="65651" y="108598"/>
                </a:lnTo>
                <a:lnTo>
                  <a:pt x="59959" y="113356"/>
                </a:lnTo>
                <a:lnTo>
                  <a:pt x="55212" y="117480"/>
                </a:lnTo>
                <a:lnTo>
                  <a:pt x="47398" y="124603"/>
                </a:lnTo>
                <a:lnTo>
                  <a:pt x="40751" y="130944"/>
                </a:lnTo>
                <a:lnTo>
                  <a:pt x="36692" y="133969"/>
                </a:lnTo>
                <a:lnTo>
                  <a:pt x="32081" y="136937"/>
                </a:lnTo>
                <a:lnTo>
                  <a:pt x="27102" y="139869"/>
                </a:lnTo>
                <a:lnTo>
                  <a:pt x="23783" y="142776"/>
                </a:lnTo>
                <a:lnTo>
                  <a:pt x="21570" y="145666"/>
                </a:lnTo>
                <a:lnTo>
                  <a:pt x="20095" y="148546"/>
                </a:lnTo>
                <a:lnTo>
                  <a:pt x="18160" y="150465"/>
                </a:lnTo>
                <a:lnTo>
                  <a:pt x="15916" y="151745"/>
                </a:lnTo>
                <a:lnTo>
                  <a:pt x="13468" y="152598"/>
                </a:lnTo>
                <a:lnTo>
                  <a:pt x="10883" y="154119"/>
                </a:lnTo>
                <a:lnTo>
                  <a:pt x="8208" y="156086"/>
                </a:lnTo>
                <a:lnTo>
                  <a:pt x="0" y="16287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395"/>
          <p:cNvSpPr/>
          <p:nvPr/>
        </p:nvSpPr>
        <p:spPr bwMode="auto">
          <a:xfrm>
            <a:off x="8343900" y="5246370"/>
            <a:ext cx="128588" cy="231458"/>
          </a:xfrm>
          <a:custGeom>
            <a:avLst/>
            <a:gdLst/>
            <a:ahLst/>
            <a:cxnLst/>
            <a:rect l="0" t="0" r="0" b="0"/>
            <a:pathLst>
              <a:path w="128588" h="231458">
                <a:moveTo>
                  <a:pt x="8572" y="0"/>
                </a:moveTo>
                <a:lnTo>
                  <a:pt x="0" y="0"/>
                </a:lnTo>
                <a:lnTo>
                  <a:pt x="0" y="4550"/>
                </a:lnTo>
                <a:lnTo>
                  <a:pt x="953" y="6843"/>
                </a:lnTo>
                <a:lnTo>
                  <a:pt x="4550" y="11931"/>
                </a:lnTo>
                <a:lnTo>
                  <a:pt x="5891" y="14622"/>
                </a:lnTo>
                <a:lnTo>
                  <a:pt x="7381" y="20151"/>
                </a:lnTo>
                <a:lnTo>
                  <a:pt x="10583" y="25783"/>
                </a:lnTo>
                <a:lnTo>
                  <a:pt x="15849" y="32610"/>
                </a:lnTo>
                <a:lnTo>
                  <a:pt x="18186" y="35075"/>
                </a:lnTo>
                <a:lnTo>
                  <a:pt x="25862" y="42893"/>
                </a:lnTo>
                <a:lnTo>
                  <a:pt x="28671" y="46693"/>
                </a:lnTo>
                <a:lnTo>
                  <a:pt x="31793" y="53455"/>
                </a:lnTo>
                <a:lnTo>
                  <a:pt x="33577" y="57544"/>
                </a:lnTo>
                <a:lnTo>
                  <a:pt x="38101" y="67168"/>
                </a:lnTo>
                <a:lnTo>
                  <a:pt x="40640" y="71448"/>
                </a:lnTo>
                <a:lnTo>
                  <a:pt x="43286" y="75254"/>
                </a:lnTo>
                <a:lnTo>
                  <a:pt x="46002" y="78745"/>
                </a:lnTo>
                <a:lnTo>
                  <a:pt x="48766" y="82976"/>
                </a:lnTo>
                <a:lnTo>
                  <a:pt x="51560" y="87702"/>
                </a:lnTo>
                <a:lnTo>
                  <a:pt x="54376" y="92758"/>
                </a:lnTo>
                <a:lnTo>
                  <a:pt x="60045" y="103456"/>
                </a:lnTo>
                <a:lnTo>
                  <a:pt x="62889" y="108975"/>
                </a:lnTo>
                <a:lnTo>
                  <a:pt x="65738" y="113608"/>
                </a:lnTo>
                <a:lnTo>
                  <a:pt x="68591" y="117648"/>
                </a:lnTo>
                <a:lnTo>
                  <a:pt x="71445" y="121294"/>
                </a:lnTo>
                <a:lnTo>
                  <a:pt x="74300" y="125630"/>
                </a:lnTo>
                <a:lnTo>
                  <a:pt x="77155" y="130426"/>
                </a:lnTo>
                <a:lnTo>
                  <a:pt x="80012" y="135528"/>
                </a:lnTo>
                <a:lnTo>
                  <a:pt x="85725" y="146277"/>
                </a:lnTo>
                <a:lnTo>
                  <a:pt x="88582" y="151810"/>
                </a:lnTo>
                <a:lnTo>
                  <a:pt x="90488" y="156452"/>
                </a:lnTo>
                <a:lnTo>
                  <a:pt x="91757" y="160499"/>
                </a:lnTo>
                <a:lnTo>
                  <a:pt x="92604" y="164149"/>
                </a:lnTo>
                <a:lnTo>
                  <a:pt x="96084" y="170745"/>
                </a:lnTo>
                <a:lnTo>
                  <a:pt x="98347" y="173837"/>
                </a:lnTo>
                <a:lnTo>
                  <a:pt x="100807" y="177804"/>
                </a:lnTo>
                <a:lnTo>
                  <a:pt x="103399" y="182354"/>
                </a:lnTo>
                <a:lnTo>
                  <a:pt x="106081" y="187291"/>
                </a:lnTo>
                <a:lnTo>
                  <a:pt x="108821" y="191536"/>
                </a:lnTo>
                <a:lnTo>
                  <a:pt x="111599" y="195318"/>
                </a:lnTo>
                <a:lnTo>
                  <a:pt x="114405" y="198792"/>
                </a:lnTo>
                <a:lnTo>
                  <a:pt x="117226" y="202060"/>
                </a:lnTo>
                <a:lnTo>
                  <a:pt x="120062" y="205192"/>
                </a:lnTo>
                <a:lnTo>
                  <a:pt x="122903" y="208232"/>
                </a:lnTo>
                <a:lnTo>
                  <a:pt x="124798" y="211211"/>
                </a:lnTo>
                <a:lnTo>
                  <a:pt x="126903" y="217062"/>
                </a:lnTo>
                <a:lnTo>
                  <a:pt x="127839" y="222836"/>
                </a:lnTo>
                <a:lnTo>
                  <a:pt x="128587" y="23145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396"/>
          <p:cNvSpPr/>
          <p:nvPr/>
        </p:nvSpPr>
        <p:spPr bwMode="auto">
          <a:xfrm>
            <a:off x="8326755" y="5272087"/>
            <a:ext cx="154305" cy="205741"/>
          </a:xfrm>
          <a:custGeom>
            <a:avLst/>
            <a:gdLst/>
            <a:ahLst/>
            <a:cxnLst/>
            <a:rect l="0" t="0" r="0" b="0"/>
            <a:pathLst>
              <a:path w="154305" h="205741">
                <a:moveTo>
                  <a:pt x="154304" y="0"/>
                </a:moveTo>
                <a:lnTo>
                  <a:pt x="145741" y="0"/>
                </a:lnTo>
                <a:lnTo>
                  <a:pt x="141184" y="4551"/>
                </a:lnTo>
                <a:lnTo>
                  <a:pt x="139842" y="6844"/>
                </a:lnTo>
                <a:lnTo>
                  <a:pt x="138353" y="11932"/>
                </a:lnTo>
                <a:lnTo>
                  <a:pt x="137690" y="17368"/>
                </a:lnTo>
                <a:lnTo>
                  <a:pt x="137513" y="20151"/>
                </a:lnTo>
                <a:lnTo>
                  <a:pt x="136443" y="22959"/>
                </a:lnTo>
                <a:lnTo>
                  <a:pt x="132713" y="28620"/>
                </a:lnTo>
                <a:lnTo>
                  <a:pt x="130386" y="32414"/>
                </a:lnTo>
                <a:lnTo>
                  <a:pt x="127880" y="36850"/>
                </a:lnTo>
                <a:lnTo>
                  <a:pt x="125260" y="41711"/>
                </a:lnTo>
                <a:lnTo>
                  <a:pt x="121606" y="45905"/>
                </a:lnTo>
                <a:lnTo>
                  <a:pt x="117266" y="49654"/>
                </a:lnTo>
                <a:lnTo>
                  <a:pt x="112467" y="53105"/>
                </a:lnTo>
                <a:lnTo>
                  <a:pt x="108315" y="57311"/>
                </a:lnTo>
                <a:lnTo>
                  <a:pt x="104595" y="62020"/>
                </a:lnTo>
                <a:lnTo>
                  <a:pt x="101163" y="67064"/>
                </a:lnTo>
                <a:lnTo>
                  <a:pt x="97922" y="72332"/>
                </a:lnTo>
                <a:lnTo>
                  <a:pt x="94809" y="77749"/>
                </a:lnTo>
                <a:lnTo>
                  <a:pt x="88809" y="88848"/>
                </a:lnTo>
                <a:lnTo>
                  <a:pt x="82968" y="100130"/>
                </a:lnTo>
                <a:lnTo>
                  <a:pt x="79124" y="105806"/>
                </a:lnTo>
                <a:lnTo>
                  <a:pt x="74657" y="111495"/>
                </a:lnTo>
                <a:lnTo>
                  <a:pt x="69774" y="117193"/>
                </a:lnTo>
                <a:lnTo>
                  <a:pt x="65566" y="122896"/>
                </a:lnTo>
                <a:lnTo>
                  <a:pt x="61808" y="128603"/>
                </a:lnTo>
                <a:lnTo>
                  <a:pt x="58351" y="134313"/>
                </a:lnTo>
                <a:lnTo>
                  <a:pt x="55093" y="140025"/>
                </a:lnTo>
                <a:lnTo>
                  <a:pt x="48933" y="151451"/>
                </a:lnTo>
                <a:lnTo>
                  <a:pt x="45957" y="156212"/>
                </a:lnTo>
                <a:lnTo>
                  <a:pt x="43020" y="160339"/>
                </a:lnTo>
                <a:lnTo>
                  <a:pt x="40110" y="164043"/>
                </a:lnTo>
                <a:lnTo>
                  <a:pt x="36265" y="167464"/>
                </a:lnTo>
                <a:lnTo>
                  <a:pt x="31797" y="170698"/>
                </a:lnTo>
                <a:lnTo>
                  <a:pt x="26913" y="173806"/>
                </a:lnTo>
                <a:lnTo>
                  <a:pt x="23657" y="176831"/>
                </a:lnTo>
                <a:lnTo>
                  <a:pt x="21486" y="179800"/>
                </a:lnTo>
                <a:lnTo>
                  <a:pt x="18122" y="185639"/>
                </a:lnTo>
                <a:lnTo>
                  <a:pt x="13452" y="191408"/>
                </a:lnTo>
                <a:lnTo>
                  <a:pt x="10017" y="195461"/>
                </a:lnTo>
                <a:lnTo>
                  <a:pt x="6675" y="198949"/>
                </a:lnTo>
                <a:lnTo>
                  <a:pt x="0" y="20574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397"/>
          <p:cNvSpPr/>
          <p:nvPr/>
        </p:nvSpPr>
        <p:spPr bwMode="auto">
          <a:xfrm>
            <a:off x="8575357" y="5109210"/>
            <a:ext cx="334328" cy="282889"/>
          </a:xfrm>
          <a:custGeom>
            <a:avLst/>
            <a:gdLst/>
            <a:ahLst/>
            <a:cxnLst/>
            <a:rect l="0" t="0" r="0" b="0"/>
            <a:pathLst>
              <a:path w="334328" h="282889">
                <a:moveTo>
                  <a:pt x="0" y="162877"/>
                </a:moveTo>
                <a:lnTo>
                  <a:pt x="0" y="180198"/>
                </a:lnTo>
                <a:lnTo>
                  <a:pt x="952" y="183949"/>
                </a:lnTo>
                <a:lnTo>
                  <a:pt x="4551" y="190657"/>
                </a:lnTo>
                <a:lnTo>
                  <a:pt x="6785" y="196814"/>
                </a:lnTo>
                <a:lnTo>
                  <a:pt x="8731" y="203678"/>
                </a:lnTo>
                <a:lnTo>
                  <a:pt x="10583" y="208175"/>
                </a:lnTo>
                <a:lnTo>
                  <a:pt x="12771" y="213078"/>
                </a:lnTo>
                <a:lnTo>
                  <a:pt x="14228" y="218252"/>
                </a:lnTo>
                <a:lnTo>
                  <a:pt x="15201" y="223606"/>
                </a:lnTo>
                <a:lnTo>
                  <a:pt x="15850" y="229081"/>
                </a:lnTo>
                <a:lnTo>
                  <a:pt x="16569" y="237703"/>
                </a:lnTo>
                <a:lnTo>
                  <a:pt x="16761" y="241337"/>
                </a:lnTo>
                <a:lnTo>
                  <a:pt x="17842" y="244711"/>
                </a:lnTo>
                <a:lnTo>
                  <a:pt x="21582" y="251000"/>
                </a:lnTo>
                <a:lnTo>
                  <a:pt x="23880" y="256970"/>
                </a:lnTo>
                <a:lnTo>
                  <a:pt x="24492" y="259896"/>
                </a:lnTo>
                <a:lnTo>
                  <a:pt x="27714" y="265687"/>
                </a:lnTo>
                <a:lnTo>
                  <a:pt x="29906" y="268564"/>
                </a:lnTo>
                <a:lnTo>
                  <a:pt x="32342" y="274302"/>
                </a:lnTo>
                <a:lnTo>
                  <a:pt x="32991" y="277165"/>
                </a:lnTo>
                <a:lnTo>
                  <a:pt x="34377" y="279074"/>
                </a:lnTo>
                <a:lnTo>
                  <a:pt x="36253" y="280347"/>
                </a:lnTo>
                <a:lnTo>
                  <a:pt x="41558" y="282389"/>
                </a:lnTo>
                <a:lnTo>
                  <a:pt x="51048" y="282879"/>
                </a:lnTo>
                <a:lnTo>
                  <a:pt x="55871" y="282888"/>
                </a:lnTo>
                <a:lnTo>
                  <a:pt x="57250" y="281937"/>
                </a:lnTo>
                <a:lnTo>
                  <a:pt x="58169" y="280350"/>
                </a:lnTo>
                <a:lnTo>
                  <a:pt x="59191" y="276047"/>
                </a:lnTo>
                <a:lnTo>
                  <a:pt x="59766" y="268270"/>
                </a:lnTo>
                <a:lnTo>
                  <a:pt x="59936" y="259933"/>
                </a:lnTo>
                <a:lnTo>
                  <a:pt x="60008" y="74422"/>
                </a:lnTo>
                <a:lnTo>
                  <a:pt x="60960" y="71522"/>
                </a:lnTo>
                <a:lnTo>
                  <a:pt x="65899" y="63842"/>
                </a:lnTo>
                <a:lnTo>
                  <a:pt x="70590" y="58224"/>
                </a:lnTo>
                <a:lnTo>
                  <a:pt x="75857" y="52776"/>
                </a:lnTo>
                <a:lnTo>
                  <a:pt x="85870" y="47281"/>
                </a:lnTo>
                <a:lnTo>
                  <a:pt x="93092" y="42287"/>
                </a:lnTo>
                <a:lnTo>
                  <a:pt x="96352" y="39621"/>
                </a:lnTo>
                <a:lnTo>
                  <a:pt x="102514" y="36659"/>
                </a:lnTo>
                <a:lnTo>
                  <a:pt x="109379" y="34390"/>
                </a:lnTo>
                <a:lnTo>
                  <a:pt x="118780" y="30207"/>
                </a:lnTo>
                <a:lnTo>
                  <a:pt x="123955" y="28710"/>
                </a:lnTo>
                <a:lnTo>
                  <a:pt x="129309" y="27713"/>
                </a:lnTo>
                <a:lnTo>
                  <a:pt x="134784" y="27047"/>
                </a:lnTo>
                <a:lnTo>
                  <a:pt x="140338" y="26604"/>
                </a:lnTo>
                <a:lnTo>
                  <a:pt x="145946" y="26308"/>
                </a:lnTo>
                <a:lnTo>
                  <a:pt x="157258" y="25980"/>
                </a:lnTo>
                <a:lnTo>
                  <a:pt x="168635" y="25834"/>
                </a:lnTo>
                <a:lnTo>
                  <a:pt x="175288" y="24843"/>
                </a:lnTo>
                <a:lnTo>
                  <a:pt x="182581" y="23229"/>
                </a:lnTo>
                <a:lnTo>
                  <a:pt x="190300" y="21201"/>
                </a:lnTo>
                <a:lnTo>
                  <a:pt x="197353" y="19849"/>
                </a:lnTo>
                <a:lnTo>
                  <a:pt x="203958" y="18948"/>
                </a:lnTo>
                <a:lnTo>
                  <a:pt x="210268" y="18346"/>
                </a:lnTo>
                <a:lnTo>
                  <a:pt x="216378" y="16993"/>
                </a:lnTo>
                <a:lnTo>
                  <a:pt x="222357" y="15139"/>
                </a:lnTo>
                <a:lnTo>
                  <a:pt x="228248" y="12950"/>
                </a:lnTo>
                <a:lnTo>
                  <a:pt x="234081" y="11491"/>
                </a:lnTo>
                <a:lnTo>
                  <a:pt x="239874" y="10518"/>
                </a:lnTo>
                <a:lnTo>
                  <a:pt x="245641" y="9869"/>
                </a:lnTo>
                <a:lnTo>
                  <a:pt x="251391" y="8484"/>
                </a:lnTo>
                <a:lnTo>
                  <a:pt x="257129" y="6608"/>
                </a:lnTo>
                <a:lnTo>
                  <a:pt x="262860" y="4406"/>
                </a:lnTo>
                <a:lnTo>
                  <a:pt x="268585" y="2937"/>
                </a:lnTo>
                <a:lnTo>
                  <a:pt x="274306" y="1958"/>
                </a:lnTo>
                <a:lnTo>
                  <a:pt x="280026" y="1305"/>
                </a:lnTo>
                <a:lnTo>
                  <a:pt x="285744" y="870"/>
                </a:lnTo>
                <a:lnTo>
                  <a:pt x="291461" y="580"/>
                </a:lnTo>
                <a:lnTo>
                  <a:pt x="302894" y="257"/>
                </a:lnTo>
                <a:lnTo>
                  <a:pt x="33432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398"/>
          <p:cNvSpPr/>
          <p:nvPr/>
        </p:nvSpPr>
        <p:spPr bwMode="auto">
          <a:xfrm>
            <a:off x="8721100" y="5186480"/>
            <a:ext cx="265738" cy="137043"/>
          </a:xfrm>
          <a:custGeom>
            <a:avLst/>
            <a:gdLst/>
            <a:ahLst/>
            <a:cxnLst/>
            <a:rect l="0" t="0" r="0" b="0"/>
            <a:pathLst>
              <a:path w="265738" h="137043">
                <a:moveTo>
                  <a:pt x="17134" y="59890"/>
                </a:moveTo>
                <a:lnTo>
                  <a:pt x="12583" y="59890"/>
                </a:lnTo>
                <a:lnTo>
                  <a:pt x="11243" y="58937"/>
                </a:lnTo>
                <a:lnTo>
                  <a:pt x="10349" y="57350"/>
                </a:lnTo>
                <a:lnTo>
                  <a:pt x="9754" y="55339"/>
                </a:lnTo>
                <a:lnTo>
                  <a:pt x="8404" y="53998"/>
                </a:lnTo>
                <a:lnTo>
                  <a:pt x="6552" y="53104"/>
                </a:lnTo>
                <a:lnTo>
                  <a:pt x="1286" y="51670"/>
                </a:lnTo>
                <a:lnTo>
                  <a:pt x="854" y="50600"/>
                </a:lnTo>
                <a:lnTo>
                  <a:pt x="373" y="46871"/>
                </a:lnTo>
                <a:lnTo>
                  <a:pt x="23" y="43106"/>
                </a:lnTo>
                <a:lnTo>
                  <a:pt x="0" y="38301"/>
                </a:lnTo>
                <a:lnTo>
                  <a:pt x="949" y="36925"/>
                </a:lnTo>
                <a:lnTo>
                  <a:pt x="2534" y="36008"/>
                </a:lnTo>
                <a:lnTo>
                  <a:pt x="4543" y="35395"/>
                </a:lnTo>
                <a:lnTo>
                  <a:pt x="5883" y="34035"/>
                </a:lnTo>
                <a:lnTo>
                  <a:pt x="6776" y="32176"/>
                </a:lnTo>
                <a:lnTo>
                  <a:pt x="7371" y="29984"/>
                </a:lnTo>
                <a:lnTo>
                  <a:pt x="8721" y="27570"/>
                </a:lnTo>
                <a:lnTo>
                  <a:pt x="10574" y="25008"/>
                </a:lnTo>
                <a:lnTo>
                  <a:pt x="12760" y="22348"/>
                </a:lnTo>
                <a:lnTo>
                  <a:pt x="16124" y="19622"/>
                </a:lnTo>
                <a:lnTo>
                  <a:pt x="20271" y="16852"/>
                </a:lnTo>
                <a:lnTo>
                  <a:pt x="24940" y="14052"/>
                </a:lnTo>
                <a:lnTo>
                  <a:pt x="32669" y="10943"/>
                </a:lnTo>
                <a:lnTo>
                  <a:pt x="40231" y="8608"/>
                </a:lnTo>
                <a:lnTo>
                  <a:pt x="44915" y="6652"/>
                </a:lnTo>
                <a:lnTo>
                  <a:pt x="49942" y="4395"/>
                </a:lnTo>
                <a:lnTo>
                  <a:pt x="58068" y="1888"/>
                </a:lnTo>
                <a:lnTo>
                  <a:pt x="65808" y="774"/>
                </a:lnTo>
                <a:lnTo>
                  <a:pt x="70538" y="477"/>
                </a:lnTo>
                <a:lnTo>
                  <a:pt x="79923" y="146"/>
                </a:lnTo>
                <a:lnTo>
                  <a:pt x="87269" y="0"/>
                </a:lnTo>
                <a:lnTo>
                  <a:pt x="89607" y="913"/>
                </a:lnTo>
                <a:lnTo>
                  <a:pt x="91168" y="2474"/>
                </a:lnTo>
                <a:lnTo>
                  <a:pt x="93853" y="6749"/>
                </a:lnTo>
                <a:lnTo>
                  <a:pt x="95902" y="9223"/>
                </a:lnTo>
                <a:lnTo>
                  <a:pt x="98222" y="11824"/>
                </a:lnTo>
                <a:lnTo>
                  <a:pt x="99767" y="14511"/>
                </a:lnTo>
                <a:lnTo>
                  <a:pt x="100798" y="17255"/>
                </a:lnTo>
                <a:lnTo>
                  <a:pt x="101486" y="20037"/>
                </a:lnTo>
                <a:lnTo>
                  <a:pt x="101944" y="22843"/>
                </a:lnTo>
                <a:lnTo>
                  <a:pt x="102249" y="25667"/>
                </a:lnTo>
                <a:lnTo>
                  <a:pt x="102452" y="28502"/>
                </a:lnTo>
                <a:lnTo>
                  <a:pt x="102589" y="32297"/>
                </a:lnTo>
                <a:lnTo>
                  <a:pt x="102806" y="49536"/>
                </a:lnTo>
                <a:lnTo>
                  <a:pt x="102824" y="52987"/>
                </a:lnTo>
                <a:lnTo>
                  <a:pt x="101883" y="57193"/>
                </a:lnTo>
                <a:lnTo>
                  <a:pt x="100304" y="61902"/>
                </a:lnTo>
                <a:lnTo>
                  <a:pt x="98298" y="66946"/>
                </a:lnTo>
                <a:lnTo>
                  <a:pt x="96009" y="71261"/>
                </a:lnTo>
                <a:lnTo>
                  <a:pt x="93530" y="75091"/>
                </a:lnTo>
                <a:lnTo>
                  <a:pt x="90925" y="78597"/>
                </a:lnTo>
                <a:lnTo>
                  <a:pt x="89188" y="81886"/>
                </a:lnTo>
                <a:lnTo>
                  <a:pt x="88030" y="85031"/>
                </a:lnTo>
                <a:lnTo>
                  <a:pt x="87259" y="88081"/>
                </a:lnTo>
                <a:lnTo>
                  <a:pt x="85792" y="92019"/>
                </a:lnTo>
                <a:lnTo>
                  <a:pt x="83861" y="96549"/>
                </a:lnTo>
                <a:lnTo>
                  <a:pt x="81621" y="101474"/>
                </a:lnTo>
                <a:lnTo>
                  <a:pt x="78223" y="105710"/>
                </a:lnTo>
                <a:lnTo>
                  <a:pt x="74053" y="109487"/>
                </a:lnTo>
                <a:lnTo>
                  <a:pt x="62773" y="117841"/>
                </a:lnTo>
                <a:lnTo>
                  <a:pt x="58691" y="121523"/>
                </a:lnTo>
                <a:lnTo>
                  <a:pt x="52860" y="127098"/>
                </a:lnTo>
                <a:lnTo>
                  <a:pt x="52382" y="128507"/>
                </a:lnTo>
                <a:lnTo>
                  <a:pt x="51851" y="132614"/>
                </a:lnTo>
                <a:lnTo>
                  <a:pt x="51430" y="136991"/>
                </a:lnTo>
                <a:lnTo>
                  <a:pt x="51425" y="137039"/>
                </a:lnTo>
                <a:lnTo>
                  <a:pt x="51425" y="137040"/>
                </a:lnTo>
                <a:lnTo>
                  <a:pt x="51425" y="137041"/>
                </a:lnTo>
                <a:lnTo>
                  <a:pt x="68745" y="137042"/>
                </a:lnTo>
                <a:lnTo>
                  <a:pt x="72497" y="136090"/>
                </a:lnTo>
                <a:lnTo>
                  <a:pt x="79206" y="132492"/>
                </a:lnTo>
                <a:lnTo>
                  <a:pt x="85362" y="130257"/>
                </a:lnTo>
                <a:lnTo>
                  <a:pt x="92226" y="128312"/>
                </a:lnTo>
                <a:lnTo>
                  <a:pt x="96723" y="126460"/>
                </a:lnTo>
                <a:lnTo>
                  <a:pt x="101626" y="124272"/>
                </a:lnTo>
                <a:lnTo>
                  <a:pt x="109613" y="121841"/>
                </a:lnTo>
                <a:lnTo>
                  <a:pt x="117291" y="120761"/>
                </a:lnTo>
                <a:lnTo>
                  <a:pt x="122006" y="120473"/>
                </a:lnTo>
                <a:lnTo>
                  <a:pt x="127053" y="120281"/>
                </a:lnTo>
                <a:lnTo>
                  <a:pt x="131371" y="119201"/>
                </a:lnTo>
                <a:lnTo>
                  <a:pt x="138709" y="115460"/>
                </a:lnTo>
                <a:lnTo>
                  <a:pt x="145145" y="113163"/>
                </a:lnTo>
                <a:lnTo>
                  <a:pt x="152134" y="112141"/>
                </a:lnTo>
                <a:lnTo>
                  <a:pt x="156664" y="111869"/>
                </a:lnTo>
                <a:lnTo>
                  <a:pt x="165825" y="111567"/>
                </a:lnTo>
                <a:lnTo>
                  <a:pt x="177290" y="111396"/>
                </a:lnTo>
                <a:lnTo>
                  <a:pt x="265737" y="11132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399"/>
          <p:cNvSpPr/>
          <p:nvPr/>
        </p:nvSpPr>
        <p:spPr bwMode="auto">
          <a:xfrm>
            <a:off x="7812417" y="2571759"/>
            <a:ext cx="179997" cy="176109"/>
          </a:xfrm>
          <a:custGeom>
            <a:avLst/>
            <a:gdLst/>
            <a:ahLst/>
            <a:cxnLst/>
            <a:rect l="0" t="0" r="0" b="0"/>
            <a:pathLst>
              <a:path w="179997" h="176109">
                <a:moveTo>
                  <a:pt x="85713" y="17136"/>
                </a:moveTo>
                <a:lnTo>
                  <a:pt x="85713" y="12585"/>
                </a:lnTo>
                <a:lnTo>
                  <a:pt x="86665" y="11244"/>
                </a:lnTo>
                <a:lnTo>
                  <a:pt x="88252" y="10350"/>
                </a:lnTo>
                <a:lnTo>
                  <a:pt x="93095" y="8916"/>
                </a:lnTo>
                <a:lnTo>
                  <a:pt x="93491" y="7846"/>
                </a:lnTo>
                <a:lnTo>
                  <a:pt x="93932" y="4117"/>
                </a:lnTo>
                <a:lnTo>
                  <a:pt x="93098" y="2741"/>
                </a:lnTo>
                <a:lnTo>
                  <a:pt x="91588" y="1824"/>
                </a:lnTo>
                <a:lnTo>
                  <a:pt x="87371" y="806"/>
                </a:lnTo>
                <a:lnTo>
                  <a:pt x="82322" y="353"/>
                </a:lnTo>
                <a:lnTo>
                  <a:pt x="77595" y="22"/>
                </a:lnTo>
                <a:lnTo>
                  <a:pt x="72724" y="0"/>
                </a:lnTo>
                <a:lnTo>
                  <a:pt x="70387" y="949"/>
                </a:lnTo>
                <a:lnTo>
                  <a:pt x="65248" y="4544"/>
                </a:lnTo>
                <a:lnTo>
                  <a:pt x="60079" y="8722"/>
                </a:lnTo>
                <a:lnTo>
                  <a:pt x="52750" y="15839"/>
                </a:lnTo>
                <a:lnTo>
                  <a:pt x="50403" y="17224"/>
                </a:lnTo>
                <a:lnTo>
                  <a:pt x="46933" y="19099"/>
                </a:lnTo>
                <a:lnTo>
                  <a:pt x="42715" y="21302"/>
                </a:lnTo>
                <a:lnTo>
                  <a:pt x="39902" y="23724"/>
                </a:lnTo>
                <a:lnTo>
                  <a:pt x="38027" y="26290"/>
                </a:lnTo>
                <a:lnTo>
                  <a:pt x="36778" y="28953"/>
                </a:lnTo>
                <a:lnTo>
                  <a:pt x="34039" y="31682"/>
                </a:lnTo>
                <a:lnTo>
                  <a:pt x="30309" y="34453"/>
                </a:lnTo>
                <a:lnTo>
                  <a:pt x="25916" y="37253"/>
                </a:lnTo>
                <a:lnTo>
                  <a:pt x="22989" y="40072"/>
                </a:lnTo>
                <a:lnTo>
                  <a:pt x="21037" y="42904"/>
                </a:lnTo>
                <a:lnTo>
                  <a:pt x="19735" y="45745"/>
                </a:lnTo>
                <a:lnTo>
                  <a:pt x="17915" y="48591"/>
                </a:lnTo>
                <a:lnTo>
                  <a:pt x="15749" y="51441"/>
                </a:lnTo>
                <a:lnTo>
                  <a:pt x="13353" y="54293"/>
                </a:lnTo>
                <a:lnTo>
                  <a:pt x="10803" y="56195"/>
                </a:lnTo>
                <a:lnTo>
                  <a:pt x="5429" y="58308"/>
                </a:lnTo>
                <a:lnTo>
                  <a:pt x="3615" y="59824"/>
                </a:lnTo>
                <a:lnTo>
                  <a:pt x="2405" y="61787"/>
                </a:lnTo>
                <a:lnTo>
                  <a:pt x="465" y="67231"/>
                </a:lnTo>
                <a:lnTo>
                  <a:pt x="129" y="72724"/>
                </a:lnTo>
                <a:lnTo>
                  <a:pt x="0" y="76755"/>
                </a:lnTo>
                <a:lnTo>
                  <a:pt x="4543" y="77028"/>
                </a:lnTo>
                <a:lnTo>
                  <a:pt x="17356" y="77128"/>
                </a:lnTo>
                <a:lnTo>
                  <a:pt x="33158" y="77140"/>
                </a:lnTo>
                <a:lnTo>
                  <a:pt x="38293" y="76189"/>
                </a:lnTo>
                <a:lnTo>
                  <a:pt x="43622" y="74602"/>
                </a:lnTo>
                <a:lnTo>
                  <a:pt x="49079" y="72591"/>
                </a:lnTo>
                <a:lnTo>
                  <a:pt x="54623" y="71251"/>
                </a:lnTo>
                <a:lnTo>
                  <a:pt x="60224" y="70358"/>
                </a:lnTo>
                <a:lnTo>
                  <a:pt x="65862" y="69762"/>
                </a:lnTo>
                <a:lnTo>
                  <a:pt x="71527" y="69365"/>
                </a:lnTo>
                <a:lnTo>
                  <a:pt x="77208" y="69100"/>
                </a:lnTo>
                <a:lnTo>
                  <a:pt x="89553" y="68806"/>
                </a:lnTo>
                <a:lnTo>
                  <a:pt x="124531" y="68602"/>
                </a:lnTo>
                <a:lnTo>
                  <a:pt x="129688" y="69544"/>
                </a:lnTo>
                <a:lnTo>
                  <a:pt x="134080" y="71124"/>
                </a:lnTo>
                <a:lnTo>
                  <a:pt x="152523" y="80505"/>
                </a:lnTo>
                <a:lnTo>
                  <a:pt x="156922" y="83194"/>
                </a:lnTo>
                <a:lnTo>
                  <a:pt x="160809" y="85940"/>
                </a:lnTo>
                <a:lnTo>
                  <a:pt x="164352" y="88722"/>
                </a:lnTo>
                <a:lnTo>
                  <a:pt x="167666" y="91530"/>
                </a:lnTo>
                <a:lnTo>
                  <a:pt x="170829" y="94355"/>
                </a:lnTo>
                <a:lnTo>
                  <a:pt x="173890" y="97190"/>
                </a:lnTo>
                <a:lnTo>
                  <a:pt x="175929" y="100032"/>
                </a:lnTo>
                <a:lnTo>
                  <a:pt x="177289" y="102880"/>
                </a:lnTo>
                <a:lnTo>
                  <a:pt x="178196" y="105731"/>
                </a:lnTo>
                <a:lnTo>
                  <a:pt x="178802" y="108584"/>
                </a:lnTo>
                <a:lnTo>
                  <a:pt x="179204" y="111439"/>
                </a:lnTo>
                <a:lnTo>
                  <a:pt x="179472" y="114295"/>
                </a:lnTo>
                <a:lnTo>
                  <a:pt x="179652" y="117151"/>
                </a:lnTo>
                <a:lnTo>
                  <a:pt x="179851" y="122864"/>
                </a:lnTo>
                <a:lnTo>
                  <a:pt x="179963" y="131436"/>
                </a:lnTo>
                <a:lnTo>
                  <a:pt x="179996" y="144559"/>
                </a:lnTo>
                <a:lnTo>
                  <a:pt x="179048" y="148757"/>
                </a:lnTo>
                <a:lnTo>
                  <a:pt x="177464" y="152508"/>
                </a:lnTo>
                <a:lnTo>
                  <a:pt x="175455" y="155961"/>
                </a:lnTo>
                <a:lnTo>
                  <a:pt x="172211" y="158264"/>
                </a:lnTo>
                <a:lnTo>
                  <a:pt x="168143" y="159799"/>
                </a:lnTo>
                <a:lnTo>
                  <a:pt x="163527" y="160822"/>
                </a:lnTo>
                <a:lnTo>
                  <a:pt x="159495" y="162456"/>
                </a:lnTo>
                <a:lnTo>
                  <a:pt x="155857" y="164499"/>
                </a:lnTo>
                <a:lnTo>
                  <a:pt x="147723" y="170069"/>
                </a:lnTo>
                <a:lnTo>
                  <a:pt x="144070" y="173371"/>
                </a:lnTo>
                <a:lnTo>
                  <a:pt x="141762" y="175585"/>
                </a:lnTo>
                <a:lnTo>
                  <a:pt x="139272" y="176108"/>
                </a:lnTo>
                <a:lnTo>
                  <a:pt x="136659" y="175505"/>
                </a:lnTo>
                <a:lnTo>
                  <a:pt x="133964" y="174150"/>
                </a:lnTo>
                <a:lnTo>
                  <a:pt x="128430" y="172645"/>
                </a:lnTo>
                <a:lnTo>
                  <a:pt x="125621" y="172243"/>
                </a:lnTo>
                <a:lnTo>
                  <a:pt x="122796" y="171023"/>
                </a:lnTo>
                <a:lnTo>
                  <a:pt x="119960" y="169257"/>
                </a:lnTo>
                <a:lnTo>
                  <a:pt x="117116" y="167128"/>
                </a:lnTo>
                <a:lnTo>
                  <a:pt x="114269" y="165708"/>
                </a:lnTo>
                <a:lnTo>
                  <a:pt x="111417" y="164761"/>
                </a:lnTo>
                <a:lnTo>
                  <a:pt x="108564" y="164130"/>
                </a:lnTo>
                <a:lnTo>
                  <a:pt x="105709" y="161804"/>
                </a:lnTo>
                <a:lnTo>
                  <a:pt x="102854" y="158349"/>
                </a:lnTo>
                <a:lnTo>
                  <a:pt x="99997" y="154140"/>
                </a:lnTo>
                <a:lnTo>
                  <a:pt x="98093" y="150382"/>
                </a:lnTo>
                <a:lnTo>
                  <a:pt x="96824" y="146924"/>
                </a:lnTo>
                <a:lnTo>
                  <a:pt x="95978" y="143666"/>
                </a:lnTo>
                <a:lnTo>
                  <a:pt x="94461" y="140542"/>
                </a:lnTo>
                <a:lnTo>
                  <a:pt x="92498" y="137506"/>
                </a:lnTo>
                <a:lnTo>
                  <a:pt x="90235" y="134530"/>
                </a:lnTo>
                <a:lnTo>
                  <a:pt x="88728" y="130641"/>
                </a:lnTo>
                <a:lnTo>
                  <a:pt x="87723" y="126143"/>
                </a:lnTo>
                <a:lnTo>
                  <a:pt x="87053" y="121240"/>
                </a:lnTo>
                <a:lnTo>
                  <a:pt x="87558" y="116066"/>
                </a:lnTo>
                <a:lnTo>
                  <a:pt x="88849" y="110712"/>
                </a:lnTo>
                <a:lnTo>
                  <a:pt x="90660" y="105237"/>
                </a:lnTo>
                <a:lnTo>
                  <a:pt x="91869" y="99682"/>
                </a:lnTo>
                <a:lnTo>
                  <a:pt x="92674" y="94074"/>
                </a:lnTo>
                <a:lnTo>
                  <a:pt x="93212" y="88431"/>
                </a:lnTo>
                <a:lnTo>
                  <a:pt x="94522" y="83715"/>
                </a:lnTo>
                <a:lnTo>
                  <a:pt x="96348" y="79620"/>
                </a:lnTo>
                <a:lnTo>
                  <a:pt x="98518" y="75937"/>
                </a:lnTo>
                <a:lnTo>
                  <a:pt x="99964" y="72529"/>
                </a:lnTo>
                <a:lnTo>
                  <a:pt x="100929" y="69304"/>
                </a:lnTo>
                <a:lnTo>
                  <a:pt x="101572" y="66202"/>
                </a:lnTo>
                <a:lnTo>
                  <a:pt x="102953" y="62229"/>
                </a:lnTo>
                <a:lnTo>
                  <a:pt x="104826" y="57676"/>
                </a:lnTo>
                <a:lnTo>
                  <a:pt x="107028" y="52735"/>
                </a:lnTo>
                <a:lnTo>
                  <a:pt x="108496" y="48489"/>
                </a:lnTo>
                <a:lnTo>
                  <a:pt x="109473" y="44705"/>
                </a:lnTo>
                <a:lnTo>
                  <a:pt x="110126" y="41230"/>
                </a:lnTo>
                <a:lnTo>
                  <a:pt x="112466" y="37961"/>
                </a:lnTo>
                <a:lnTo>
                  <a:pt x="115931" y="34829"/>
                </a:lnTo>
                <a:lnTo>
                  <a:pt x="120145" y="31789"/>
                </a:lnTo>
                <a:lnTo>
                  <a:pt x="122955" y="28809"/>
                </a:lnTo>
                <a:lnTo>
                  <a:pt x="124829" y="25871"/>
                </a:lnTo>
                <a:lnTo>
                  <a:pt x="126077" y="22959"/>
                </a:lnTo>
                <a:lnTo>
                  <a:pt x="127862" y="21018"/>
                </a:lnTo>
                <a:lnTo>
                  <a:pt x="130005" y="19724"/>
                </a:lnTo>
                <a:lnTo>
                  <a:pt x="137148" y="1713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400"/>
          <p:cNvSpPr/>
          <p:nvPr/>
        </p:nvSpPr>
        <p:spPr bwMode="auto">
          <a:xfrm>
            <a:off x="7726680" y="2828925"/>
            <a:ext cx="411480" cy="60008"/>
          </a:xfrm>
          <a:custGeom>
            <a:avLst/>
            <a:gdLst/>
            <a:ahLst/>
            <a:cxnLst/>
            <a:rect l="0" t="0" r="0" b="0"/>
            <a:pathLst>
              <a:path w="411480" h="60008">
                <a:moveTo>
                  <a:pt x="0" y="60007"/>
                </a:moveTo>
                <a:lnTo>
                  <a:pt x="4551" y="60007"/>
                </a:lnTo>
                <a:lnTo>
                  <a:pt x="6844" y="59055"/>
                </a:lnTo>
                <a:lnTo>
                  <a:pt x="9325" y="57467"/>
                </a:lnTo>
                <a:lnTo>
                  <a:pt x="11931" y="55456"/>
                </a:lnTo>
                <a:lnTo>
                  <a:pt x="14621" y="54116"/>
                </a:lnTo>
                <a:lnTo>
                  <a:pt x="20151" y="52626"/>
                </a:lnTo>
                <a:lnTo>
                  <a:pt x="28619" y="51787"/>
                </a:lnTo>
                <a:lnTo>
                  <a:pt x="32414" y="50718"/>
                </a:lnTo>
                <a:lnTo>
                  <a:pt x="36849" y="49052"/>
                </a:lnTo>
                <a:lnTo>
                  <a:pt x="41711" y="46988"/>
                </a:lnTo>
                <a:lnTo>
                  <a:pt x="45905" y="45613"/>
                </a:lnTo>
                <a:lnTo>
                  <a:pt x="53104" y="44085"/>
                </a:lnTo>
                <a:lnTo>
                  <a:pt x="62019" y="43405"/>
                </a:lnTo>
                <a:lnTo>
                  <a:pt x="73284" y="42151"/>
                </a:lnTo>
                <a:lnTo>
                  <a:pt x="80288" y="40483"/>
                </a:lnTo>
                <a:lnTo>
                  <a:pt x="87816" y="38419"/>
                </a:lnTo>
                <a:lnTo>
                  <a:pt x="94739" y="37042"/>
                </a:lnTo>
                <a:lnTo>
                  <a:pt x="107511" y="35513"/>
                </a:lnTo>
                <a:lnTo>
                  <a:pt x="114536" y="34153"/>
                </a:lnTo>
                <a:lnTo>
                  <a:pt x="122078" y="32293"/>
                </a:lnTo>
                <a:lnTo>
                  <a:pt x="129962" y="30101"/>
                </a:lnTo>
                <a:lnTo>
                  <a:pt x="137124" y="28640"/>
                </a:lnTo>
                <a:lnTo>
                  <a:pt x="143803" y="27665"/>
                </a:lnTo>
                <a:lnTo>
                  <a:pt x="150162" y="27016"/>
                </a:lnTo>
                <a:lnTo>
                  <a:pt x="157258" y="26583"/>
                </a:lnTo>
                <a:lnTo>
                  <a:pt x="172763" y="26102"/>
                </a:lnTo>
                <a:lnTo>
                  <a:pt x="180897" y="25021"/>
                </a:lnTo>
                <a:lnTo>
                  <a:pt x="189178" y="23348"/>
                </a:lnTo>
                <a:lnTo>
                  <a:pt x="197556" y="21280"/>
                </a:lnTo>
                <a:lnTo>
                  <a:pt x="205999" y="18949"/>
                </a:lnTo>
                <a:lnTo>
                  <a:pt x="222999" y="13819"/>
                </a:lnTo>
                <a:lnTo>
                  <a:pt x="232486" y="12070"/>
                </a:lnTo>
                <a:lnTo>
                  <a:pt x="242621" y="10904"/>
                </a:lnTo>
                <a:lnTo>
                  <a:pt x="253187" y="10127"/>
                </a:lnTo>
                <a:lnTo>
                  <a:pt x="262137" y="8656"/>
                </a:lnTo>
                <a:lnTo>
                  <a:pt x="270007" y="6723"/>
                </a:lnTo>
                <a:lnTo>
                  <a:pt x="277160" y="4482"/>
                </a:lnTo>
                <a:lnTo>
                  <a:pt x="284785" y="2988"/>
                </a:lnTo>
                <a:lnTo>
                  <a:pt x="292727" y="1992"/>
                </a:lnTo>
                <a:lnTo>
                  <a:pt x="300878" y="1328"/>
                </a:lnTo>
                <a:lnTo>
                  <a:pt x="308218" y="885"/>
                </a:lnTo>
                <a:lnTo>
                  <a:pt x="321452" y="393"/>
                </a:lnTo>
                <a:lnTo>
                  <a:pt x="355527" y="51"/>
                </a:lnTo>
                <a:lnTo>
                  <a:pt x="411479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401"/>
          <p:cNvSpPr/>
          <p:nvPr/>
        </p:nvSpPr>
        <p:spPr bwMode="auto">
          <a:xfrm>
            <a:off x="7838122" y="2889319"/>
            <a:ext cx="308611" cy="179636"/>
          </a:xfrm>
          <a:custGeom>
            <a:avLst/>
            <a:gdLst/>
            <a:ahLst/>
            <a:cxnLst/>
            <a:rect l="0" t="0" r="0" b="0"/>
            <a:pathLst>
              <a:path w="308611" h="179636">
                <a:moveTo>
                  <a:pt x="0" y="85338"/>
                </a:moveTo>
                <a:lnTo>
                  <a:pt x="8219" y="85338"/>
                </a:lnTo>
                <a:lnTo>
                  <a:pt x="13019" y="89889"/>
                </a:lnTo>
                <a:lnTo>
                  <a:pt x="14394" y="92182"/>
                </a:lnTo>
                <a:lnTo>
                  <a:pt x="15923" y="97270"/>
                </a:lnTo>
                <a:lnTo>
                  <a:pt x="17283" y="99008"/>
                </a:lnTo>
                <a:lnTo>
                  <a:pt x="19142" y="100166"/>
                </a:lnTo>
                <a:lnTo>
                  <a:pt x="21334" y="100938"/>
                </a:lnTo>
                <a:lnTo>
                  <a:pt x="26310" y="104337"/>
                </a:lnTo>
                <a:lnTo>
                  <a:pt x="28970" y="106576"/>
                </a:lnTo>
                <a:lnTo>
                  <a:pt x="30743" y="109022"/>
                </a:lnTo>
                <a:lnTo>
                  <a:pt x="32714" y="114279"/>
                </a:lnTo>
                <a:lnTo>
                  <a:pt x="33590" y="119791"/>
                </a:lnTo>
                <a:lnTo>
                  <a:pt x="33823" y="122594"/>
                </a:lnTo>
                <a:lnTo>
                  <a:pt x="34932" y="125415"/>
                </a:lnTo>
                <a:lnTo>
                  <a:pt x="36622" y="128249"/>
                </a:lnTo>
                <a:lnTo>
                  <a:pt x="38703" y="131090"/>
                </a:lnTo>
                <a:lnTo>
                  <a:pt x="40090" y="133937"/>
                </a:lnTo>
                <a:lnTo>
                  <a:pt x="41014" y="136787"/>
                </a:lnTo>
                <a:lnTo>
                  <a:pt x="41631" y="139640"/>
                </a:lnTo>
                <a:lnTo>
                  <a:pt x="42993" y="142494"/>
                </a:lnTo>
                <a:lnTo>
                  <a:pt x="44855" y="145350"/>
                </a:lnTo>
                <a:lnTo>
                  <a:pt x="47048" y="148206"/>
                </a:lnTo>
                <a:lnTo>
                  <a:pt x="49463" y="151063"/>
                </a:lnTo>
                <a:lnTo>
                  <a:pt x="52025" y="153919"/>
                </a:lnTo>
                <a:lnTo>
                  <a:pt x="58432" y="160797"/>
                </a:lnTo>
                <a:lnTo>
                  <a:pt x="76570" y="179054"/>
                </a:lnTo>
                <a:lnTo>
                  <a:pt x="76766" y="179248"/>
                </a:lnTo>
                <a:lnTo>
                  <a:pt x="84499" y="179602"/>
                </a:lnTo>
                <a:lnTo>
                  <a:pt x="77473" y="179635"/>
                </a:lnTo>
                <a:lnTo>
                  <a:pt x="77248" y="175085"/>
                </a:lnTo>
                <a:lnTo>
                  <a:pt x="77171" y="170905"/>
                </a:lnTo>
                <a:lnTo>
                  <a:pt x="77153" y="125340"/>
                </a:lnTo>
                <a:lnTo>
                  <a:pt x="76201" y="121531"/>
                </a:lnTo>
                <a:lnTo>
                  <a:pt x="74613" y="117087"/>
                </a:lnTo>
                <a:lnTo>
                  <a:pt x="72602" y="112219"/>
                </a:lnTo>
                <a:lnTo>
                  <a:pt x="71261" y="108021"/>
                </a:lnTo>
                <a:lnTo>
                  <a:pt x="70368" y="104270"/>
                </a:lnTo>
                <a:lnTo>
                  <a:pt x="69772" y="100817"/>
                </a:lnTo>
                <a:lnTo>
                  <a:pt x="69374" y="97562"/>
                </a:lnTo>
                <a:lnTo>
                  <a:pt x="69110" y="94440"/>
                </a:lnTo>
                <a:lnTo>
                  <a:pt x="68934" y="91406"/>
                </a:lnTo>
                <a:lnTo>
                  <a:pt x="69768" y="88431"/>
                </a:lnTo>
                <a:lnTo>
                  <a:pt x="71278" y="85495"/>
                </a:lnTo>
                <a:lnTo>
                  <a:pt x="73236" y="82585"/>
                </a:lnTo>
                <a:lnTo>
                  <a:pt x="74542" y="79693"/>
                </a:lnTo>
                <a:lnTo>
                  <a:pt x="75412" y="76812"/>
                </a:lnTo>
                <a:lnTo>
                  <a:pt x="75992" y="73939"/>
                </a:lnTo>
                <a:lnTo>
                  <a:pt x="77332" y="71071"/>
                </a:lnTo>
                <a:lnTo>
                  <a:pt x="79177" y="68207"/>
                </a:lnTo>
                <a:lnTo>
                  <a:pt x="81359" y="65345"/>
                </a:lnTo>
                <a:lnTo>
                  <a:pt x="82815" y="62484"/>
                </a:lnTo>
                <a:lnTo>
                  <a:pt x="83785" y="59625"/>
                </a:lnTo>
                <a:lnTo>
                  <a:pt x="84432" y="56766"/>
                </a:lnTo>
                <a:lnTo>
                  <a:pt x="85815" y="54860"/>
                </a:lnTo>
                <a:lnTo>
                  <a:pt x="87691" y="53589"/>
                </a:lnTo>
                <a:lnTo>
                  <a:pt x="89893" y="52742"/>
                </a:lnTo>
                <a:lnTo>
                  <a:pt x="94880" y="49261"/>
                </a:lnTo>
                <a:lnTo>
                  <a:pt x="101224" y="44539"/>
                </a:lnTo>
                <a:lnTo>
                  <a:pt x="110393" y="39265"/>
                </a:lnTo>
                <a:lnTo>
                  <a:pt x="118279" y="36286"/>
                </a:lnTo>
                <a:lnTo>
                  <a:pt x="125911" y="34962"/>
                </a:lnTo>
                <a:lnTo>
                  <a:pt x="130614" y="34609"/>
                </a:lnTo>
                <a:lnTo>
                  <a:pt x="135653" y="34374"/>
                </a:lnTo>
                <a:lnTo>
                  <a:pt x="139966" y="33265"/>
                </a:lnTo>
                <a:lnTo>
                  <a:pt x="147297" y="29492"/>
                </a:lnTo>
                <a:lnTo>
                  <a:pt x="156270" y="27180"/>
                </a:lnTo>
                <a:lnTo>
                  <a:pt x="161331" y="26564"/>
                </a:lnTo>
                <a:lnTo>
                  <a:pt x="166608" y="25200"/>
                </a:lnTo>
                <a:lnTo>
                  <a:pt x="172033" y="23339"/>
                </a:lnTo>
                <a:lnTo>
                  <a:pt x="177553" y="21145"/>
                </a:lnTo>
                <a:lnTo>
                  <a:pt x="183139" y="19683"/>
                </a:lnTo>
                <a:lnTo>
                  <a:pt x="188767" y="18708"/>
                </a:lnTo>
                <a:lnTo>
                  <a:pt x="194426" y="18058"/>
                </a:lnTo>
                <a:lnTo>
                  <a:pt x="200102" y="16672"/>
                </a:lnTo>
                <a:lnTo>
                  <a:pt x="205791" y="14796"/>
                </a:lnTo>
                <a:lnTo>
                  <a:pt x="211489" y="12592"/>
                </a:lnTo>
                <a:lnTo>
                  <a:pt x="217192" y="11123"/>
                </a:lnTo>
                <a:lnTo>
                  <a:pt x="222901" y="10144"/>
                </a:lnTo>
                <a:lnTo>
                  <a:pt x="228610" y="9491"/>
                </a:lnTo>
                <a:lnTo>
                  <a:pt x="234322" y="8104"/>
                </a:lnTo>
                <a:lnTo>
                  <a:pt x="240034" y="6226"/>
                </a:lnTo>
                <a:lnTo>
                  <a:pt x="245748" y="4022"/>
                </a:lnTo>
                <a:lnTo>
                  <a:pt x="251463" y="2552"/>
                </a:lnTo>
                <a:lnTo>
                  <a:pt x="257176" y="1572"/>
                </a:lnTo>
                <a:lnTo>
                  <a:pt x="262892" y="919"/>
                </a:lnTo>
                <a:lnTo>
                  <a:pt x="271780" y="194"/>
                </a:lnTo>
                <a:lnTo>
                  <a:pt x="275485" y="0"/>
                </a:lnTo>
                <a:lnTo>
                  <a:pt x="278907" y="823"/>
                </a:lnTo>
                <a:lnTo>
                  <a:pt x="288274" y="5581"/>
                </a:lnTo>
                <a:lnTo>
                  <a:pt x="294174" y="7028"/>
                </a:lnTo>
                <a:lnTo>
                  <a:pt x="299971" y="7671"/>
                </a:lnTo>
                <a:lnTo>
                  <a:pt x="308610" y="818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402"/>
          <p:cNvSpPr/>
          <p:nvPr/>
        </p:nvSpPr>
        <p:spPr bwMode="auto">
          <a:xfrm>
            <a:off x="8043862" y="2966118"/>
            <a:ext cx="171451" cy="118642"/>
          </a:xfrm>
          <a:custGeom>
            <a:avLst/>
            <a:gdLst/>
            <a:ahLst/>
            <a:cxnLst/>
            <a:rect l="0" t="0" r="0" b="0"/>
            <a:pathLst>
              <a:path w="171451" h="118642">
                <a:moveTo>
                  <a:pt x="0" y="25684"/>
                </a:moveTo>
                <a:lnTo>
                  <a:pt x="0" y="17465"/>
                </a:lnTo>
                <a:lnTo>
                  <a:pt x="4551" y="17216"/>
                </a:lnTo>
                <a:lnTo>
                  <a:pt x="5892" y="16229"/>
                </a:lnTo>
                <a:lnTo>
                  <a:pt x="6785" y="14618"/>
                </a:lnTo>
                <a:lnTo>
                  <a:pt x="7382" y="12592"/>
                </a:lnTo>
                <a:lnTo>
                  <a:pt x="8730" y="11241"/>
                </a:lnTo>
                <a:lnTo>
                  <a:pt x="10583" y="10340"/>
                </a:lnTo>
                <a:lnTo>
                  <a:pt x="12771" y="9740"/>
                </a:lnTo>
                <a:lnTo>
                  <a:pt x="17742" y="6533"/>
                </a:lnTo>
                <a:lnTo>
                  <a:pt x="20400" y="4344"/>
                </a:lnTo>
                <a:lnTo>
                  <a:pt x="24078" y="2885"/>
                </a:lnTo>
                <a:lnTo>
                  <a:pt x="28434" y="1912"/>
                </a:lnTo>
                <a:lnTo>
                  <a:pt x="33244" y="1264"/>
                </a:lnTo>
                <a:lnTo>
                  <a:pt x="37402" y="831"/>
                </a:lnTo>
                <a:lnTo>
                  <a:pt x="41128" y="543"/>
                </a:lnTo>
                <a:lnTo>
                  <a:pt x="44564" y="351"/>
                </a:lnTo>
                <a:lnTo>
                  <a:pt x="50921" y="137"/>
                </a:lnTo>
                <a:lnTo>
                  <a:pt x="62764" y="0"/>
                </a:lnTo>
                <a:lnTo>
                  <a:pt x="65655" y="942"/>
                </a:lnTo>
                <a:lnTo>
                  <a:pt x="68535" y="2522"/>
                </a:lnTo>
                <a:lnTo>
                  <a:pt x="71407" y="4528"/>
                </a:lnTo>
                <a:lnTo>
                  <a:pt x="73323" y="6817"/>
                </a:lnTo>
                <a:lnTo>
                  <a:pt x="74599" y="9296"/>
                </a:lnTo>
                <a:lnTo>
                  <a:pt x="76648" y="15568"/>
                </a:lnTo>
                <a:lnTo>
                  <a:pt x="76929" y="18966"/>
                </a:lnTo>
                <a:lnTo>
                  <a:pt x="77003" y="21205"/>
                </a:lnTo>
                <a:lnTo>
                  <a:pt x="76101" y="23651"/>
                </a:lnTo>
                <a:lnTo>
                  <a:pt x="74546" y="26233"/>
                </a:lnTo>
                <a:lnTo>
                  <a:pt x="72558" y="28908"/>
                </a:lnTo>
                <a:lnTo>
                  <a:pt x="69328" y="31643"/>
                </a:lnTo>
                <a:lnTo>
                  <a:pt x="65268" y="34419"/>
                </a:lnTo>
                <a:lnTo>
                  <a:pt x="60658" y="37223"/>
                </a:lnTo>
                <a:lnTo>
                  <a:pt x="56631" y="40044"/>
                </a:lnTo>
                <a:lnTo>
                  <a:pt x="52994" y="42877"/>
                </a:lnTo>
                <a:lnTo>
                  <a:pt x="49617" y="45719"/>
                </a:lnTo>
                <a:lnTo>
                  <a:pt x="46413" y="49518"/>
                </a:lnTo>
                <a:lnTo>
                  <a:pt x="43325" y="53956"/>
                </a:lnTo>
                <a:lnTo>
                  <a:pt x="40313" y="58819"/>
                </a:lnTo>
                <a:lnTo>
                  <a:pt x="37353" y="63014"/>
                </a:lnTo>
                <a:lnTo>
                  <a:pt x="34427" y="66763"/>
                </a:lnTo>
                <a:lnTo>
                  <a:pt x="31524" y="70215"/>
                </a:lnTo>
                <a:lnTo>
                  <a:pt x="28636" y="73469"/>
                </a:lnTo>
                <a:lnTo>
                  <a:pt x="22887" y="79624"/>
                </a:lnTo>
                <a:lnTo>
                  <a:pt x="11436" y="91337"/>
                </a:lnTo>
                <a:lnTo>
                  <a:pt x="5717" y="97091"/>
                </a:lnTo>
                <a:lnTo>
                  <a:pt x="4765" y="99958"/>
                </a:lnTo>
                <a:lnTo>
                  <a:pt x="5082" y="102823"/>
                </a:lnTo>
                <a:lnTo>
                  <a:pt x="7883" y="109713"/>
                </a:lnTo>
                <a:lnTo>
                  <a:pt x="8266" y="113195"/>
                </a:lnTo>
                <a:lnTo>
                  <a:pt x="8368" y="115457"/>
                </a:lnTo>
                <a:lnTo>
                  <a:pt x="9389" y="116965"/>
                </a:lnTo>
                <a:lnTo>
                  <a:pt x="11023" y="117971"/>
                </a:lnTo>
                <a:lnTo>
                  <a:pt x="13063" y="118641"/>
                </a:lnTo>
                <a:lnTo>
                  <a:pt x="14423" y="118135"/>
                </a:lnTo>
                <a:lnTo>
                  <a:pt x="15331" y="116846"/>
                </a:lnTo>
                <a:lnTo>
                  <a:pt x="15936" y="115033"/>
                </a:lnTo>
                <a:lnTo>
                  <a:pt x="17291" y="113825"/>
                </a:lnTo>
                <a:lnTo>
                  <a:pt x="19148" y="113020"/>
                </a:lnTo>
                <a:lnTo>
                  <a:pt x="21338" y="112483"/>
                </a:lnTo>
                <a:lnTo>
                  <a:pt x="24702" y="111173"/>
                </a:lnTo>
                <a:lnTo>
                  <a:pt x="28851" y="109346"/>
                </a:lnTo>
                <a:lnTo>
                  <a:pt x="38541" y="104777"/>
                </a:lnTo>
                <a:lnTo>
                  <a:pt x="65906" y="91286"/>
                </a:lnTo>
                <a:lnTo>
                  <a:pt x="72513" y="88469"/>
                </a:lnTo>
                <a:lnTo>
                  <a:pt x="79774" y="85638"/>
                </a:lnTo>
                <a:lnTo>
                  <a:pt x="87473" y="82798"/>
                </a:lnTo>
                <a:lnTo>
                  <a:pt x="94510" y="79953"/>
                </a:lnTo>
                <a:lnTo>
                  <a:pt x="101107" y="77103"/>
                </a:lnTo>
                <a:lnTo>
                  <a:pt x="107410" y="74251"/>
                </a:lnTo>
                <a:lnTo>
                  <a:pt x="114469" y="72350"/>
                </a:lnTo>
                <a:lnTo>
                  <a:pt x="122033" y="71082"/>
                </a:lnTo>
                <a:lnTo>
                  <a:pt x="129932" y="70237"/>
                </a:lnTo>
                <a:lnTo>
                  <a:pt x="137105" y="69673"/>
                </a:lnTo>
                <a:lnTo>
                  <a:pt x="143790" y="69298"/>
                </a:lnTo>
                <a:lnTo>
                  <a:pt x="159762" y="68769"/>
                </a:lnTo>
                <a:lnTo>
                  <a:pt x="171450" y="6854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403"/>
          <p:cNvSpPr/>
          <p:nvPr/>
        </p:nvSpPr>
        <p:spPr bwMode="auto">
          <a:xfrm>
            <a:off x="6891781" y="3506152"/>
            <a:ext cx="428359" cy="60009"/>
          </a:xfrm>
          <a:custGeom>
            <a:avLst/>
            <a:gdLst/>
            <a:ahLst/>
            <a:cxnLst/>
            <a:rect l="0" t="0" r="0" b="0"/>
            <a:pathLst>
              <a:path w="428359" h="60009">
                <a:moveTo>
                  <a:pt x="423419" y="60008"/>
                </a:moveTo>
                <a:lnTo>
                  <a:pt x="428358" y="60008"/>
                </a:lnTo>
                <a:lnTo>
                  <a:pt x="424256" y="60008"/>
                </a:lnTo>
                <a:lnTo>
                  <a:pt x="423977" y="59055"/>
                </a:lnTo>
                <a:lnTo>
                  <a:pt x="423667" y="55457"/>
                </a:lnTo>
                <a:lnTo>
                  <a:pt x="422633" y="54116"/>
                </a:lnTo>
                <a:lnTo>
                  <a:pt x="420989" y="53222"/>
                </a:lnTo>
                <a:lnTo>
                  <a:pt x="418941" y="52627"/>
                </a:lnTo>
                <a:lnTo>
                  <a:pt x="417576" y="51277"/>
                </a:lnTo>
                <a:lnTo>
                  <a:pt x="416666" y="49425"/>
                </a:lnTo>
                <a:lnTo>
                  <a:pt x="416060" y="47237"/>
                </a:lnTo>
                <a:lnTo>
                  <a:pt x="414703" y="45779"/>
                </a:lnTo>
                <a:lnTo>
                  <a:pt x="412846" y="44807"/>
                </a:lnTo>
                <a:lnTo>
                  <a:pt x="410654" y="44159"/>
                </a:lnTo>
                <a:lnTo>
                  <a:pt x="405681" y="40899"/>
                </a:lnTo>
                <a:lnTo>
                  <a:pt x="403021" y="38696"/>
                </a:lnTo>
                <a:lnTo>
                  <a:pt x="400295" y="37227"/>
                </a:lnTo>
                <a:lnTo>
                  <a:pt x="391908" y="34208"/>
                </a:lnTo>
                <a:lnTo>
                  <a:pt x="386236" y="30126"/>
                </a:lnTo>
                <a:lnTo>
                  <a:pt x="380540" y="27677"/>
                </a:lnTo>
                <a:lnTo>
                  <a:pt x="373882" y="25636"/>
                </a:lnTo>
                <a:lnTo>
                  <a:pt x="364572" y="21554"/>
                </a:lnTo>
                <a:lnTo>
                  <a:pt x="354085" y="19104"/>
                </a:lnTo>
                <a:lnTo>
                  <a:pt x="343073" y="17063"/>
                </a:lnTo>
                <a:lnTo>
                  <a:pt x="331830" y="12981"/>
                </a:lnTo>
                <a:lnTo>
                  <a:pt x="326164" y="10559"/>
                </a:lnTo>
                <a:lnTo>
                  <a:pt x="314789" y="5328"/>
                </a:lnTo>
                <a:lnTo>
                  <a:pt x="303384" y="2368"/>
                </a:lnTo>
                <a:lnTo>
                  <a:pt x="291013" y="1052"/>
                </a:lnTo>
                <a:lnTo>
                  <a:pt x="275989" y="468"/>
                </a:lnTo>
                <a:lnTo>
                  <a:pt x="256016" y="139"/>
                </a:lnTo>
                <a:lnTo>
                  <a:pt x="139324" y="0"/>
                </a:lnTo>
                <a:lnTo>
                  <a:pt x="122847" y="2540"/>
                </a:lnTo>
                <a:lnTo>
                  <a:pt x="106951" y="5892"/>
                </a:lnTo>
                <a:lnTo>
                  <a:pt x="93537" y="7381"/>
                </a:lnTo>
                <a:lnTo>
                  <a:pt x="78685" y="10583"/>
                </a:lnTo>
                <a:lnTo>
                  <a:pt x="70723" y="12770"/>
                </a:lnTo>
                <a:lnTo>
                  <a:pt x="63510" y="15181"/>
                </a:lnTo>
                <a:lnTo>
                  <a:pt x="56797" y="17741"/>
                </a:lnTo>
                <a:lnTo>
                  <a:pt x="50417" y="20400"/>
                </a:lnTo>
                <a:lnTo>
                  <a:pt x="44258" y="23125"/>
                </a:lnTo>
                <a:lnTo>
                  <a:pt x="32335" y="28693"/>
                </a:lnTo>
                <a:lnTo>
                  <a:pt x="25537" y="31511"/>
                </a:lnTo>
                <a:lnTo>
                  <a:pt x="18146" y="34342"/>
                </a:lnTo>
                <a:lnTo>
                  <a:pt x="10362" y="37182"/>
                </a:lnTo>
                <a:lnTo>
                  <a:pt x="3267" y="40028"/>
                </a:lnTo>
                <a:lnTo>
                  <a:pt x="0" y="4143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404"/>
          <p:cNvSpPr/>
          <p:nvPr/>
        </p:nvSpPr>
        <p:spPr bwMode="auto">
          <a:xfrm>
            <a:off x="6749415" y="365188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405"/>
          <p:cNvSpPr/>
          <p:nvPr/>
        </p:nvSpPr>
        <p:spPr bwMode="auto">
          <a:xfrm>
            <a:off x="6492640" y="3446249"/>
            <a:ext cx="153905" cy="196916"/>
          </a:xfrm>
          <a:custGeom>
            <a:avLst/>
            <a:gdLst/>
            <a:ahLst/>
            <a:cxnLst/>
            <a:rect l="0" t="0" r="0" b="0"/>
            <a:pathLst>
              <a:path w="153905" h="196916">
                <a:moveTo>
                  <a:pt x="102469" y="8468"/>
                </a:moveTo>
                <a:lnTo>
                  <a:pt x="102469" y="3917"/>
                </a:lnTo>
                <a:lnTo>
                  <a:pt x="101517" y="2576"/>
                </a:lnTo>
                <a:lnTo>
                  <a:pt x="99930" y="1683"/>
                </a:lnTo>
                <a:lnTo>
                  <a:pt x="94250" y="0"/>
                </a:lnTo>
                <a:lnTo>
                  <a:pt x="89451" y="4477"/>
                </a:lnTo>
                <a:lnTo>
                  <a:pt x="87123" y="5808"/>
                </a:lnTo>
                <a:lnTo>
                  <a:pt x="84618" y="6695"/>
                </a:lnTo>
                <a:lnTo>
                  <a:pt x="81996" y="7285"/>
                </a:lnTo>
                <a:lnTo>
                  <a:pt x="78343" y="8632"/>
                </a:lnTo>
                <a:lnTo>
                  <a:pt x="74003" y="10483"/>
                </a:lnTo>
                <a:lnTo>
                  <a:pt x="69205" y="12668"/>
                </a:lnTo>
                <a:lnTo>
                  <a:pt x="65053" y="15078"/>
                </a:lnTo>
                <a:lnTo>
                  <a:pt x="61332" y="17638"/>
                </a:lnTo>
                <a:lnTo>
                  <a:pt x="57900" y="20296"/>
                </a:lnTo>
                <a:lnTo>
                  <a:pt x="54659" y="23021"/>
                </a:lnTo>
                <a:lnTo>
                  <a:pt x="51545" y="25790"/>
                </a:lnTo>
                <a:lnTo>
                  <a:pt x="48518" y="28589"/>
                </a:lnTo>
                <a:lnTo>
                  <a:pt x="44594" y="31407"/>
                </a:lnTo>
                <a:lnTo>
                  <a:pt x="40073" y="34238"/>
                </a:lnTo>
                <a:lnTo>
                  <a:pt x="35155" y="37078"/>
                </a:lnTo>
                <a:lnTo>
                  <a:pt x="30923" y="38971"/>
                </a:lnTo>
                <a:lnTo>
                  <a:pt x="27149" y="40234"/>
                </a:lnTo>
                <a:lnTo>
                  <a:pt x="23681" y="41075"/>
                </a:lnTo>
                <a:lnTo>
                  <a:pt x="20416" y="42589"/>
                </a:lnTo>
                <a:lnTo>
                  <a:pt x="17288" y="44550"/>
                </a:lnTo>
                <a:lnTo>
                  <a:pt x="9973" y="49991"/>
                </a:lnTo>
                <a:lnTo>
                  <a:pt x="6432" y="53275"/>
                </a:lnTo>
                <a:lnTo>
                  <a:pt x="950" y="58594"/>
                </a:lnTo>
                <a:lnTo>
                  <a:pt x="500" y="59983"/>
                </a:lnTo>
                <a:lnTo>
                  <a:pt x="0" y="64066"/>
                </a:lnTo>
                <a:lnTo>
                  <a:pt x="819" y="65536"/>
                </a:lnTo>
                <a:lnTo>
                  <a:pt x="2317" y="66516"/>
                </a:lnTo>
                <a:lnTo>
                  <a:pt x="4269" y="67169"/>
                </a:lnTo>
                <a:lnTo>
                  <a:pt x="8977" y="70435"/>
                </a:lnTo>
                <a:lnTo>
                  <a:pt x="11566" y="72639"/>
                </a:lnTo>
                <a:lnTo>
                  <a:pt x="14245" y="74109"/>
                </a:lnTo>
                <a:lnTo>
                  <a:pt x="16983" y="75089"/>
                </a:lnTo>
                <a:lnTo>
                  <a:pt x="19761" y="75742"/>
                </a:lnTo>
                <a:lnTo>
                  <a:pt x="23518" y="76177"/>
                </a:lnTo>
                <a:lnTo>
                  <a:pt x="27928" y="76468"/>
                </a:lnTo>
                <a:lnTo>
                  <a:pt x="32772" y="76661"/>
                </a:lnTo>
                <a:lnTo>
                  <a:pt x="37907" y="77743"/>
                </a:lnTo>
                <a:lnTo>
                  <a:pt x="43236" y="79416"/>
                </a:lnTo>
                <a:lnTo>
                  <a:pt x="48693" y="81484"/>
                </a:lnTo>
                <a:lnTo>
                  <a:pt x="54236" y="83815"/>
                </a:lnTo>
                <a:lnTo>
                  <a:pt x="59836" y="86322"/>
                </a:lnTo>
                <a:lnTo>
                  <a:pt x="71139" y="91647"/>
                </a:lnTo>
                <a:lnTo>
                  <a:pt x="99625" y="105664"/>
                </a:lnTo>
                <a:lnTo>
                  <a:pt x="104383" y="108508"/>
                </a:lnTo>
                <a:lnTo>
                  <a:pt x="108508" y="111356"/>
                </a:lnTo>
                <a:lnTo>
                  <a:pt x="112211" y="114208"/>
                </a:lnTo>
                <a:lnTo>
                  <a:pt x="116583" y="117061"/>
                </a:lnTo>
                <a:lnTo>
                  <a:pt x="121404" y="119916"/>
                </a:lnTo>
                <a:lnTo>
                  <a:pt x="126522" y="122772"/>
                </a:lnTo>
                <a:lnTo>
                  <a:pt x="130887" y="126580"/>
                </a:lnTo>
                <a:lnTo>
                  <a:pt x="134750" y="131025"/>
                </a:lnTo>
                <a:lnTo>
                  <a:pt x="138277" y="135892"/>
                </a:lnTo>
                <a:lnTo>
                  <a:pt x="140629" y="140090"/>
                </a:lnTo>
                <a:lnTo>
                  <a:pt x="142197" y="143841"/>
                </a:lnTo>
                <a:lnTo>
                  <a:pt x="143242" y="147294"/>
                </a:lnTo>
                <a:lnTo>
                  <a:pt x="144891" y="150549"/>
                </a:lnTo>
                <a:lnTo>
                  <a:pt x="146943" y="153671"/>
                </a:lnTo>
                <a:lnTo>
                  <a:pt x="149263" y="156705"/>
                </a:lnTo>
                <a:lnTo>
                  <a:pt x="151842" y="162616"/>
                </a:lnTo>
                <a:lnTo>
                  <a:pt x="152530" y="165526"/>
                </a:lnTo>
                <a:lnTo>
                  <a:pt x="152035" y="168418"/>
                </a:lnTo>
                <a:lnTo>
                  <a:pt x="148946" y="174172"/>
                </a:lnTo>
                <a:lnTo>
                  <a:pt x="146938" y="179904"/>
                </a:lnTo>
                <a:lnTo>
                  <a:pt x="146403" y="182767"/>
                </a:lnTo>
                <a:lnTo>
                  <a:pt x="143268" y="188487"/>
                </a:lnTo>
                <a:lnTo>
                  <a:pt x="141099" y="191346"/>
                </a:lnTo>
                <a:lnTo>
                  <a:pt x="138700" y="193251"/>
                </a:lnTo>
                <a:lnTo>
                  <a:pt x="136148" y="194522"/>
                </a:lnTo>
                <a:lnTo>
                  <a:pt x="133495" y="195369"/>
                </a:lnTo>
                <a:lnTo>
                  <a:pt x="130773" y="195934"/>
                </a:lnTo>
                <a:lnTo>
                  <a:pt x="128006" y="196310"/>
                </a:lnTo>
                <a:lnTo>
                  <a:pt x="121272" y="196915"/>
                </a:lnTo>
                <a:lnTo>
                  <a:pt x="117812" y="194457"/>
                </a:lnTo>
                <a:lnTo>
                  <a:pt x="115555" y="192468"/>
                </a:lnTo>
                <a:lnTo>
                  <a:pt x="113098" y="191142"/>
                </a:lnTo>
                <a:lnTo>
                  <a:pt x="110508" y="190258"/>
                </a:lnTo>
                <a:lnTo>
                  <a:pt x="107829" y="189669"/>
                </a:lnTo>
                <a:lnTo>
                  <a:pt x="106042" y="188324"/>
                </a:lnTo>
                <a:lnTo>
                  <a:pt x="104851" y="186474"/>
                </a:lnTo>
                <a:lnTo>
                  <a:pt x="104058" y="184289"/>
                </a:lnTo>
                <a:lnTo>
                  <a:pt x="100635" y="179321"/>
                </a:lnTo>
                <a:lnTo>
                  <a:pt x="98390" y="176662"/>
                </a:lnTo>
                <a:lnTo>
                  <a:pt x="96892" y="173938"/>
                </a:lnTo>
                <a:lnTo>
                  <a:pt x="95228" y="168370"/>
                </a:lnTo>
                <a:lnTo>
                  <a:pt x="94785" y="164599"/>
                </a:lnTo>
                <a:lnTo>
                  <a:pt x="94488" y="160181"/>
                </a:lnTo>
                <a:lnTo>
                  <a:pt x="94161" y="151143"/>
                </a:lnTo>
                <a:lnTo>
                  <a:pt x="94014" y="143952"/>
                </a:lnTo>
                <a:lnTo>
                  <a:pt x="94927" y="139748"/>
                </a:lnTo>
                <a:lnTo>
                  <a:pt x="96489" y="135041"/>
                </a:lnTo>
                <a:lnTo>
                  <a:pt x="98483" y="129997"/>
                </a:lnTo>
                <a:lnTo>
                  <a:pt x="100764" y="124730"/>
                </a:lnTo>
                <a:lnTo>
                  <a:pt x="105839" y="113798"/>
                </a:lnTo>
                <a:lnTo>
                  <a:pt x="114051" y="96933"/>
                </a:lnTo>
                <a:lnTo>
                  <a:pt x="116858" y="92210"/>
                </a:lnTo>
                <a:lnTo>
                  <a:pt x="119682" y="88108"/>
                </a:lnTo>
                <a:lnTo>
                  <a:pt x="122517" y="84421"/>
                </a:lnTo>
                <a:lnTo>
                  <a:pt x="124408" y="80059"/>
                </a:lnTo>
                <a:lnTo>
                  <a:pt x="125667" y="75245"/>
                </a:lnTo>
                <a:lnTo>
                  <a:pt x="126507" y="70131"/>
                </a:lnTo>
                <a:lnTo>
                  <a:pt x="128020" y="65769"/>
                </a:lnTo>
                <a:lnTo>
                  <a:pt x="129981" y="61909"/>
                </a:lnTo>
                <a:lnTo>
                  <a:pt x="132240" y="58383"/>
                </a:lnTo>
                <a:lnTo>
                  <a:pt x="134699" y="55080"/>
                </a:lnTo>
                <a:lnTo>
                  <a:pt x="137291" y="51925"/>
                </a:lnTo>
                <a:lnTo>
                  <a:pt x="139972" y="48869"/>
                </a:lnTo>
                <a:lnTo>
                  <a:pt x="141758" y="45880"/>
                </a:lnTo>
                <a:lnTo>
                  <a:pt x="143744" y="40018"/>
                </a:lnTo>
                <a:lnTo>
                  <a:pt x="145226" y="38074"/>
                </a:lnTo>
                <a:lnTo>
                  <a:pt x="147166" y="36778"/>
                </a:lnTo>
                <a:lnTo>
                  <a:pt x="149413" y="35914"/>
                </a:lnTo>
                <a:lnTo>
                  <a:pt x="150910" y="34385"/>
                </a:lnTo>
                <a:lnTo>
                  <a:pt x="151908" y="32414"/>
                </a:lnTo>
                <a:lnTo>
                  <a:pt x="153904" y="2561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406"/>
          <p:cNvSpPr/>
          <p:nvPr/>
        </p:nvSpPr>
        <p:spPr bwMode="auto">
          <a:xfrm>
            <a:off x="6466522" y="3720467"/>
            <a:ext cx="385763" cy="34288"/>
          </a:xfrm>
          <a:custGeom>
            <a:avLst/>
            <a:gdLst/>
            <a:ahLst/>
            <a:cxnLst/>
            <a:rect l="0" t="0" r="0" b="0"/>
            <a:pathLst>
              <a:path w="385763" h="34288">
                <a:moveTo>
                  <a:pt x="0" y="34287"/>
                </a:moveTo>
                <a:lnTo>
                  <a:pt x="7381" y="26907"/>
                </a:lnTo>
                <a:lnTo>
                  <a:pt x="10583" y="26245"/>
                </a:lnTo>
                <a:lnTo>
                  <a:pt x="20281" y="25872"/>
                </a:lnTo>
                <a:lnTo>
                  <a:pt x="74350" y="25718"/>
                </a:lnTo>
                <a:lnTo>
                  <a:pt x="80999" y="24764"/>
                </a:lnTo>
                <a:lnTo>
                  <a:pt x="88289" y="23176"/>
                </a:lnTo>
                <a:lnTo>
                  <a:pt x="96007" y="21165"/>
                </a:lnTo>
                <a:lnTo>
                  <a:pt x="104010" y="19824"/>
                </a:lnTo>
                <a:lnTo>
                  <a:pt x="112202" y="18931"/>
                </a:lnTo>
                <a:lnTo>
                  <a:pt x="120521" y="18335"/>
                </a:lnTo>
                <a:lnTo>
                  <a:pt x="128925" y="17937"/>
                </a:lnTo>
                <a:lnTo>
                  <a:pt x="145882" y="17496"/>
                </a:lnTo>
                <a:lnTo>
                  <a:pt x="154405" y="16425"/>
                </a:lnTo>
                <a:lnTo>
                  <a:pt x="162944" y="14760"/>
                </a:lnTo>
                <a:lnTo>
                  <a:pt x="171495" y="12696"/>
                </a:lnTo>
                <a:lnTo>
                  <a:pt x="181004" y="11321"/>
                </a:lnTo>
                <a:lnTo>
                  <a:pt x="191155" y="10404"/>
                </a:lnTo>
                <a:lnTo>
                  <a:pt x="201732" y="9792"/>
                </a:lnTo>
                <a:lnTo>
                  <a:pt x="211640" y="8433"/>
                </a:lnTo>
                <a:lnTo>
                  <a:pt x="221103" y="6574"/>
                </a:lnTo>
                <a:lnTo>
                  <a:pt x="230270" y="4381"/>
                </a:lnTo>
                <a:lnTo>
                  <a:pt x="239239" y="2920"/>
                </a:lnTo>
                <a:lnTo>
                  <a:pt x="248075" y="1946"/>
                </a:lnTo>
                <a:lnTo>
                  <a:pt x="256824" y="1296"/>
                </a:lnTo>
                <a:lnTo>
                  <a:pt x="265513" y="863"/>
                </a:lnTo>
                <a:lnTo>
                  <a:pt x="282788" y="383"/>
                </a:lnTo>
                <a:lnTo>
                  <a:pt x="348111" y="8"/>
                </a:lnTo>
                <a:lnTo>
                  <a:pt x="361060" y="0"/>
                </a:lnTo>
                <a:lnTo>
                  <a:pt x="364532" y="952"/>
                </a:lnTo>
                <a:lnTo>
                  <a:pt x="367798" y="2539"/>
                </a:lnTo>
                <a:lnTo>
                  <a:pt x="370929" y="4549"/>
                </a:lnTo>
                <a:lnTo>
                  <a:pt x="373968" y="5890"/>
                </a:lnTo>
                <a:lnTo>
                  <a:pt x="376947" y="6783"/>
                </a:lnTo>
                <a:lnTo>
                  <a:pt x="385762" y="85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407"/>
          <p:cNvSpPr/>
          <p:nvPr/>
        </p:nvSpPr>
        <p:spPr bwMode="auto">
          <a:xfrm>
            <a:off x="6500812" y="3771900"/>
            <a:ext cx="317183" cy="179988"/>
          </a:xfrm>
          <a:custGeom>
            <a:avLst/>
            <a:gdLst/>
            <a:ahLst/>
            <a:cxnLst/>
            <a:rect l="0" t="0" r="0" b="0"/>
            <a:pathLst>
              <a:path w="317183" h="179988">
                <a:moveTo>
                  <a:pt x="0" y="85725"/>
                </a:moveTo>
                <a:lnTo>
                  <a:pt x="7381" y="85725"/>
                </a:lnTo>
                <a:lnTo>
                  <a:pt x="7779" y="86677"/>
                </a:lnTo>
                <a:lnTo>
                  <a:pt x="8220" y="90275"/>
                </a:lnTo>
                <a:lnTo>
                  <a:pt x="9290" y="92569"/>
                </a:lnTo>
                <a:lnTo>
                  <a:pt x="13019" y="97656"/>
                </a:lnTo>
                <a:lnTo>
                  <a:pt x="17852" y="103093"/>
                </a:lnTo>
                <a:lnTo>
                  <a:pt x="20473" y="105876"/>
                </a:lnTo>
                <a:lnTo>
                  <a:pt x="22221" y="108684"/>
                </a:lnTo>
                <a:lnTo>
                  <a:pt x="23386" y="111508"/>
                </a:lnTo>
                <a:lnTo>
                  <a:pt x="24164" y="114344"/>
                </a:lnTo>
                <a:lnTo>
                  <a:pt x="25634" y="117187"/>
                </a:lnTo>
                <a:lnTo>
                  <a:pt x="27567" y="120034"/>
                </a:lnTo>
                <a:lnTo>
                  <a:pt x="29808" y="122885"/>
                </a:lnTo>
                <a:lnTo>
                  <a:pt x="32255" y="126691"/>
                </a:lnTo>
                <a:lnTo>
                  <a:pt x="34838" y="131133"/>
                </a:lnTo>
                <a:lnTo>
                  <a:pt x="37513" y="135999"/>
                </a:lnTo>
                <a:lnTo>
                  <a:pt x="39296" y="140196"/>
                </a:lnTo>
                <a:lnTo>
                  <a:pt x="40485" y="143947"/>
                </a:lnTo>
                <a:lnTo>
                  <a:pt x="41277" y="147399"/>
                </a:lnTo>
                <a:lnTo>
                  <a:pt x="41806" y="150653"/>
                </a:lnTo>
                <a:lnTo>
                  <a:pt x="42158" y="153776"/>
                </a:lnTo>
                <a:lnTo>
                  <a:pt x="42393" y="156810"/>
                </a:lnTo>
                <a:lnTo>
                  <a:pt x="43502" y="159785"/>
                </a:lnTo>
                <a:lnTo>
                  <a:pt x="45194" y="162720"/>
                </a:lnTo>
                <a:lnTo>
                  <a:pt x="50202" y="169725"/>
                </a:lnTo>
                <a:lnTo>
                  <a:pt x="50887" y="173223"/>
                </a:lnTo>
                <a:lnTo>
                  <a:pt x="51326" y="178679"/>
                </a:lnTo>
                <a:lnTo>
                  <a:pt x="52315" y="179127"/>
                </a:lnTo>
                <a:lnTo>
                  <a:pt x="59651" y="179987"/>
                </a:lnTo>
                <a:lnTo>
                  <a:pt x="59903" y="175461"/>
                </a:lnTo>
                <a:lnTo>
                  <a:pt x="59976" y="172638"/>
                </a:lnTo>
                <a:lnTo>
                  <a:pt x="55448" y="167251"/>
                </a:lnTo>
                <a:lnTo>
                  <a:pt x="54110" y="164841"/>
                </a:lnTo>
                <a:lnTo>
                  <a:pt x="52624" y="159622"/>
                </a:lnTo>
                <a:lnTo>
                  <a:pt x="51787" y="155880"/>
                </a:lnTo>
                <a:lnTo>
                  <a:pt x="51670" y="153450"/>
                </a:lnTo>
                <a:lnTo>
                  <a:pt x="51505" y="141881"/>
                </a:lnTo>
                <a:lnTo>
                  <a:pt x="51436" y="78780"/>
                </a:lnTo>
                <a:lnTo>
                  <a:pt x="52388" y="74428"/>
                </a:lnTo>
                <a:lnTo>
                  <a:pt x="53975" y="70573"/>
                </a:lnTo>
                <a:lnTo>
                  <a:pt x="55986" y="67051"/>
                </a:lnTo>
                <a:lnTo>
                  <a:pt x="57327" y="63751"/>
                </a:lnTo>
                <a:lnTo>
                  <a:pt x="58220" y="60598"/>
                </a:lnTo>
                <a:lnTo>
                  <a:pt x="58816" y="57543"/>
                </a:lnTo>
                <a:lnTo>
                  <a:pt x="61118" y="54555"/>
                </a:lnTo>
                <a:lnTo>
                  <a:pt x="64558" y="51610"/>
                </a:lnTo>
                <a:lnTo>
                  <a:pt x="68756" y="48694"/>
                </a:lnTo>
                <a:lnTo>
                  <a:pt x="72507" y="45797"/>
                </a:lnTo>
                <a:lnTo>
                  <a:pt x="75961" y="42914"/>
                </a:lnTo>
                <a:lnTo>
                  <a:pt x="83796" y="35993"/>
                </a:lnTo>
                <a:lnTo>
                  <a:pt x="87408" y="32507"/>
                </a:lnTo>
                <a:lnTo>
                  <a:pt x="89704" y="30243"/>
                </a:lnTo>
                <a:lnTo>
                  <a:pt x="93141" y="28735"/>
                </a:lnTo>
                <a:lnTo>
                  <a:pt x="102038" y="27058"/>
                </a:lnTo>
                <a:lnTo>
                  <a:pt x="109803" y="26313"/>
                </a:lnTo>
                <a:lnTo>
                  <a:pt x="119529" y="25894"/>
                </a:lnTo>
                <a:lnTo>
                  <a:pt x="122548" y="25835"/>
                </a:lnTo>
                <a:lnTo>
                  <a:pt x="127419" y="24843"/>
                </a:lnTo>
                <a:lnTo>
                  <a:pt x="133524" y="23229"/>
                </a:lnTo>
                <a:lnTo>
                  <a:pt x="140450" y="21201"/>
                </a:lnTo>
                <a:lnTo>
                  <a:pt x="146974" y="19849"/>
                </a:lnTo>
                <a:lnTo>
                  <a:pt x="153228" y="18948"/>
                </a:lnTo>
                <a:lnTo>
                  <a:pt x="159302" y="18346"/>
                </a:lnTo>
                <a:lnTo>
                  <a:pt x="165256" y="16993"/>
                </a:lnTo>
                <a:lnTo>
                  <a:pt x="171131" y="15139"/>
                </a:lnTo>
                <a:lnTo>
                  <a:pt x="176952" y="12950"/>
                </a:lnTo>
                <a:lnTo>
                  <a:pt x="183691" y="11491"/>
                </a:lnTo>
                <a:lnTo>
                  <a:pt x="191040" y="10518"/>
                </a:lnTo>
                <a:lnTo>
                  <a:pt x="198798" y="9869"/>
                </a:lnTo>
                <a:lnTo>
                  <a:pt x="205874" y="8484"/>
                </a:lnTo>
                <a:lnTo>
                  <a:pt x="212497" y="6609"/>
                </a:lnTo>
                <a:lnTo>
                  <a:pt x="218818" y="4406"/>
                </a:lnTo>
                <a:lnTo>
                  <a:pt x="225889" y="2937"/>
                </a:lnTo>
                <a:lnTo>
                  <a:pt x="233460" y="1958"/>
                </a:lnTo>
                <a:lnTo>
                  <a:pt x="241365" y="1305"/>
                </a:lnTo>
                <a:lnTo>
                  <a:pt x="248540" y="870"/>
                </a:lnTo>
                <a:lnTo>
                  <a:pt x="261592" y="386"/>
                </a:lnTo>
                <a:lnTo>
                  <a:pt x="275099" y="114"/>
                </a:lnTo>
                <a:lnTo>
                  <a:pt x="317182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408"/>
          <p:cNvSpPr/>
          <p:nvPr/>
        </p:nvSpPr>
        <p:spPr bwMode="auto">
          <a:xfrm>
            <a:off x="6680834" y="3849157"/>
            <a:ext cx="197169" cy="85517"/>
          </a:xfrm>
          <a:custGeom>
            <a:avLst/>
            <a:gdLst/>
            <a:ahLst/>
            <a:cxnLst/>
            <a:rect l="0" t="0" r="0" b="0"/>
            <a:pathLst>
              <a:path w="197169" h="85517">
                <a:moveTo>
                  <a:pt x="0" y="8468"/>
                </a:moveTo>
                <a:lnTo>
                  <a:pt x="7381" y="1087"/>
                </a:lnTo>
                <a:lnTo>
                  <a:pt x="10583" y="425"/>
                </a:lnTo>
                <a:lnTo>
                  <a:pt x="16134" y="130"/>
                </a:lnTo>
                <a:lnTo>
                  <a:pt x="24951" y="0"/>
                </a:lnTo>
                <a:lnTo>
                  <a:pt x="28065" y="918"/>
                </a:lnTo>
                <a:lnTo>
                  <a:pt x="30140" y="2482"/>
                </a:lnTo>
                <a:lnTo>
                  <a:pt x="31523" y="4477"/>
                </a:lnTo>
                <a:lnTo>
                  <a:pt x="33398" y="5807"/>
                </a:lnTo>
                <a:lnTo>
                  <a:pt x="38021" y="7285"/>
                </a:lnTo>
                <a:lnTo>
                  <a:pt x="41540" y="7679"/>
                </a:lnTo>
                <a:lnTo>
                  <a:pt x="45791" y="7942"/>
                </a:lnTo>
                <a:lnTo>
                  <a:pt x="50531" y="8117"/>
                </a:lnTo>
                <a:lnTo>
                  <a:pt x="54642" y="9186"/>
                </a:lnTo>
                <a:lnTo>
                  <a:pt x="58336" y="10852"/>
                </a:lnTo>
                <a:lnTo>
                  <a:pt x="66557" y="15818"/>
                </a:lnTo>
                <a:lnTo>
                  <a:pt x="68184" y="17178"/>
                </a:lnTo>
                <a:lnTo>
                  <a:pt x="70222" y="19037"/>
                </a:lnTo>
                <a:lnTo>
                  <a:pt x="72532" y="21229"/>
                </a:lnTo>
                <a:lnTo>
                  <a:pt x="74073" y="23643"/>
                </a:lnTo>
                <a:lnTo>
                  <a:pt x="75100" y="26204"/>
                </a:lnTo>
                <a:lnTo>
                  <a:pt x="76748" y="32609"/>
                </a:lnTo>
                <a:lnTo>
                  <a:pt x="76882" y="34087"/>
                </a:lnTo>
                <a:lnTo>
                  <a:pt x="76973" y="36024"/>
                </a:lnTo>
                <a:lnTo>
                  <a:pt x="77033" y="38269"/>
                </a:lnTo>
                <a:lnTo>
                  <a:pt x="76121" y="40717"/>
                </a:lnTo>
                <a:lnTo>
                  <a:pt x="74560" y="43303"/>
                </a:lnTo>
                <a:lnTo>
                  <a:pt x="72566" y="45978"/>
                </a:lnTo>
                <a:lnTo>
                  <a:pt x="70286" y="48715"/>
                </a:lnTo>
                <a:lnTo>
                  <a:pt x="67812" y="51492"/>
                </a:lnTo>
                <a:lnTo>
                  <a:pt x="62524" y="57117"/>
                </a:lnTo>
                <a:lnTo>
                  <a:pt x="44543" y="75357"/>
                </a:lnTo>
                <a:lnTo>
                  <a:pt x="43030" y="75920"/>
                </a:lnTo>
                <a:lnTo>
                  <a:pt x="37303" y="76714"/>
                </a:lnTo>
                <a:lnTo>
                  <a:pt x="34325" y="77044"/>
                </a:lnTo>
                <a:lnTo>
                  <a:pt x="34301" y="81598"/>
                </a:lnTo>
                <a:lnTo>
                  <a:pt x="35250" y="82938"/>
                </a:lnTo>
                <a:lnTo>
                  <a:pt x="36835" y="83832"/>
                </a:lnTo>
                <a:lnTo>
                  <a:pt x="41137" y="84826"/>
                </a:lnTo>
                <a:lnTo>
                  <a:pt x="46223" y="85267"/>
                </a:lnTo>
                <a:lnTo>
                  <a:pt x="51659" y="85463"/>
                </a:lnTo>
                <a:lnTo>
                  <a:pt x="54442" y="85516"/>
                </a:lnTo>
                <a:lnTo>
                  <a:pt x="57250" y="84598"/>
                </a:lnTo>
                <a:lnTo>
                  <a:pt x="60074" y="83034"/>
                </a:lnTo>
                <a:lnTo>
                  <a:pt x="62910" y="81039"/>
                </a:lnTo>
                <a:lnTo>
                  <a:pt x="68600" y="78821"/>
                </a:lnTo>
                <a:lnTo>
                  <a:pt x="71451" y="78230"/>
                </a:lnTo>
                <a:lnTo>
                  <a:pt x="75257" y="77836"/>
                </a:lnTo>
                <a:lnTo>
                  <a:pt x="79699" y="77573"/>
                </a:lnTo>
                <a:lnTo>
                  <a:pt x="89714" y="77281"/>
                </a:lnTo>
                <a:lnTo>
                  <a:pt x="100516" y="77151"/>
                </a:lnTo>
                <a:lnTo>
                  <a:pt x="106063" y="76165"/>
                </a:lnTo>
                <a:lnTo>
                  <a:pt x="111666" y="74554"/>
                </a:lnTo>
                <a:lnTo>
                  <a:pt x="117307" y="72528"/>
                </a:lnTo>
                <a:lnTo>
                  <a:pt x="122972" y="70224"/>
                </a:lnTo>
                <a:lnTo>
                  <a:pt x="128655" y="67736"/>
                </a:lnTo>
                <a:lnTo>
                  <a:pt x="134348" y="65125"/>
                </a:lnTo>
                <a:lnTo>
                  <a:pt x="140048" y="63384"/>
                </a:lnTo>
                <a:lnTo>
                  <a:pt x="145753" y="62224"/>
                </a:lnTo>
                <a:lnTo>
                  <a:pt x="151462" y="61450"/>
                </a:lnTo>
                <a:lnTo>
                  <a:pt x="156219" y="60934"/>
                </a:lnTo>
                <a:lnTo>
                  <a:pt x="160344" y="60590"/>
                </a:lnTo>
                <a:lnTo>
                  <a:pt x="164046" y="60361"/>
                </a:lnTo>
                <a:lnTo>
                  <a:pt x="173240" y="60106"/>
                </a:lnTo>
                <a:lnTo>
                  <a:pt x="197168" y="5990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409"/>
          <p:cNvSpPr/>
          <p:nvPr/>
        </p:nvSpPr>
        <p:spPr bwMode="auto">
          <a:xfrm>
            <a:off x="3714752" y="4594860"/>
            <a:ext cx="68578" cy="677228"/>
          </a:xfrm>
          <a:custGeom>
            <a:avLst/>
            <a:gdLst/>
            <a:ahLst/>
            <a:cxnLst/>
            <a:rect l="0" t="0" r="0" b="0"/>
            <a:pathLst>
              <a:path w="68578" h="677228">
                <a:moveTo>
                  <a:pt x="68577" y="0"/>
                </a:moveTo>
                <a:lnTo>
                  <a:pt x="52729" y="0"/>
                </a:lnTo>
                <a:lnTo>
                  <a:pt x="52297" y="952"/>
                </a:lnTo>
                <a:lnTo>
                  <a:pt x="51816" y="4551"/>
                </a:lnTo>
                <a:lnTo>
                  <a:pt x="50736" y="6844"/>
                </a:lnTo>
                <a:lnTo>
                  <a:pt x="49063" y="9324"/>
                </a:lnTo>
                <a:lnTo>
                  <a:pt x="46995" y="11931"/>
                </a:lnTo>
                <a:lnTo>
                  <a:pt x="44665" y="15574"/>
                </a:lnTo>
                <a:lnTo>
                  <a:pt x="42158" y="19908"/>
                </a:lnTo>
                <a:lnTo>
                  <a:pt x="39535" y="24701"/>
                </a:lnTo>
                <a:lnTo>
                  <a:pt x="37786" y="28850"/>
                </a:lnTo>
                <a:lnTo>
                  <a:pt x="35842" y="35999"/>
                </a:lnTo>
                <a:lnTo>
                  <a:pt x="34748" y="49930"/>
                </a:lnTo>
                <a:lnTo>
                  <a:pt x="33642" y="55194"/>
                </a:lnTo>
                <a:lnTo>
                  <a:pt x="31952" y="60609"/>
                </a:lnTo>
                <a:lnTo>
                  <a:pt x="29873" y="66123"/>
                </a:lnTo>
                <a:lnTo>
                  <a:pt x="28487" y="72657"/>
                </a:lnTo>
                <a:lnTo>
                  <a:pt x="26947" y="87537"/>
                </a:lnTo>
                <a:lnTo>
                  <a:pt x="25584" y="94553"/>
                </a:lnTo>
                <a:lnTo>
                  <a:pt x="23722" y="101135"/>
                </a:lnTo>
                <a:lnTo>
                  <a:pt x="21529" y="107428"/>
                </a:lnTo>
                <a:lnTo>
                  <a:pt x="20067" y="114482"/>
                </a:lnTo>
                <a:lnTo>
                  <a:pt x="18442" y="129938"/>
                </a:lnTo>
                <a:lnTo>
                  <a:pt x="17720" y="146333"/>
                </a:lnTo>
                <a:lnTo>
                  <a:pt x="17313" y="171628"/>
                </a:lnTo>
                <a:lnTo>
                  <a:pt x="16266" y="189627"/>
                </a:lnTo>
                <a:lnTo>
                  <a:pt x="14654" y="199760"/>
                </a:lnTo>
                <a:lnTo>
                  <a:pt x="12625" y="210326"/>
                </a:lnTo>
                <a:lnTo>
                  <a:pt x="11274" y="220227"/>
                </a:lnTo>
                <a:lnTo>
                  <a:pt x="9772" y="238849"/>
                </a:lnTo>
                <a:lnTo>
                  <a:pt x="9104" y="259189"/>
                </a:lnTo>
                <a:lnTo>
                  <a:pt x="8641" y="314590"/>
                </a:lnTo>
                <a:lnTo>
                  <a:pt x="8580" y="371510"/>
                </a:lnTo>
                <a:lnTo>
                  <a:pt x="7623" y="381976"/>
                </a:lnTo>
                <a:lnTo>
                  <a:pt x="6034" y="391810"/>
                </a:lnTo>
                <a:lnTo>
                  <a:pt x="4022" y="401224"/>
                </a:lnTo>
                <a:lnTo>
                  <a:pt x="2681" y="411310"/>
                </a:lnTo>
                <a:lnTo>
                  <a:pt x="1787" y="421844"/>
                </a:lnTo>
                <a:lnTo>
                  <a:pt x="1190" y="432677"/>
                </a:lnTo>
                <a:lnTo>
                  <a:pt x="527" y="454873"/>
                </a:lnTo>
                <a:lnTo>
                  <a:pt x="29" y="529832"/>
                </a:lnTo>
                <a:lnTo>
                  <a:pt x="0" y="582784"/>
                </a:lnTo>
                <a:lnTo>
                  <a:pt x="952" y="590452"/>
                </a:lnTo>
                <a:lnTo>
                  <a:pt x="2539" y="597470"/>
                </a:lnTo>
                <a:lnTo>
                  <a:pt x="4549" y="604053"/>
                </a:lnTo>
                <a:lnTo>
                  <a:pt x="5889" y="610347"/>
                </a:lnTo>
                <a:lnTo>
                  <a:pt x="7776" y="628307"/>
                </a:lnTo>
                <a:lnTo>
                  <a:pt x="8413" y="648902"/>
                </a:lnTo>
                <a:lnTo>
                  <a:pt x="8568" y="667269"/>
                </a:lnTo>
                <a:lnTo>
                  <a:pt x="9521" y="668683"/>
                </a:lnTo>
                <a:lnTo>
                  <a:pt x="11108" y="670579"/>
                </a:lnTo>
                <a:lnTo>
                  <a:pt x="17143" y="677227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410"/>
          <p:cNvSpPr/>
          <p:nvPr/>
        </p:nvSpPr>
        <p:spPr bwMode="auto">
          <a:xfrm>
            <a:off x="3929096" y="4629150"/>
            <a:ext cx="308564" cy="531496"/>
          </a:xfrm>
          <a:custGeom>
            <a:avLst/>
            <a:gdLst/>
            <a:ahLst/>
            <a:cxnLst/>
            <a:rect l="0" t="0" r="0" b="0"/>
            <a:pathLst>
              <a:path w="308564" h="531496">
                <a:moveTo>
                  <a:pt x="119981" y="0"/>
                </a:moveTo>
                <a:lnTo>
                  <a:pt x="111762" y="0"/>
                </a:lnTo>
                <a:lnTo>
                  <a:pt x="111513" y="4551"/>
                </a:lnTo>
                <a:lnTo>
                  <a:pt x="110526" y="6843"/>
                </a:lnTo>
                <a:lnTo>
                  <a:pt x="104585" y="14621"/>
                </a:lnTo>
                <a:lnTo>
                  <a:pt x="99486" y="20151"/>
                </a:lnTo>
                <a:lnTo>
                  <a:pt x="97745" y="23911"/>
                </a:lnTo>
                <a:lnTo>
                  <a:pt x="94342" y="38305"/>
                </a:lnTo>
                <a:lnTo>
                  <a:pt x="87725" y="54635"/>
                </a:lnTo>
                <a:lnTo>
                  <a:pt x="82468" y="65875"/>
                </a:lnTo>
                <a:lnTo>
                  <a:pt x="65656" y="100025"/>
                </a:lnTo>
                <a:lnTo>
                  <a:pt x="59959" y="113988"/>
                </a:lnTo>
                <a:lnTo>
                  <a:pt x="54252" y="128766"/>
                </a:lnTo>
                <a:lnTo>
                  <a:pt x="48541" y="141684"/>
                </a:lnTo>
                <a:lnTo>
                  <a:pt x="45367" y="156316"/>
                </a:lnTo>
                <a:lnTo>
                  <a:pt x="43004" y="171391"/>
                </a:lnTo>
                <a:lnTo>
                  <a:pt x="38779" y="184441"/>
                </a:lnTo>
                <a:lnTo>
                  <a:pt x="22722" y="231845"/>
                </a:lnTo>
                <a:lnTo>
                  <a:pt x="20852" y="240288"/>
                </a:lnTo>
                <a:lnTo>
                  <a:pt x="19605" y="248775"/>
                </a:lnTo>
                <a:lnTo>
                  <a:pt x="18774" y="257290"/>
                </a:lnTo>
                <a:lnTo>
                  <a:pt x="17267" y="265824"/>
                </a:lnTo>
                <a:lnTo>
                  <a:pt x="15310" y="274371"/>
                </a:lnTo>
                <a:lnTo>
                  <a:pt x="11548" y="290535"/>
                </a:lnTo>
                <a:lnTo>
                  <a:pt x="9876" y="304069"/>
                </a:lnTo>
                <a:lnTo>
                  <a:pt x="6593" y="318974"/>
                </a:lnTo>
                <a:lnTo>
                  <a:pt x="2911" y="335124"/>
                </a:lnTo>
                <a:lnTo>
                  <a:pt x="1929" y="343430"/>
                </a:lnTo>
                <a:lnTo>
                  <a:pt x="839" y="359328"/>
                </a:lnTo>
                <a:lnTo>
                  <a:pt x="354" y="372744"/>
                </a:lnTo>
                <a:lnTo>
                  <a:pt x="17" y="409483"/>
                </a:lnTo>
                <a:lnTo>
                  <a:pt x="0" y="415864"/>
                </a:lnTo>
                <a:lnTo>
                  <a:pt x="2521" y="428033"/>
                </a:lnTo>
                <a:lnTo>
                  <a:pt x="6816" y="438839"/>
                </a:lnTo>
                <a:lnTo>
                  <a:pt x="11901" y="446817"/>
                </a:lnTo>
                <a:lnTo>
                  <a:pt x="14795" y="456077"/>
                </a:lnTo>
                <a:lnTo>
                  <a:pt x="15567" y="461214"/>
                </a:lnTo>
                <a:lnTo>
                  <a:pt x="18965" y="469462"/>
                </a:lnTo>
                <a:lnTo>
                  <a:pt x="26233" y="482000"/>
                </a:lnTo>
                <a:lnTo>
                  <a:pt x="28907" y="487068"/>
                </a:lnTo>
                <a:lnTo>
                  <a:pt x="31642" y="490447"/>
                </a:lnTo>
                <a:lnTo>
                  <a:pt x="34419" y="492700"/>
                </a:lnTo>
                <a:lnTo>
                  <a:pt x="40043" y="496155"/>
                </a:lnTo>
                <a:lnTo>
                  <a:pt x="48565" y="503455"/>
                </a:lnTo>
                <a:lnTo>
                  <a:pt x="57123" y="511651"/>
                </a:lnTo>
                <a:lnTo>
                  <a:pt x="62834" y="517278"/>
                </a:lnTo>
                <a:lnTo>
                  <a:pt x="66643" y="519159"/>
                </a:lnTo>
                <a:lnTo>
                  <a:pt x="75955" y="521250"/>
                </a:lnTo>
                <a:lnTo>
                  <a:pt x="83904" y="522179"/>
                </a:lnTo>
                <a:lnTo>
                  <a:pt x="91564" y="522592"/>
                </a:lnTo>
                <a:lnTo>
                  <a:pt x="106587" y="522824"/>
                </a:lnTo>
                <a:lnTo>
                  <a:pt x="134386" y="522909"/>
                </a:lnTo>
                <a:lnTo>
                  <a:pt x="140062" y="521961"/>
                </a:lnTo>
                <a:lnTo>
                  <a:pt x="145751" y="520377"/>
                </a:lnTo>
                <a:lnTo>
                  <a:pt x="151449" y="518367"/>
                </a:lnTo>
                <a:lnTo>
                  <a:pt x="157152" y="516076"/>
                </a:lnTo>
                <a:lnTo>
                  <a:pt x="162859" y="513596"/>
                </a:lnTo>
                <a:lnTo>
                  <a:pt x="174281" y="508299"/>
                </a:lnTo>
                <a:lnTo>
                  <a:pt x="208565" y="491460"/>
                </a:lnTo>
                <a:lnTo>
                  <a:pt x="219994" y="485762"/>
                </a:lnTo>
                <a:lnTo>
                  <a:pt x="225709" y="481956"/>
                </a:lnTo>
                <a:lnTo>
                  <a:pt x="231424" y="477514"/>
                </a:lnTo>
                <a:lnTo>
                  <a:pt x="237139" y="472648"/>
                </a:lnTo>
                <a:lnTo>
                  <a:pt x="246029" y="464700"/>
                </a:lnTo>
                <a:lnTo>
                  <a:pt x="254107" y="457041"/>
                </a:lnTo>
                <a:lnTo>
                  <a:pt x="275803" y="435636"/>
                </a:lnTo>
                <a:lnTo>
                  <a:pt x="285319" y="421600"/>
                </a:lnTo>
                <a:lnTo>
                  <a:pt x="294171" y="405377"/>
                </a:lnTo>
                <a:lnTo>
                  <a:pt x="302826" y="393056"/>
                </a:lnTo>
                <a:lnTo>
                  <a:pt x="304743" y="388719"/>
                </a:lnTo>
                <a:lnTo>
                  <a:pt x="306872" y="378821"/>
                </a:lnTo>
                <a:lnTo>
                  <a:pt x="308071" y="362539"/>
                </a:lnTo>
                <a:lnTo>
                  <a:pt x="308351" y="351311"/>
                </a:lnTo>
                <a:lnTo>
                  <a:pt x="308563" y="318839"/>
                </a:lnTo>
                <a:lnTo>
                  <a:pt x="307615" y="314476"/>
                </a:lnTo>
                <a:lnTo>
                  <a:pt x="301194" y="302127"/>
                </a:lnTo>
                <a:lnTo>
                  <a:pt x="293395" y="293606"/>
                </a:lnTo>
                <a:lnTo>
                  <a:pt x="288177" y="288289"/>
                </a:lnTo>
                <a:lnTo>
                  <a:pt x="285451" y="286490"/>
                </a:lnTo>
                <a:lnTo>
                  <a:pt x="279883" y="284491"/>
                </a:lnTo>
                <a:lnTo>
                  <a:pt x="271694" y="283603"/>
                </a:lnTo>
                <a:lnTo>
                  <a:pt x="262656" y="283208"/>
                </a:lnTo>
                <a:lnTo>
                  <a:pt x="255465" y="283033"/>
                </a:lnTo>
                <a:lnTo>
                  <a:pt x="252214" y="283938"/>
                </a:lnTo>
                <a:lnTo>
                  <a:pt x="246061" y="287485"/>
                </a:lnTo>
                <a:lnTo>
                  <a:pt x="237612" y="289695"/>
                </a:lnTo>
                <a:lnTo>
                  <a:pt x="232691" y="290285"/>
                </a:lnTo>
                <a:lnTo>
                  <a:pt x="228459" y="291631"/>
                </a:lnTo>
                <a:lnTo>
                  <a:pt x="221216" y="295666"/>
                </a:lnTo>
                <a:lnTo>
                  <a:pt x="212282" y="303174"/>
                </a:lnTo>
                <a:lnTo>
                  <a:pt x="202914" y="312861"/>
                </a:lnTo>
                <a:lnTo>
                  <a:pt x="195575" y="323517"/>
                </a:lnTo>
                <a:lnTo>
                  <a:pt x="186598" y="334603"/>
                </a:lnTo>
                <a:lnTo>
                  <a:pt x="181538" y="340226"/>
                </a:lnTo>
                <a:lnTo>
                  <a:pt x="170835" y="351554"/>
                </a:lnTo>
                <a:lnTo>
                  <a:pt x="165314" y="357241"/>
                </a:lnTo>
                <a:lnTo>
                  <a:pt x="156639" y="368641"/>
                </a:lnTo>
                <a:lnTo>
                  <a:pt x="149608" y="380058"/>
                </a:lnTo>
                <a:lnTo>
                  <a:pt x="143309" y="391482"/>
                </a:lnTo>
                <a:lnTo>
                  <a:pt x="134407" y="408624"/>
                </a:lnTo>
                <a:lnTo>
                  <a:pt x="125737" y="425768"/>
                </a:lnTo>
                <a:lnTo>
                  <a:pt x="117136" y="438361"/>
                </a:lnTo>
                <a:lnTo>
                  <a:pt x="115226" y="442736"/>
                </a:lnTo>
                <a:lnTo>
                  <a:pt x="111587" y="457041"/>
                </a:lnTo>
                <a:lnTo>
                  <a:pt x="105852" y="468688"/>
                </a:lnTo>
                <a:lnTo>
                  <a:pt x="102778" y="482829"/>
                </a:lnTo>
                <a:lnTo>
                  <a:pt x="97209" y="493474"/>
                </a:lnTo>
                <a:lnTo>
                  <a:pt x="95573" y="499674"/>
                </a:lnTo>
                <a:lnTo>
                  <a:pt x="96089" y="502661"/>
                </a:lnTo>
                <a:lnTo>
                  <a:pt x="99202" y="508520"/>
                </a:lnTo>
                <a:lnTo>
                  <a:pt x="101366" y="510463"/>
                </a:lnTo>
                <a:lnTo>
                  <a:pt x="103761" y="511759"/>
                </a:lnTo>
                <a:lnTo>
                  <a:pt x="106310" y="512622"/>
                </a:lnTo>
                <a:lnTo>
                  <a:pt x="111683" y="516122"/>
                </a:lnTo>
                <a:lnTo>
                  <a:pt x="114449" y="518389"/>
                </a:lnTo>
                <a:lnTo>
                  <a:pt x="117245" y="519900"/>
                </a:lnTo>
                <a:lnTo>
                  <a:pt x="122893" y="521579"/>
                </a:lnTo>
                <a:lnTo>
                  <a:pt x="124779" y="522979"/>
                </a:lnTo>
                <a:lnTo>
                  <a:pt x="126038" y="524866"/>
                </a:lnTo>
                <a:lnTo>
                  <a:pt x="126876" y="527075"/>
                </a:lnTo>
                <a:lnTo>
                  <a:pt x="128388" y="528548"/>
                </a:lnTo>
                <a:lnTo>
                  <a:pt x="130348" y="529530"/>
                </a:lnTo>
                <a:lnTo>
                  <a:pt x="137126" y="53149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411"/>
          <p:cNvSpPr/>
          <p:nvPr/>
        </p:nvSpPr>
        <p:spPr bwMode="auto">
          <a:xfrm>
            <a:off x="4443412" y="4963864"/>
            <a:ext cx="17146" cy="25332"/>
          </a:xfrm>
          <a:custGeom>
            <a:avLst/>
            <a:gdLst/>
            <a:ahLst/>
            <a:cxnLst/>
            <a:rect l="0" t="0" r="0" b="0"/>
            <a:pathLst>
              <a:path w="17146" h="25332">
                <a:moveTo>
                  <a:pt x="17145" y="25331"/>
                </a:moveTo>
                <a:lnTo>
                  <a:pt x="8677" y="25331"/>
                </a:lnTo>
                <a:lnTo>
                  <a:pt x="8642" y="24378"/>
                </a:lnTo>
                <a:lnTo>
                  <a:pt x="8575" y="12560"/>
                </a:lnTo>
                <a:lnTo>
                  <a:pt x="8574" y="9482"/>
                </a:lnTo>
                <a:lnTo>
                  <a:pt x="9526" y="8097"/>
                </a:lnTo>
                <a:lnTo>
                  <a:pt x="11113" y="6222"/>
                </a:lnTo>
                <a:lnTo>
                  <a:pt x="16792" y="0"/>
                </a:lnTo>
                <a:lnTo>
                  <a:pt x="16909" y="823"/>
                </a:lnTo>
                <a:lnTo>
                  <a:pt x="16988" y="2325"/>
                </a:lnTo>
                <a:lnTo>
                  <a:pt x="17040" y="4279"/>
                </a:lnTo>
                <a:lnTo>
                  <a:pt x="16123" y="5581"/>
                </a:lnTo>
                <a:lnTo>
                  <a:pt x="14559" y="6449"/>
                </a:lnTo>
                <a:lnTo>
                  <a:pt x="9755" y="7843"/>
                </a:lnTo>
                <a:lnTo>
                  <a:pt x="9361" y="8910"/>
                </a:lnTo>
                <a:lnTo>
                  <a:pt x="9098" y="10573"/>
                </a:lnTo>
                <a:lnTo>
                  <a:pt x="8677" y="15536"/>
                </a:lnTo>
                <a:lnTo>
                  <a:pt x="7689" y="15944"/>
                </a:lnTo>
                <a:lnTo>
                  <a:pt x="6079" y="16215"/>
                </a:lnTo>
                <a:lnTo>
                  <a:pt x="0" y="1675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412"/>
          <p:cNvSpPr/>
          <p:nvPr/>
        </p:nvSpPr>
        <p:spPr bwMode="auto">
          <a:xfrm>
            <a:off x="4666729" y="4698117"/>
            <a:ext cx="256744" cy="410662"/>
          </a:xfrm>
          <a:custGeom>
            <a:avLst/>
            <a:gdLst/>
            <a:ahLst/>
            <a:cxnLst/>
            <a:rect l="0" t="0" r="0" b="0"/>
            <a:pathLst>
              <a:path w="256744" h="410662">
                <a:moveTo>
                  <a:pt x="256743" y="33903"/>
                </a:moveTo>
                <a:lnTo>
                  <a:pt x="256743" y="29352"/>
                </a:lnTo>
                <a:lnTo>
                  <a:pt x="255791" y="28011"/>
                </a:lnTo>
                <a:lnTo>
                  <a:pt x="254203" y="27117"/>
                </a:lnTo>
                <a:lnTo>
                  <a:pt x="247060" y="24613"/>
                </a:lnTo>
                <a:lnTo>
                  <a:pt x="239422" y="20884"/>
                </a:lnTo>
                <a:lnTo>
                  <a:pt x="232217" y="18591"/>
                </a:lnTo>
                <a:lnTo>
                  <a:pt x="224887" y="16620"/>
                </a:lnTo>
                <a:lnTo>
                  <a:pt x="220266" y="14761"/>
                </a:lnTo>
                <a:lnTo>
                  <a:pt x="215280" y="12569"/>
                </a:lnTo>
                <a:lnTo>
                  <a:pt x="211004" y="11108"/>
                </a:lnTo>
                <a:lnTo>
                  <a:pt x="203712" y="9484"/>
                </a:lnTo>
                <a:lnTo>
                  <a:pt x="197296" y="6222"/>
                </a:lnTo>
                <a:lnTo>
                  <a:pt x="194252" y="4019"/>
                </a:lnTo>
                <a:lnTo>
                  <a:pt x="190317" y="2551"/>
                </a:lnTo>
                <a:lnTo>
                  <a:pt x="185789" y="1571"/>
                </a:lnTo>
                <a:lnTo>
                  <a:pt x="180866" y="918"/>
                </a:lnTo>
                <a:lnTo>
                  <a:pt x="172855" y="193"/>
                </a:lnTo>
                <a:lnTo>
                  <a:pt x="169385" y="0"/>
                </a:lnTo>
                <a:lnTo>
                  <a:pt x="165167" y="823"/>
                </a:lnTo>
                <a:lnTo>
                  <a:pt x="160450" y="2324"/>
                </a:lnTo>
                <a:lnTo>
                  <a:pt x="155400" y="4278"/>
                </a:lnTo>
                <a:lnTo>
                  <a:pt x="150129" y="6533"/>
                </a:lnTo>
                <a:lnTo>
                  <a:pt x="139191" y="11578"/>
                </a:lnTo>
                <a:lnTo>
                  <a:pt x="134560" y="13305"/>
                </a:lnTo>
                <a:lnTo>
                  <a:pt x="126875" y="15223"/>
                </a:lnTo>
                <a:lnTo>
                  <a:pt x="122539" y="16687"/>
                </a:lnTo>
                <a:lnTo>
                  <a:pt x="117744" y="18616"/>
                </a:lnTo>
                <a:lnTo>
                  <a:pt x="112642" y="20854"/>
                </a:lnTo>
                <a:lnTo>
                  <a:pt x="107335" y="24251"/>
                </a:lnTo>
                <a:lnTo>
                  <a:pt x="101893" y="28421"/>
                </a:lnTo>
                <a:lnTo>
                  <a:pt x="96360" y="33106"/>
                </a:lnTo>
                <a:lnTo>
                  <a:pt x="90766" y="37181"/>
                </a:lnTo>
                <a:lnTo>
                  <a:pt x="85131" y="40851"/>
                </a:lnTo>
                <a:lnTo>
                  <a:pt x="79471" y="44250"/>
                </a:lnTo>
                <a:lnTo>
                  <a:pt x="73792" y="48421"/>
                </a:lnTo>
                <a:lnTo>
                  <a:pt x="68100" y="53106"/>
                </a:lnTo>
                <a:lnTo>
                  <a:pt x="62401" y="58135"/>
                </a:lnTo>
                <a:lnTo>
                  <a:pt x="50989" y="68803"/>
                </a:lnTo>
                <a:lnTo>
                  <a:pt x="45279" y="74314"/>
                </a:lnTo>
                <a:lnTo>
                  <a:pt x="40519" y="79894"/>
                </a:lnTo>
                <a:lnTo>
                  <a:pt x="32691" y="91173"/>
                </a:lnTo>
                <a:lnTo>
                  <a:pt x="28318" y="96848"/>
                </a:lnTo>
                <a:lnTo>
                  <a:pt x="23497" y="102536"/>
                </a:lnTo>
                <a:lnTo>
                  <a:pt x="18378" y="108233"/>
                </a:lnTo>
                <a:lnTo>
                  <a:pt x="14965" y="113936"/>
                </a:lnTo>
                <a:lnTo>
                  <a:pt x="11174" y="125353"/>
                </a:lnTo>
                <a:lnTo>
                  <a:pt x="6948" y="136777"/>
                </a:lnTo>
                <a:lnTo>
                  <a:pt x="1026" y="150532"/>
                </a:lnTo>
                <a:lnTo>
                  <a:pt x="0" y="157466"/>
                </a:lnTo>
                <a:lnTo>
                  <a:pt x="808" y="160093"/>
                </a:lnTo>
                <a:lnTo>
                  <a:pt x="4247" y="165553"/>
                </a:lnTo>
                <a:lnTo>
                  <a:pt x="6497" y="167389"/>
                </a:lnTo>
                <a:lnTo>
                  <a:pt x="8950" y="168613"/>
                </a:lnTo>
                <a:lnTo>
                  <a:pt x="11538" y="169430"/>
                </a:lnTo>
                <a:lnTo>
                  <a:pt x="16953" y="172877"/>
                </a:lnTo>
                <a:lnTo>
                  <a:pt x="19731" y="175130"/>
                </a:lnTo>
                <a:lnTo>
                  <a:pt x="22535" y="176631"/>
                </a:lnTo>
                <a:lnTo>
                  <a:pt x="28191" y="178300"/>
                </a:lnTo>
                <a:lnTo>
                  <a:pt x="31985" y="178745"/>
                </a:lnTo>
                <a:lnTo>
                  <a:pt x="36419" y="179042"/>
                </a:lnTo>
                <a:lnTo>
                  <a:pt x="41280" y="179240"/>
                </a:lnTo>
                <a:lnTo>
                  <a:pt x="46426" y="180324"/>
                </a:lnTo>
                <a:lnTo>
                  <a:pt x="51762" y="181999"/>
                </a:lnTo>
                <a:lnTo>
                  <a:pt x="57224" y="184069"/>
                </a:lnTo>
                <a:lnTo>
                  <a:pt x="61818" y="185449"/>
                </a:lnTo>
                <a:lnTo>
                  <a:pt x="69462" y="186981"/>
                </a:lnTo>
                <a:lnTo>
                  <a:pt x="73787" y="188343"/>
                </a:lnTo>
                <a:lnTo>
                  <a:pt x="78575" y="190203"/>
                </a:lnTo>
                <a:lnTo>
                  <a:pt x="83672" y="192396"/>
                </a:lnTo>
                <a:lnTo>
                  <a:pt x="89927" y="193857"/>
                </a:lnTo>
                <a:lnTo>
                  <a:pt x="96955" y="194831"/>
                </a:lnTo>
                <a:lnTo>
                  <a:pt x="104497" y="195481"/>
                </a:lnTo>
                <a:lnTo>
                  <a:pt x="111431" y="196866"/>
                </a:lnTo>
                <a:lnTo>
                  <a:pt x="117958" y="198743"/>
                </a:lnTo>
                <a:lnTo>
                  <a:pt x="124215" y="200946"/>
                </a:lnTo>
                <a:lnTo>
                  <a:pt x="130291" y="203367"/>
                </a:lnTo>
                <a:lnTo>
                  <a:pt x="136247" y="205934"/>
                </a:lnTo>
                <a:lnTo>
                  <a:pt x="147944" y="211326"/>
                </a:lnTo>
                <a:lnTo>
                  <a:pt x="159493" y="216898"/>
                </a:lnTo>
                <a:lnTo>
                  <a:pt x="165240" y="220669"/>
                </a:lnTo>
                <a:lnTo>
                  <a:pt x="170976" y="225089"/>
                </a:lnTo>
                <a:lnTo>
                  <a:pt x="176705" y="229940"/>
                </a:lnTo>
                <a:lnTo>
                  <a:pt x="182429" y="235079"/>
                </a:lnTo>
                <a:lnTo>
                  <a:pt x="193870" y="245869"/>
                </a:lnTo>
                <a:lnTo>
                  <a:pt x="211020" y="262655"/>
                </a:lnTo>
                <a:lnTo>
                  <a:pt x="215784" y="268319"/>
                </a:lnTo>
                <a:lnTo>
                  <a:pt x="223616" y="279693"/>
                </a:lnTo>
                <a:lnTo>
                  <a:pt x="230272" y="291097"/>
                </a:lnTo>
                <a:lnTo>
                  <a:pt x="236406" y="302516"/>
                </a:lnTo>
                <a:lnTo>
                  <a:pt x="242307" y="313941"/>
                </a:lnTo>
                <a:lnTo>
                  <a:pt x="245564" y="325370"/>
                </a:lnTo>
                <a:lnTo>
                  <a:pt x="247012" y="336798"/>
                </a:lnTo>
                <a:lnTo>
                  <a:pt x="247656" y="348228"/>
                </a:lnTo>
                <a:lnTo>
                  <a:pt x="245402" y="359658"/>
                </a:lnTo>
                <a:lnTo>
                  <a:pt x="241225" y="370135"/>
                </a:lnTo>
                <a:lnTo>
                  <a:pt x="233519" y="382341"/>
                </a:lnTo>
                <a:lnTo>
                  <a:pt x="228006" y="392281"/>
                </a:lnTo>
                <a:lnTo>
                  <a:pt x="225203" y="395694"/>
                </a:lnTo>
                <a:lnTo>
                  <a:pt x="222381" y="397970"/>
                </a:lnTo>
                <a:lnTo>
                  <a:pt x="216706" y="401450"/>
                </a:lnTo>
                <a:lnTo>
                  <a:pt x="211008" y="406172"/>
                </a:lnTo>
                <a:lnTo>
                  <a:pt x="207204" y="407812"/>
                </a:lnTo>
                <a:lnTo>
                  <a:pt x="202762" y="408906"/>
                </a:lnTo>
                <a:lnTo>
                  <a:pt x="197895" y="409635"/>
                </a:lnTo>
                <a:lnTo>
                  <a:pt x="192746" y="410120"/>
                </a:lnTo>
                <a:lnTo>
                  <a:pt x="187408" y="410445"/>
                </a:lnTo>
                <a:lnTo>
                  <a:pt x="181945" y="410661"/>
                </a:lnTo>
                <a:lnTo>
                  <a:pt x="177350" y="409852"/>
                </a:lnTo>
                <a:lnTo>
                  <a:pt x="166332" y="405116"/>
                </a:lnTo>
                <a:lnTo>
                  <a:pt x="160045" y="403674"/>
                </a:lnTo>
                <a:lnTo>
                  <a:pt x="154077" y="400493"/>
                </a:lnTo>
                <a:lnTo>
                  <a:pt x="147296" y="394951"/>
                </a:lnTo>
                <a:lnTo>
                  <a:pt x="142821" y="390807"/>
                </a:lnTo>
                <a:lnTo>
                  <a:pt x="137932" y="386139"/>
                </a:lnTo>
                <a:lnTo>
                  <a:pt x="132501" y="378412"/>
                </a:lnTo>
                <a:lnTo>
                  <a:pt x="126903" y="366167"/>
                </a:lnTo>
                <a:lnTo>
                  <a:pt x="124463" y="361140"/>
                </a:lnTo>
                <a:lnTo>
                  <a:pt x="122836" y="354931"/>
                </a:lnTo>
                <a:lnTo>
                  <a:pt x="121752" y="347934"/>
                </a:lnTo>
                <a:lnTo>
                  <a:pt x="121029" y="340412"/>
                </a:lnTo>
                <a:lnTo>
                  <a:pt x="121500" y="332539"/>
                </a:lnTo>
                <a:lnTo>
                  <a:pt x="122766" y="324434"/>
                </a:lnTo>
                <a:lnTo>
                  <a:pt x="124563" y="316173"/>
                </a:lnTo>
                <a:lnTo>
                  <a:pt x="126712" y="307808"/>
                </a:lnTo>
                <a:lnTo>
                  <a:pt x="129098" y="299373"/>
                </a:lnTo>
                <a:lnTo>
                  <a:pt x="131642" y="290893"/>
                </a:lnTo>
                <a:lnTo>
                  <a:pt x="137008" y="271311"/>
                </a:lnTo>
                <a:lnTo>
                  <a:pt x="148213" y="227695"/>
                </a:lnTo>
                <a:lnTo>
                  <a:pt x="152005" y="217390"/>
                </a:lnTo>
                <a:lnTo>
                  <a:pt x="156438" y="207663"/>
                </a:lnTo>
                <a:lnTo>
                  <a:pt x="161298" y="198320"/>
                </a:lnTo>
                <a:lnTo>
                  <a:pt x="165490" y="189234"/>
                </a:lnTo>
                <a:lnTo>
                  <a:pt x="169238" y="180320"/>
                </a:lnTo>
                <a:lnTo>
                  <a:pt x="172689" y="171519"/>
                </a:lnTo>
                <a:lnTo>
                  <a:pt x="176894" y="162795"/>
                </a:lnTo>
                <a:lnTo>
                  <a:pt x="181603" y="154120"/>
                </a:lnTo>
                <a:lnTo>
                  <a:pt x="186647" y="145480"/>
                </a:lnTo>
                <a:lnTo>
                  <a:pt x="190962" y="136863"/>
                </a:lnTo>
                <a:lnTo>
                  <a:pt x="194792" y="128260"/>
                </a:lnTo>
                <a:lnTo>
                  <a:pt x="198297" y="119668"/>
                </a:lnTo>
                <a:lnTo>
                  <a:pt x="202539" y="111082"/>
                </a:lnTo>
                <a:lnTo>
                  <a:pt x="207272" y="102500"/>
                </a:lnTo>
                <a:lnTo>
                  <a:pt x="212332" y="93922"/>
                </a:lnTo>
                <a:lnTo>
                  <a:pt x="220495" y="79311"/>
                </a:lnTo>
                <a:lnTo>
                  <a:pt x="227298" y="67419"/>
                </a:lnTo>
                <a:lnTo>
                  <a:pt x="233496" y="58959"/>
                </a:lnTo>
                <a:lnTo>
                  <a:pt x="239426" y="49484"/>
                </a:lnTo>
                <a:lnTo>
                  <a:pt x="244284" y="39875"/>
                </a:lnTo>
                <a:lnTo>
                  <a:pt x="247659" y="27434"/>
                </a:lnTo>
                <a:lnTo>
                  <a:pt x="248171" y="2533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413"/>
          <p:cNvSpPr/>
          <p:nvPr/>
        </p:nvSpPr>
        <p:spPr bwMode="auto">
          <a:xfrm>
            <a:off x="4554854" y="5143503"/>
            <a:ext cx="522924" cy="64451"/>
          </a:xfrm>
          <a:custGeom>
            <a:avLst/>
            <a:gdLst/>
            <a:ahLst/>
            <a:cxnLst/>
            <a:rect l="0" t="0" r="0" b="0"/>
            <a:pathLst>
              <a:path w="522924" h="64451">
                <a:moveTo>
                  <a:pt x="0" y="51432"/>
                </a:moveTo>
                <a:lnTo>
                  <a:pt x="0" y="58813"/>
                </a:lnTo>
                <a:lnTo>
                  <a:pt x="953" y="59210"/>
                </a:lnTo>
                <a:lnTo>
                  <a:pt x="4551" y="59651"/>
                </a:lnTo>
                <a:lnTo>
                  <a:pt x="5892" y="60721"/>
                </a:lnTo>
                <a:lnTo>
                  <a:pt x="6786" y="62387"/>
                </a:lnTo>
                <a:lnTo>
                  <a:pt x="7382" y="64450"/>
                </a:lnTo>
                <a:lnTo>
                  <a:pt x="8731" y="63921"/>
                </a:lnTo>
                <a:lnTo>
                  <a:pt x="10584" y="61663"/>
                </a:lnTo>
                <a:lnTo>
                  <a:pt x="12771" y="58252"/>
                </a:lnTo>
                <a:lnTo>
                  <a:pt x="16134" y="56931"/>
                </a:lnTo>
                <a:lnTo>
                  <a:pt x="20281" y="57003"/>
                </a:lnTo>
                <a:lnTo>
                  <a:pt x="29016" y="58670"/>
                </a:lnTo>
                <a:lnTo>
                  <a:pt x="44926" y="59741"/>
                </a:lnTo>
                <a:lnTo>
                  <a:pt x="49953" y="59829"/>
                </a:lnTo>
                <a:lnTo>
                  <a:pt x="55210" y="58935"/>
                </a:lnTo>
                <a:lnTo>
                  <a:pt x="60619" y="57386"/>
                </a:lnTo>
                <a:lnTo>
                  <a:pt x="66130" y="55401"/>
                </a:lnTo>
                <a:lnTo>
                  <a:pt x="71710" y="54078"/>
                </a:lnTo>
                <a:lnTo>
                  <a:pt x="82988" y="52608"/>
                </a:lnTo>
                <a:lnTo>
                  <a:pt x="88663" y="51263"/>
                </a:lnTo>
                <a:lnTo>
                  <a:pt x="94352" y="49414"/>
                </a:lnTo>
                <a:lnTo>
                  <a:pt x="100049" y="47230"/>
                </a:lnTo>
                <a:lnTo>
                  <a:pt x="107657" y="45772"/>
                </a:lnTo>
                <a:lnTo>
                  <a:pt x="116539" y="44801"/>
                </a:lnTo>
                <a:lnTo>
                  <a:pt x="126270" y="44154"/>
                </a:lnTo>
                <a:lnTo>
                  <a:pt x="135615" y="42769"/>
                </a:lnTo>
                <a:lnTo>
                  <a:pt x="144703" y="40894"/>
                </a:lnTo>
                <a:lnTo>
                  <a:pt x="153619" y="38692"/>
                </a:lnTo>
                <a:lnTo>
                  <a:pt x="162420" y="36271"/>
                </a:lnTo>
                <a:lnTo>
                  <a:pt x="179819" y="31041"/>
                </a:lnTo>
                <a:lnTo>
                  <a:pt x="188460" y="29266"/>
                </a:lnTo>
                <a:lnTo>
                  <a:pt x="197078" y="28082"/>
                </a:lnTo>
                <a:lnTo>
                  <a:pt x="205680" y="27293"/>
                </a:lnTo>
                <a:lnTo>
                  <a:pt x="214273" y="25814"/>
                </a:lnTo>
                <a:lnTo>
                  <a:pt x="222859" y="23876"/>
                </a:lnTo>
                <a:lnTo>
                  <a:pt x="261721" y="13921"/>
                </a:lnTo>
                <a:lnTo>
                  <a:pt x="272588" y="12137"/>
                </a:lnTo>
                <a:lnTo>
                  <a:pt x="283643" y="10948"/>
                </a:lnTo>
                <a:lnTo>
                  <a:pt x="294823" y="10155"/>
                </a:lnTo>
                <a:lnTo>
                  <a:pt x="305134" y="8674"/>
                </a:lnTo>
                <a:lnTo>
                  <a:pt x="314865" y="6734"/>
                </a:lnTo>
                <a:lnTo>
                  <a:pt x="324210" y="4488"/>
                </a:lnTo>
                <a:lnTo>
                  <a:pt x="334251" y="2991"/>
                </a:lnTo>
                <a:lnTo>
                  <a:pt x="344754" y="1993"/>
                </a:lnTo>
                <a:lnTo>
                  <a:pt x="355566" y="1327"/>
                </a:lnTo>
                <a:lnTo>
                  <a:pt x="375200" y="588"/>
                </a:lnTo>
                <a:lnTo>
                  <a:pt x="402318" y="172"/>
                </a:lnTo>
                <a:lnTo>
                  <a:pt x="475853" y="0"/>
                </a:lnTo>
                <a:lnTo>
                  <a:pt x="482018" y="951"/>
                </a:lnTo>
                <a:lnTo>
                  <a:pt x="488033" y="2538"/>
                </a:lnTo>
                <a:lnTo>
                  <a:pt x="493948" y="4548"/>
                </a:lnTo>
                <a:lnTo>
                  <a:pt x="499797" y="6841"/>
                </a:lnTo>
                <a:lnTo>
                  <a:pt x="505600" y="9322"/>
                </a:lnTo>
                <a:lnTo>
                  <a:pt x="522923" y="1714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414"/>
          <p:cNvSpPr/>
          <p:nvPr/>
        </p:nvSpPr>
        <p:spPr bwMode="auto">
          <a:xfrm>
            <a:off x="4520565" y="5229225"/>
            <a:ext cx="420053" cy="428613"/>
          </a:xfrm>
          <a:custGeom>
            <a:avLst/>
            <a:gdLst/>
            <a:ahLst/>
            <a:cxnLst/>
            <a:rect l="0" t="0" r="0" b="0"/>
            <a:pathLst>
              <a:path w="420053" h="428613">
                <a:moveTo>
                  <a:pt x="8572" y="180022"/>
                </a:moveTo>
                <a:lnTo>
                  <a:pt x="4022" y="180022"/>
                </a:lnTo>
                <a:lnTo>
                  <a:pt x="2680" y="180975"/>
                </a:lnTo>
                <a:lnTo>
                  <a:pt x="1787" y="182562"/>
                </a:lnTo>
                <a:lnTo>
                  <a:pt x="353" y="187403"/>
                </a:lnTo>
                <a:lnTo>
                  <a:pt x="13" y="199131"/>
                </a:lnTo>
                <a:lnTo>
                  <a:pt x="0" y="229216"/>
                </a:lnTo>
                <a:lnTo>
                  <a:pt x="953" y="233773"/>
                </a:lnTo>
                <a:lnTo>
                  <a:pt x="5891" y="245690"/>
                </a:lnTo>
                <a:lnTo>
                  <a:pt x="7381" y="255563"/>
                </a:lnTo>
                <a:lnTo>
                  <a:pt x="8043" y="266301"/>
                </a:lnTo>
                <a:lnTo>
                  <a:pt x="8219" y="271832"/>
                </a:lnTo>
                <a:lnTo>
                  <a:pt x="10955" y="283056"/>
                </a:lnTo>
                <a:lnTo>
                  <a:pt x="15346" y="294395"/>
                </a:lnTo>
                <a:lnTo>
                  <a:pt x="20473" y="305785"/>
                </a:lnTo>
                <a:lnTo>
                  <a:pt x="23173" y="312441"/>
                </a:lnTo>
                <a:lnTo>
                  <a:pt x="25926" y="319737"/>
                </a:lnTo>
                <a:lnTo>
                  <a:pt x="28714" y="327458"/>
                </a:lnTo>
                <a:lnTo>
                  <a:pt x="31525" y="334510"/>
                </a:lnTo>
                <a:lnTo>
                  <a:pt x="37188" y="347426"/>
                </a:lnTo>
                <a:lnTo>
                  <a:pt x="40341" y="359516"/>
                </a:lnTo>
                <a:lnTo>
                  <a:pt x="41181" y="365408"/>
                </a:lnTo>
                <a:lnTo>
                  <a:pt x="42694" y="369335"/>
                </a:lnTo>
                <a:lnTo>
                  <a:pt x="44655" y="371953"/>
                </a:lnTo>
                <a:lnTo>
                  <a:pt x="46915" y="373699"/>
                </a:lnTo>
                <a:lnTo>
                  <a:pt x="54646" y="385257"/>
                </a:lnTo>
                <a:lnTo>
                  <a:pt x="62969" y="396196"/>
                </a:lnTo>
                <a:lnTo>
                  <a:pt x="66086" y="402464"/>
                </a:lnTo>
                <a:lnTo>
                  <a:pt x="66917" y="405469"/>
                </a:lnTo>
                <a:lnTo>
                  <a:pt x="70381" y="411348"/>
                </a:lnTo>
                <a:lnTo>
                  <a:pt x="80366" y="422884"/>
                </a:lnTo>
                <a:lnTo>
                  <a:pt x="83104" y="424798"/>
                </a:lnTo>
                <a:lnTo>
                  <a:pt x="94152" y="428581"/>
                </a:lnTo>
                <a:lnTo>
                  <a:pt x="98804" y="428612"/>
                </a:lnTo>
                <a:lnTo>
                  <a:pt x="100160" y="427663"/>
                </a:lnTo>
                <a:lnTo>
                  <a:pt x="101063" y="426079"/>
                </a:lnTo>
                <a:lnTo>
                  <a:pt x="102067" y="421778"/>
                </a:lnTo>
                <a:lnTo>
                  <a:pt x="102764" y="408473"/>
                </a:lnTo>
                <a:lnTo>
                  <a:pt x="102869" y="178725"/>
                </a:lnTo>
                <a:lnTo>
                  <a:pt x="103822" y="172490"/>
                </a:lnTo>
                <a:lnTo>
                  <a:pt x="107421" y="163022"/>
                </a:lnTo>
                <a:lnTo>
                  <a:pt x="109655" y="153099"/>
                </a:lnTo>
                <a:lnTo>
                  <a:pt x="110648" y="143291"/>
                </a:lnTo>
                <a:lnTo>
                  <a:pt x="111089" y="135757"/>
                </a:lnTo>
                <a:lnTo>
                  <a:pt x="112159" y="133367"/>
                </a:lnTo>
                <a:lnTo>
                  <a:pt x="113825" y="131774"/>
                </a:lnTo>
                <a:lnTo>
                  <a:pt x="118216" y="129051"/>
                </a:lnTo>
                <a:lnTo>
                  <a:pt x="130437" y="118087"/>
                </a:lnTo>
                <a:lnTo>
                  <a:pt x="132678" y="115872"/>
                </a:lnTo>
                <a:lnTo>
                  <a:pt x="135124" y="114396"/>
                </a:lnTo>
                <a:lnTo>
                  <a:pt x="143118" y="111365"/>
                </a:lnTo>
                <a:lnTo>
                  <a:pt x="154353" y="102290"/>
                </a:lnTo>
                <a:lnTo>
                  <a:pt x="160993" y="96897"/>
                </a:lnTo>
                <a:lnTo>
                  <a:pt x="170295" y="91325"/>
                </a:lnTo>
                <a:lnTo>
                  <a:pt x="180779" y="85674"/>
                </a:lnTo>
                <a:lnTo>
                  <a:pt x="191788" y="79035"/>
                </a:lnTo>
                <a:lnTo>
                  <a:pt x="203031" y="69734"/>
                </a:lnTo>
                <a:lnTo>
                  <a:pt x="209649" y="65539"/>
                </a:lnTo>
                <a:lnTo>
                  <a:pt x="216919" y="61790"/>
                </a:lnTo>
                <a:lnTo>
                  <a:pt x="231663" y="55085"/>
                </a:lnTo>
                <a:lnTo>
                  <a:pt x="244566" y="48929"/>
                </a:lnTo>
                <a:lnTo>
                  <a:pt x="251626" y="45954"/>
                </a:lnTo>
                <a:lnTo>
                  <a:pt x="259191" y="43019"/>
                </a:lnTo>
                <a:lnTo>
                  <a:pt x="267091" y="40109"/>
                </a:lnTo>
                <a:lnTo>
                  <a:pt x="274263" y="37217"/>
                </a:lnTo>
                <a:lnTo>
                  <a:pt x="287312" y="31463"/>
                </a:lnTo>
                <a:lnTo>
                  <a:pt x="294411" y="28595"/>
                </a:lnTo>
                <a:lnTo>
                  <a:pt x="309919" y="22869"/>
                </a:lnTo>
                <a:lnTo>
                  <a:pt x="317102" y="20961"/>
                </a:lnTo>
                <a:lnTo>
                  <a:pt x="330164" y="18841"/>
                </a:lnTo>
                <a:lnTo>
                  <a:pt x="337267" y="17323"/>
                </a:lnTo>
                <a:lnTo>
                  <a:pt x="344860" y="15358"/>
                </a:lnTo>
                <a:lnTo>
                  <a:pt x="352779" y="13096"/>
                </a:lnTo>
                <a:lnTo>
                  <a:pt x="359963" y="11588"/>
                </a:lnTo>
                <a:lnTo>
                  <a:pt x="373026" y="9912"/>
                </a:lnTo>
                <a:lnTo>
                  <a:pt x="385182" y="6628"/>
                </a:lnTo>
                <a:lnTo>
                  <a:pt x="395982" y="2945"/>
                </a:lnTo>
                <a:lnTo>
                  <a:pt x="407417" y="872"/>
                </a:lnTo>
                <a:lnTo>
                  <a:pt x="420052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415"/>
          <p:cNvSpPr/>
          <p:nvPr/>
        </p:nvSpPr>
        <p:spPr bwMode="auto">
          <a:xfrm>
            <a:off x="4709159" y="5400791"/>
            <a:ext cx="291467" cy="205507"/>
          </a:xfrm>
          <a:custGeom>
            <a:avLst/>
            <a:gdLst/>
            <a:ahLst/>
            <a:cxnLst/>
            <a:rect l="0" t="0" r="0" b="0"/>
            <a:pathLst>
              <a:path w="291467" h="205507">
                <a:moveTo>
                  <a:pt x="0" y="34174"/>
                </a:moveTo>
                <a:lnTo>
                  <a:pt x="4552" y="34174"/>
                </a:lnTo>
                <a:lnTo>
                  <a:pt x="6844" y="33221"/>
                </a:lnTo>
                <a:lnTo>
                  <a:pt x="14622" y="28282"/>
                </a:lnTo>
                <a:lnTo>
                  <a:pt x="22959" y="25443"/>
                </a:lnTo>
                <a:lnTo>
                  <a:pt x="28620" y="21403"/>
                </a:lnTo>
                <a:lnTo>
                  <a:pt x="36850" y="16433"/>
                </a:lnTo>
                <a:lnTo>
                  <a:pt x="45906" y="12001"/>
                </a:lnTo>
                <a:lnTo>
                  <a:pt x="53105" y="10032"/>
                </a:lnTo>
                <a:lnTo>
                  <a:pt x="62020" y="6616"/>
                </a:lnTo>
                <a:lnTo>
                  <a:pt x="67064" y="4372"/>
                </a:lnTo>
                <a:lnTo>
                  <a:pt x="75209" y="1879"/>
                </a:lnTo>
                <a:lnTo>
                  <a:pt x="82004" y="770"/>
                </a:lnTo>
                <a:lnTo>
                  <a:pt x="88199" y="278"/>
                </a:lnTo>
                <a:lnTo>
                  <a:pt x="97042" y="0"/>
                </a:lnTo>
                <a:lnTo>
                  <a:pt x="99937" y="914"/>
                </a:lnTo>
                <a:lnTo>
                  <a:pt x="105694" y="4469"/>
                </a:lnTo>
                <a:lnTo>
                  <a:pt x="111428" y="9224"/>
                </a:lnTo>
                <a:lnTo>
                  <a:pt x="114290" y="11826"/>
                </a:lnTo>
                <a:lnTo>
                  <a:pt x="116199" y="14512"/>
                </a:lnTo>
                <a:lnTo>
                  <a:pt x="118319" y="20038"/>
                </a:lnTo>
                <a:lnTo>
                  <a:pt x="119262" y="25669"/>
                </a:lnTo>
                <a:lnTo>
                  <a:pt x="119513" y="28503"/>
                </a:lnTo>
                <a:lnTo>
                  <a:pt x="119681" y="32298"/>
                </a:lnTo>
                <a:lnTo>
                  <a:pt x="119867" y="41595"/>
                </a:lnTo>
                <a:lnTo>
                  <a:pt x="120002" y="74329"/>
                </a:lnTo>
                <a:lnTo>
                  <a:pt x="119054" y="79993"/>
                </a:lnTo>
                <a:lnTo>
                  <a:pt x="117470" y="85675"/>
                </a:lnTo>
                <a:lnTo>
                  <a:pt x="115461" y="91368"/>
                </a:lnTo>
                <a:lnTo>
                  <a:pt x="113169" y="97068"/>
                </a:lnTo>
                <a:lnTo>
                  <a:pt x="110689" y="102773"/>
                </a:lnTo>
                <a:lnTo>
                  <a:pt x="105393" y="114192"/>
                </a:lnTo>
                <a:lnTo>
                  <a:pt x="88553" y="148474"/>
                </a:lnTo>
                <a:lnTo>
                  <a:pt x="82855" y="159904"/>
                </a:lnTo>
                <a:lnTo>
                  <a:pt x="80954" y="164666"/>
                </a:lnTo>
                <a:lnTo>
                  <a:pt x="79687" y="168794"/>
                </a:lnTo>
                <a:lnTo>
                  <a:pt x="78842" y="172498"/>
                </a:lnTo>
                <a:lnTo>
                  <a:pt x="78279" y="175920"/>
                </a:lnTo>
                <a:lnTo>
                  <a:pt x="77654" y="182262"/>
                </a:lnTo>
                <a:lnTo>
                  <a:pt x="76534" y="185287"/>
                </a:lnTo>
                <a:lnTo>
                  <a:pt x="72751" y="191188"/>
                </a:lnTo>
                <a:lnTo>
                  <a:pt x="69816" y="195314"/>
                </a:lnTo>
                <a:lnTo>
                  <a:pt x="69130" y="198819"/>
                </a:lnTo>
                <a:lnTo>
                  <a:pt x="68947" y="201087"/>
                </a:lnTo>
                <a:lnTo>
                  <a:pt x="69777" y="202599"/>
                </a:lnTo>
                <a:lnTo>
                  <a:pt x="71284" y="203607"/>
                </a:lnTo>
                <a:lnTo>
                  <a:pt x="75993" y="205226"/>
                </a:lnTo>
                <a:lnTo>
                  <a:pt x="81361" y="205506"/>
                </a:lnTo>
                <a:lnTo>
                  <a:pt x="83768" y="204593"/>
                </a:lnTo>
                <a:lnTo>
                  <a:pt x="91707" y="199709"/>
                </a:lnTo>
                <a:lnTo>
                  <a:pt x="97274" y="198233"/>
                </a:lnTo>
                <a:lnTo>
                  <a:pt x="105463" y="195036"/>
                </a:lnTo>
                <a:lnTo>
                  <a:pt x="110314" y="192851"/>
                </a:lnTo>
                <a:lnTo>
                  <a:pt x="115453" y="191393"/>
                </a:lnTo>
                <a:lnTo>
                  <a:pt x="120784" y="190422"/>
                </a:lnTo>
                <a:lnTo>
                  <a:pt x="126243" y="189774"/>
                </a:lnTo>
                <a:lnTo>
                  <a:pt x="132740" y="188390"/>
                </a:lnTo>
                <a:lnTo>
                  <a:pt x="139928" y="186514"/>
                </a:lnTo>
                <a:lnTo>
                  <a:pt x="147579" y="184312"/>
                </a:lnTo>
                <a:lnTo>
                  <a:pt x="154583" y="181891"/>
                </a:lnTo>
                <a:lnTo>
                  <a:pt x="161158" y="179324"/>
                </a:lnTo>
                <a:lnTo>
                  <a:pt x="167446" y="176661"/>
                </a:lnTo>
                <a:lnTo>
                  <a:pt x="174496" y="173933"/>
                </a:lnTo>
                <a:lnTo>
                  <a:pt x="189949" y="168361"/>
                </a:lnTo>
                <a:lnTo>
                  <a:pt x="240150" y="151321"/>
                </a:lnTo>
                <a:lnTo>
                  <a:pt x="247730" y="149419"/>
                </a:lnTo>
                <a:lnTo>
                  <a:pt x="254689" y="148152"/>
                </a:lnTo>
                <a:lnTo>
                  <a:pt x="261232" y="147307"/>
                </a:lnTo>
                <a:lnTo>
                  <a:pt x="267500" y="145791"/>
                </a:lnTo>
                <a:lnTo>
                  <a:pt x="273584" y="143828"/>
                </a:lnTo>
                <a:lnTo>
                  <a:pt x="291466" y="13704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416"/>
          <p:cNvSpPr/>
          <p:nvPr/>
        </p:nvSpPr>
        <p:spPr bwMode="auto">
          <a:xfrm>
            <a:off x="5180647" y="5109210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4551" y="34290"/>
                </a:lnTo>
                <a:lnTo>
                  <a:pt x="5891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9683" y="28398"/>
                </a:lnTo>
                <a:lnTo>
                  <a:pt x="13123" y="27504"/>
                </a:lnTo>
                <a:lnTo>
                  <a:pt x="17321" y="26909"/>
                </a:lnTo>
                <a:lnTo>
                  <a:pt x="21072" y="25559"/>
                </a:lnTo>
                <a:lnTo>
                  <a:pt x="24526" y="23707"/>
                </a:lnTo>
                <a:lnTo>
                  <a:pt x="27781" y="21519"/>
                </a:lnTo>
                <a:lnTo>
                  <a:pt x="31855" y="19109"/>
                </a:lnTo>
                <a:lnTo>
                  <a:pt x="36477" y="16549"/>
                </a:lnTo>
                <a:lnTo>
                  <a:pt x="41463" y="13890"/>
                </a:lnTo>
                <a:lnTo>
                  <a:pt x="45740" y="12118"/>
                </a:lnTo>
                <a:lnTo>
                  <a:pt x="49543" y="10935"/>
                </a:lnTo>
                <a:lnTo>
                  <a:pt x="53031" y="10148"/>
                </a:lnTo>
                <a:lnTo>
                  <a:pt x="57261" y="8670"/>
                </a:lnTo>
                <a:lnTo>
                  <a:pt x="61987" y="6732"/>
                </a:lnTo>
                <a:lnTo>
                  <a:pt x="67042" y="4488"/>
                </a:lnTo>
                <a:lnTo>
                  <a:pt x="73270" y="2992"/>
                </a:lnTo>
                <a:lnTo>
                  <a:pt x="80279" y="1995"/>
                </a:lnTo>
                <a:lnTo>
                  <a:pt x="87809" y="1329"/>
                </a:lnTo>
                <a:lnTo>
                  <a:pt x="94734" y="887"/>
                </a:lnTo>
                <a:lnTo>
                  <a:pt x="107509" y="394"/>
                </a:lnTo>
                <a:lnTo>
                  <a:pt x="130280" y="78"/>
                </a:lnTo>
                <a:lnTo>
                  <a:pt x="20574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417"/>
          <p:cNvSpPr/>
          <p:nvPr/>
        </p:nvSpPr>
        <p:spPr bwMode="auto">
          <a:xfrm>
            <a:off x="5240654" y="5194935"/>
            <a:ext cx="188597" cy="8573"/>
          </a:xfrm>
          <a:custGeom>
            <a:avLst/>
            <a:gdLst/>
            <a:ahLst/>
            <a:cxnLst/>
            <a:rect l="0" t="0" r="0" b="0"/>
            <a:pathLst>
              <a:path w="188597" h="8573">
                <a:moveTo>
                  <a:pt x="0" y="8572"/>
                </a:moveTo>
                <a:lnTo>
                  <a:pt x="78901" y="8572"/>
                </a:lnTo>
                <a:lnTo>
                  <a:pt x="85939" y="7620"/>
                </a:lnTo>
                <a:lnTo>
                  <a:pt x="92535" y="6032"/>
                </a:lnTo>
                <a:lnTo>
                  <a:pt x="98837" y="4022"/>
                </a:lnTo>
                <a:lnTo>
                  <a:pt x="105897" y="2681"/>
                </a:lnTo>
                <a:lnTo>
                  <a:pt x="113461" y="1787"/>
                </a:lnTo>
                <a:lnTo>
                  <a:pt x="121361" y="1191"/>
                </a:lnTo>
                <a:lnTo>
                  <a:pt x="128532" y="794"/>
                </a:lnTo>
                <a:lnTo>
                  <a:pt x="141581" y="353"/>
                </a:lnTo>
                <a:lnTo>
                  <a:pt x="165480" y="70"/>
                </a:lnTo>
                <a:lnTo>
                  <a:pt x="188596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418"/>
          <p:cNvSpPr/>
          <p:nvPr/>
        </p:nvSpPr>
        <p:spPr bwMode="auto">
          <a:xfrm>
            <a:off x="5729789" y="4800600"/>
            <a:ext cx="230957" cy="428626"/>
          </a:xfrm>
          <a:custGeom>
            <a:avLst/>
            <a:gdLst/>
            <a:ahLst/>
            <a:cxnLst/>
            <a:rect l="0" t="0" r="0" b="0"/>
            <a:pathLst>
              <a:path w="230957" h="428626">
                <a:moveTo>
                  <a:pt x="230956" y="8572"/>
                </a:moveTo>
                <a:lnTo>
                  <a:pt x="216194" y="1191"/>
                </a:lnTo>
                <a:lnTo>
                  <a:pt x="212330" y="529"/>
                </a:lnTo>
                <a:lnTo>
                  <a:pt x="207438" y="235"/>
                </a:lnTo>
                <a:lnTo>
                  <a:pt x="202088" y="104"/>
                </a:lnTo>
                <a:lnTo>
                  <a:pt x="135345" y="0"/>
                </a:lnTo>
                <a:lnTo>
                  <a:pt x="131020" y="953"/>
                </a:lnTo>
                <a:lnTo>
                  <a:pt x="126232" y="2540"/>
                </a:lnTo>
                <a:lnTo>
                  <a:pt x="121135" y="4551"/>
                </a:lnTo>
                <a:lnTo>
                  <a:pt x="115832" y="6843"/>
                </a:lnTo>
                <a:lnTo>
                  <a:pt x="104859" y="11931"/>
                </a:lnTo>
                <a:lnTo>
                  <a:pt x="100219" y="14621"/>
                </a:lnTo>
                <a:lnTo>
                  <a:pt x="96173" y="17367"/>
                </a:lnTo>
                <a:lnTo>
                  <a:pt x="92523" y="20151"/>
                </a:lnTo>
                <a:lnTo>
                  <a:pt x="85928" y="23243"/>
                </a:lnTo>
                <a:lnTo>
                  <a:pt x="82836" y="24068"/>
                </a:lnTo>
                <a:lnTo>
                  <a:pt x="78869" y="26523"/>
                </a:lnTo>
                <a:lnTo>
                  <a:pt x="74319" y="30064"/>
                </a:lnTo>
                <a:lnTo>
                  <a:pt x="69381" y="34330"/>
                </a:lnTo>
                <a:lnTo>
                  <a:pt x="65137" y="38127"/>
                </a:lnTo>
                <a:lnTo>
                  <a:pt x="57881" y="44885"/>
                </a:lnTo>
                <a:lnTo>
                  <a:pt x="48441" y="54045"/>
                </a:lnTo>
                <a:lnTo>
                  <a:pt x="42523" y="62437"/>
                </a:lnTo>
                <a:lnTo>
                  <a:pt x="36717" y="71565"/>
                </a:lnTo>
                <a:lnTo>
                  <a:pt x="30963" y="78797"/>
                </a:lnTo>
                <a:lnTo>
                  <a:pt x="25230" y="87726"/>
                </a:lnTo>
                <a:lnTo>
                  <a:pt x="19507" y="98044"/>
                </a:lnTo>
                <a:lnTo>
                  <a:pt x="13788" y="108980"/>
                </a:lnTo>
                <a:lnTo>
                  <a:pt x="8072" y="117650"/>
                </a:lnTo>
                <a:lnTo>
                  <a:pt x="5214" y="121296"/>
                </a:lnTo>
                <a:lnTo>
                  <a:pt x="2038" y="127887"/>
                </a:lnTo>
                <a:lnTo>
                  <a:pt x="627" y="134943"/>
                </a:lnTo>
                <a:lnTo>
                  <a:pt x="0" y="144430"/>
                </a:lnTo>
                <a:lnTo>
                  <a:pt x="785" y="148674"/>
                </a:lnTo>
                <a:lnTo>
                  <a:pt x="5488" y="159198"/>
                </a:lnTo>
                <a:lnTo>
                  <a:pt x="7306" y="168349"/>
                </a:lnTo>
                <a:lnTo>
                  <a:pt x="7731" y="174199"/>
                </a:lnTo>
                <a:lnTo>
                  <a:pt x="8797" y="177093"/>
                </a:lnTo>
                <a:lnTo>
                  <a:pt x="12521" y="182848"/>
                </a:lnTo>
                <a:lnTo>
                  <a:pt x="14847" y="184763"/>
                </a:lnTo>
                <a:lnTo>
                  <a:pt x="17351" y="186040"/>
                </a:lnTo>
                <a:lnTo>
                  <a:pt x="19972" y="186892"/>
                </a:lnTo>
                <a:lnTo>
                  <a:pt x="25425" y="190378"/>
                </a:lnTo>
                <a:lnTo>
                  <a:pt x="28213" y="192641"/>
                </a:lnTo>
                <a:lnTo>
                  <a:pt x="31024" y="194150"/>
                </a:lnTo>
                <a:lnTo>
                  <a:pt x="36687" y="195826"/>
                </a:lnTo>
                <a:lnTo>
                  <a:pt x="42379" y="196571"/>
                </a:lnTo>
                <a:lnTo>
                  <a:pt x="48084" y="196902"/>
                </a:lnTo>
                <a:lnTo>
                  <a:pt x="53795" y="197049"/>
                </a:lnTo>
                <a:lnTo>
                  <a:pt x="57603" y="196136"/>
                </a:lnTo>
                <a:lnTo>
                  <a:pt x="62047" y="194575"/>
                </a:lnTo>
                <a:lnTo>
                  <a:pt x="66915" y="192582"/>
                </a:lnTo>
                <a:lnTo>
                  <a:pt x="71113" y="191253"/>
                </a:lnTo>
                <a:lnTo>
                  <a:pt x="78317" y="189776"/>
                </a:lnTo>
                <a:lnTo>
                  <a:pt x="82524" y="187477"/>
                </a:lnTo>
                <a:lnTo>
                  <a:pt x="87234" y="184040"/>
                </a:lnTo>
                <a:lnTo>
                  <a:pt x="92279" y="179843"/>
                </a:lnTo>
                <a:lnTo>
                  <a:pt x="97547" y="176093"/>
                </a:lnTo>
                <a:lnTo>
                  <a:pt x="102964" y="172640"/>
                </a:lnTo>
                <a:lnTo>
                  <a:pt x="108480" y="169385"/>
                </a:lnTo>
                <a:lnTo>
                  <a:pt x="113110" y="166263"/>
                </a:lnTo>
                <a:lnTo>
                  <a:pt x="117150" y="163230"/>
                </a:lnTo>
                <a:lnTo>
                  <a:pt x="120795" y="160255"/>
                </a:lnTo>
                <a:lnTo>
                  <a:pt x="125130" y="157319"/>
                </a:lnTo>
                <a:lnTo>
                  <a:pt x="129925" y="154409"/>
                </a:lnTo>
                <a:lnTo>
                  <a:pt x="135027" y="151517"/>
                </a:lnTo>
                <a:lnTo>
                  <a:pt x="139381" y="147684"/>
                </a:lnTo>
                <a:lnTo>
                  <a:pt x="143236" y="143223"/>
                </a:lnTo>
                <a:lnTo>
                  <a:pt x="146758" y="138344"/>
                </a:lnTo>
                <a:lnTo>
                  <a:pt x="151012" y="134139"/>
                </a:lnTo>
                <a:lnTo>
                  <a:pt x="155752" y="130384"/>
                </a:lnTo>
                <a:lnTo>
                  <a:pt x="160817" y="126927"/>
                </a:lnTo>
                <a:lnTo>
                  <a:pt x="165147" y="123671"/>
                </a:lnTo>
                <a:lnTo>
                  <a:pt x="168985" y="120547"/>
                </a:lnTo>
                <a:lnTo>
                  <a:pt x="172497" y="117512"/>
                </a:lnTo>
                <a:lnTo>
                  <a:pt x="178939" y="109060"/>
                </a:lnTo>
                <a:lnTo>
                  <a:pt x="184977" y="99906"/>
                </a:lnTo>
                <a:lnTo>
                  <a:pt x="190836" y="92662"/>
                </a:lnTo>
                <a:lnTo>
                  <a:pt x="194074" y="86268"/>
                </a:lnTo>
                <a:lnTo>
                  <a:pt x="194938" y="83229"/>
                </a:lnTo>
                <a:lnTo>
                  <a:pt x="198438" y="77313"/>
                </a:lnTo>
                <a:lnTo>
                  <a:pt x="203895" y="70305"/>
                </a:lnTo>
                <a:lnTo>
                  <a:pt x="204641" y="66806"/>
                </a:lnTo>
                <a:lnTo>
                  <a:pt x="205120" y="61350"/>
                </a:lnTo>
                <a:lnTo>
                  <a:pt x="202646" y="58064"/>
                </a:lnTo>
                <a:lnTo>
                  <a:pt x="196674" y="51445"/>
                </a:lnTo>
                <a:lnTo>
                  <a:pt x="196668" y="55988"/>
                </a:lnTo>
                <a:lnTo>
                  <a:pt x="195715" y="57328"/>
                </a:lnTo>
                <a:lnTo>
                  <a:pt x="194127" y="58221"/>
                </a:lnTo>
                <a:lnTo>
                  <a:pt x="192116" y="58817"/>
                </a:lnTo>
                <a:lnTo>
                  <a:pt x="190775" y="60166"/>
                </a:lnTo>
                <a:lnTo>
                  <a:pt x="189881" y="62018"/>
                </a:lnTo>
                <a:lnTo>
                  <a:pt x="189285" y="64205"/>
                </a:lnTo>
                <a:lnTo>
                  <a:pt x="188446" y="76386"/>
                </a:lnTo>
                <a:lnTo>
                  <a:pt x="188198" y="87508"/>
                </a:lnTo>
                <a:lnTo>
                  <a:pt x="188093" y="408436"/>
                </a:lnTo>
                <a:lnTo>
                  <a:pt x="189046" y="410403"/>
                </a:lnTo>
                <a:lnTo>
                  <a:pt x="195474" y="418593"/>
                </a:lnTo>
                <a:lnTo>
                  <a:pt x="196136" y="421944"/>
                </a:lnTo>
                <a:lnTo>
                  <a:pt x="196665" y="42862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419"/>
          <p:cNvSpPr/>
          <p:nvPr/>
        </p:nvSpPr>
        <p:spPr bwMode="auto">
          <a:xfrm>
            <a:off x="6037907" y="4757737"/>
            <a:ext cx="248580" cy="420040"/>
          </a:xfrm>
          <a:custGeom>
            <a:avLst/>
            <a:gdLst/>
            <a:ahLst/>
            <a:cxnLst/>
            <a:rect l="0" t="0" r="0" b="0"/>
            <a:pathLst>
              <a:path w="248580" h="420040">
                <a:moveTo>
                  <a:pt x="94288" y="25717"/>
                </a:moveTo>
                <a:lnTo>
                  <a:pt x="85819" y="25717"/>
                </a:lnTo>
                <a:lnTo>
                  <a:pt x="81195" y="30269"/>
                </a:lnTo>
                <a:lnTo>
                  <a:pt x="79844" y="32561"/>
                </a:lnTo>
                <a:lnTo>
                  <a:pt x="75136" y="45626"/>
                </a:lnTo>
                <a:lnTo>
                  <a:pt x="70536" y="54568"/>
                </a:lnTo>
                <a:lnTo>
                  <a:pt x="65316" y="61718"/>
                </a:lnTo>
                <a:lnTo>
                  <a:pt x="59822" y="70610"/>
                </a:lnTo>
                <a:lnTo>
                  <a:pt x="54204" y="80913"/>
                </a:lnTo>
                <a:lnTo>
                  <a:pt x="42837" y="103048"/>
                </a:lnTo>
                <a:lnTo>
                  <a:pt x="37131" y="113427"/>
                </a:lnTo>
                <a:lnTo>
                  <a:pt x="31420" y="121214"/>
                </a:lnTo>
                <a:lnTo>
                  <a:pt x="29516" y="125577"/>
                </a:lnTo>
                <a:lnTo>
                  <a:pt x="27399" y="135505"/>
                </a:lnTo>
                <a:lnTo>
                  <a:pt x="23920" y="146267"/>
                </a:lnTo>
                <a:lnTo>
                  <a:pt x="19198" y="157400"/>
                </a:lnTo>
                <a:lnTo>
                  <a:pt x="13925" y="168699"/>
                </a:lnTo>
                <a:lnTo>
                  <a:pt x="12137" y="175331"/>
                </a:lnTo>
                <a:lnTo>
                  <a:pt x="10946" y="182609"/>
                </a:lnTo>
                <a:lnTo>
                  <a:pt x="10152" y="190320"/>
                </a:lnTo>
                <a:lnTo>
                  <a:pt x="8669" y="197365"/>
                </a:lnTo>
                <a:lnTo>
                  <a:pt x="4482" y="210273"/>
                </a:lnTo>
                <a:lnTo>
                  <a:pt x="1987" y="222360"/>
                </a:lnTo>
                <a:lnTo>
                  <a:pt x="877" y="234081"/>
                </a:lnTo>
                <a:lnTo>
                  <a:pt x="384" y="245641"/>
                </a:lnTo>
                <a:lnTo>
                  <a:pt x="107" y="262860"/>
                </a:lnTo>
                <a:lnTo>
                  <a:pt x="0" y="297177"/>
                </a:lnTo>
                <a:lnTo>
                  <a:pt x="2534" y="308609"/>
                </a:lnTo>
                <a:lnTo>
                  <a:pt x="5884" y="320039"/>
                </a:lnTo>
                <a:lnTo>
                  <a:pt x="7372" y="331470"/>
                </a:lnTo>
                <a:lnTo>
                  <a:pt x="10573" y="342900"/>
                </a:lnTo>
                <a:lnTo>
                  <a:pt x="15171" y="354330"/>
                </a:lnTo>
                <a:lnTo>
                  <a:pt x="20390" y="365760"/>
                </a:lnTo>
                <a:lnTo>
                  <a:pt x="25884" y="374650"/>
                </a:lnTo>
                <a:lnTo>
                  <a:pt x="28683" y="378354"/>
                </a:lnTo>
                <a:lnTo>
                  <a:pt x="31793" y="385010"/>
                </a:lnTo>
                <a:lnTo>
                  <a:pt x="32621" y="388119"/>
                </a:lnTo>
                <a:lnTo>
                  <a:pt x="36083" y="394112"/>
                </a:lnTo>
                <a:lnTo>
                  <a:pt x="38340" y="397044"/>
                </a:lnTo>
                <a:lnTo>
                  <a:pt x="45927" y="402842"/>
                </a:lnTo>
                <a:lnTo>
                  <a:pt x="50617" y="405721"/>
                </a:lnTo>
                <a:lnTo>
                  <a:pt x="58369" y="411461"/>
                </a:lnTo>
                <a:lnTo>
                  <a:pt x="61769" y="414325"/>
                </a:lnTo>
                <a:lnTo>
                  <a:pt x="65941" y="416234"/>
                </a:lnTo>
                <a:lnTo>
                  <a:pt x="70627" y="417507"/>
                </a:lnTo>
                <a:lnTo>
                  <a:pt x="75657" y="418355"/>
                </a:lnTo>
                <a:lnTo>
                  <a:pt x="79962" y="418921"/>
                </a:lnTo>
                <a:lnTo>
                  <a:pt x="87286" y="419550"/>
                </a:lnTo>
                <a:lnTo>
                  <a:pt x="91525" y="419717"/>
                </a:lnTo>
                <a:lnTo>
                  <a:pt x="105640" y="419953"/>
                </a:lnTo>
                <a:lnTo>
                  <a:pt x="127027" y="420039"/>
                </a:lnTo>
                <a:lnTo>
                  <a:pt x="132307" y="419091"/>
                </a:lnTo>
                <a:lnTo>
                  <a:pt x="137731" y="417507"/>
                </a:lnTo>
                <a:lnTo>
                  <a:pt x="143252" y="415498"/>
                </a:lnTo>
                <a:lnTo>
                  <a:pt x="147885" y="413206"/>
                </a:lnTo>
                <a:lnTo>
                  <a:pt x="159910" y="405430"/>
                </a:lnTo>
                <a:lnTo>
                  <a:pt x="164706" y="402684"/>
                </a:lnTo>
                <a:lnTo>
                  <a:pt x="169808" y="399901"/>
                </a:lnTo>
                <a:lnTo>
                  <a:pt x="174162" y="397093"/>
                </a:lnTo>
                <a:lnTo>
                  <a:pt x="181540" y="391434"/>
                </a:lnTo>
                <a:lnTo>
                  <a:pt x="187994" y="383203"/>
                </a:lnTo>
                <a:lnTo>
                  <a:pt x="194038" y="373195"/>
                </a:lnTo>
                <a:lnTo>
                  <a:pt x="199899" y="362397"/>
                </a:lnTo>
                <a:lnTo>
                  <a:pt x="211422" y="339943"/>
                </a:lnTo>
                <a:lnTo>
                  <a:pt x="225730" y="311455"/>
                </a:lnTo>
                <a:lnTo>
                  <a:pt x="228588" y="304791"/>
                </a:lnTo>
                <a:lnTo>
                  <a:pt x="231447" y="297492"/>
                </a:lnTo>
                <a:lnTo>
                  <a:pt x="234304" y="289768"/>
                </a:lnTo>
                <a:lnTo>
                  <a:pt x="237162" y="282714"/>
                </a:lnTo>
                <a:lnTo>
                  <a:pt x="242877" y="269795"/>
                </a:lnTo>
                <a:lnTo>
                  <a:pt x="244782" y="262731"/>
                </a:lnTo>
                <a:lnTo>
                  <a:pt x="246052" y="255164"/>
                </a:lnTo>
                <a:lnTo>
                  <a:pt x="246899" y="247262"/>
                </a:lnTo>
                <a:lnTo>
                  <a:pt x="247463" y="239137"/>
                </a:lnTo>
                <a:lnTo>
                  <a:pt x="247840" y="230861"/>
                </a:lnTo>
                <a:lnTo>
                  <a:pt x="248370" y="208104"/>
                </a:lnTo>
                <a:lnTo>
                  <a:pt x="248579" y="161323"/>
                </a:lnTo>
                <a:lnTo>
                  <a:pt x="247631" y="154221"/>
                </a:lnTo>
                <a:lnTo>
                  <a:pt x="244038" y="141250"/>
                </a:lnTo>
                <a:lnTo>
                  <a:pt x="241806" y="129136"/>
                </a:lnTo>
                <a:lnTo>
                  <a:pt x="239862" y="117401"/>
                </a:lnTo>
                <a:lnTo>
                  <a:pt x="235822" y="105836"/>
                </a:lnTo>
                <a:lnTo>
                  <a:pt x="230852" y="94346"/>
                </a:lnTo>
                <a:lnTo>
                  <a:pt x="225468" y="82889"/>
                </a:lnTo>
                <a:lnTo>
                  <a:pt x="219900" y="71447"/>
                </a:lnTo>
                <a:lnTo>
                  <a:pt x="214250" y="62552"/>
                </a:lnTo>
                <a:lnTo>
                  <a:pt x="207612" y="54471"/>
                </a:lnTo>
                <a:lnTo>
                  <a:pt x="203175" y="49649"/>
                </a:lnTo>
                <a:lnTo>
                  <a:pt x="190368" y="36301"/>
                </a:lnTo>
                <a:lnTo>
                  <a:pt x="168687" y="14405"/>
                </a:lnTo>
                <a:lnTo>
                  <a:pt x="164842" y="11509"/>
                </a:lnTo>
                <a:lnTo>
                  <a:pt x="160374" y="8625"/>
                </a:lnTo>
                <a:lnTo>
                  <a:pt x="155490" y="5750"/>
                </a:lnTo>
                <a:lnTo>
                  <a:pt x="151282" y="3833"/>
                </a:lnTo>
                <a:lnTo>
                  <a:pt x="144066" y="1704"/>
                </a:lnTo>
                <a:lnTo>
                  <a:pt x="137684" y="757"/>
                </a:lnTo>
                <a:lnTo>
                  <a:pt x="131673" y="336"/>
                </a:lnTo>
                <a:lnTo>
                  <a:pt x="120005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420"/>
          <p:cNvSpPr/>
          <p:nvPr/>
        </p:nvSpPr>
        <p:spPr bwMode="auto">
          <a:xfrm>
            <a:off x="6432232" y="5083879"/>
            <a:ext cx="8564" cy="51049"/>
          </a:xfrm>
          <a:custGeom>
            <a:avLst/>
            <a:gdLst/>
            <a:ahLst/>
            <a:cxnLst/>
            <a:rect l="0" t="0" r="0" b="0"/>
            <a:pathLst>
              <a:path w="8564" h="51049">
                <a:moveTo>
                  <a:pt x="0" y="33903"/>
                </a:moveTo>
                <a:lnTo>
                  <a:pt x="0" y="9482"/>
                </a:lnTo>
                <a:lnTo>
                  <a:pt x="953" y="8098"/>
                </a:lnTo>
                <a:lnTo>
                  <a:pt x="2540" y="6222"/>
                </a:lnTo>
                <a:lnTo>
                  <a:pt x="8219" y="0"/>
                </a:lnTo>
                <a:lnTo>
                  <a:pt x="8337" y="823"/>
                </a:lnTo>
                <a:lnTo>
                  <a:pt x="8415" y="2325"/>
                </a:lnTo>
                <a:lnTo>
                  <a:pt x="8542" y="7028"/>
                </a:lnTo>
                <a:lnTo>
                  <a:pt x="8563" y="12394"/>
                </a:lnTo>
                <a:lnTo>
                  <a:pt x="7614" y="14801"/>
                </a:lnTo>
                <a:lnTo>
                  <a:pt x="6029" y="17358"/>
                </a:lnTo>
                <a:lnTo>
                  <a:pt x="4019" y="20016"/>
                </a:lnTo>
                <a:lnTo>
                  <a:pt x="2679" y="22739"/>
                </a:lnTo>
                <a:lnTo>
                  <a:pt x="1786" y="25509"/>
                </a:lnTo>
                <a:lnTo>
                  <a:pt x="1191" y="28307"/>
                </a:lnTo>
                <a:lnTo>
                  <a:pt x="794" y="31125"/>
                </a:lnTo>
                <a:lnTo>
                  <a:pt x="530" y="33956"/>
                </a:lnTo>
                <a:lnTo>
                  <a:pt x="105" y="40792"/>
                </a:lnTo>
                <a:lnTo>
                  <a:pt x="47" y="44268"/>
                </a:lnTo>
                <a:lnTo>
                  <a:pt x="0" y="5104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421"/>
          <p:cNvSpPr/>
          <p:nvPr/>
        </p:nvSpPr>
        <p:spPr bwMode="auto">
          <a:xfrm>
            <a:off x="6586537" y="4723447"/>
            <a:ext cx="221543" cy="342787"/>
          </a:xfrm>
          <a:custGeom>
            <a:avLst/>
            <a:gdLst/>
            <a:ahLst/>
            <a:cxnLst/>
            <a:rect l="0" t="0" r="0" b="0"/>
            <a:pathLst>
              <a:path w="221543" h="342787">
                <a:moveTo>
                  <a:pt x="180022" y="0"/>
                </a:moveTo>
                <a:lnTo>
                  <a:pt x="151302" y="0"/>
                </a:lnTo>
                <a:lnTo>
                  <a:pt x="148493" y="953"/>
                </a:lnTo>
                <a:lnTo>
                  <a:pt x="142832" y="4551"/>
                </a:lnTo>
                <a:lnTo>
                  <a:pt x="137141" y="6785"/>
                </a:lnTo>
                <a:lnTo>
                  <a:pt x="131436" y="7778"/>
                </a:lnTo>
                <a:lnTo>
                  <a:pt x="125726" y="8219"/>
                </a:lnTo>
                <a:lnTo>
                  <a:pt x="122870" y="9290"/>
                </a:lnTo>
                <a:lnTo>
                  <a:pt x="117156" y="13019"/>
                </a:lnTo>
                <a:lnTo>
                  <a:pt x="113347" y="14394"/>
                </a:lnTo>
                <a:lnTo>
                  <a:pt x="108902" y="15311"/>
                </a:lnTo>
                <a:lnTo>
                  <a:pt x="104034" y="15922"/>
                </a:lnTo>
                <a:lnTo>
                  <a:pt x="98884" y="17283"/>
                </a:lnTo>
                <a:lnTo>
                  <a:pt x="93545" y="19142"/>
                </a:lnTo>
                <a:lnTo>
                  <a:pt x="88081" y="21333"/>
                </a:lnTo>
                <a:lnTo>
                  <a:pt x="83486" y="22795"/>
                </a:lnTo>
                <a:lnTo>
                  <a:pt x="79470" y="23769"/>
                </a:lnTo>
                <a:lnTo>
                  <a:pt x="75840" y="24419"/>
                </a:lnTo>
                <a:lnTo>
                  <a:pt x="71515" y="24852"/>
                </a:lnTo>
                <a:lnTo>
                  <a:pt x="66727" y="25141"/>
                </a:lnTo>
                <a:lnTo>
                  <a:pt x="57279" y="25461"/>
                </a:lnTo>
                <a:lnTo>
                  <a:pt x="49905" y="25604"/>
                </a:lnTo>
                <a:lnTo>
                  <a:pt x="46605" y="26594"/>
                </a:lnTo>
                <a:lnTo>
                  <a:pt x="40398" y="30234"/>
                </a:lnTo>
                <a:lnTo>
                  <a:pt x="36457" y="31587"/>
                </a:lnTo>
                <a:lnTo>
                  <a:pt x="31925" y="32487"/>
                </a:lnTo>
                <a:lnTo>
                  <a:pt x="26998" y="33089"/>
                </a:lnTo>
                <a:lnTo>
                  <a:pt x="22761" y="33489"/>
                </a:lnTo>
                <a:lnTo>
                  <a:pt x="18984" y="33756"/>
                </a:lnTo>
                <a:lnTo>
                  <a:pt x="12247" y="34053"/>
                </a:lnTo>
                <a:lnTo>
                  <a:pt x="1801" y="34259"/>
                </a:lnTo>
                <a:lnTo>
                  <a:pt x="1201" y="35222"/>
                </a:lnTo>
                <a:lnTo>
                  <a:pt x="158" y="41668"/>
                </a:lnTo>
                <a:lnTo>
                  <a:pt x="21" y="52030"/>
                </a:lnTo>
                <a:lnTo>
                  <a:pt x="0" y="117307"/>
                </a:lnTo>
                <a:lnTo>
                  <a:pt x="953" y="122020"/>
                </a:lnTo>
                <a:lnTo>
                  <a:pt x="4551" y="129796"/>
                </a:lnTo>
                <a:lnTo>
                  <a:pt x="6785" y="138967"/>
                </a:lnTo>
                <a:lnTo>
                  <a:pt x="7779" y="149393"/>
                </a:lnTo>
                <a:lnTo>
                  <a:pt x="8043" y="154841"/>
                </a:lnTo>
                <a:lnTo>
                  <a:pt x="8337" y="165973"/>
                </a:lnTo>
                <a:lnTo>
                  <a:pt x="8541" y="189791"/>
                </a:lnTo>
                <a:lnTo>
                  <a:pt x="9504" y="193202"/>
                </a:lnTo>
                <a:lnTo>
                  <a:pt x="14458" y="202554"/>
                </a:lnTo>
                <a:lnTo>
                  <a:pt x="16791" y="212576"/>
                </a:lnTo>
                <a:lnTo>
                  <a:pt x="22966" y="219861"/>
                </a:lnTo>
                <a:lnTo>
                  <a:pt x="24495" y="221541"/>
                </a:lnTo>
                <a:lnTo>
                  <a:pt x="25855" y="221989"/>
                </a:lnTo>
                <a:lnTo>
                  <a:pt x="32341" y="222708"/>
                </a:lnTo>
                <a:lnTo>
                  <a:pt x="33906" y="222850"/>
                </a:lnTo>
                <a:lnTo>
                  <a:pt x="40105" y="216987"/>
                </a:lnTo>
                <a:lnTo>
                  <a:pt x="47051" y="210114"/>
                </a:lnTo>
                <a:lnTo>
                  <a:pt x="52026" y="202604"/>
                </a:lnTo>
                <a:lnTo>
                  <a:pt x="54687" y="197935"/>
                </a:lnTo>
                <a:lnTo>
                  <a:pt x="58365" y="193869"/>
                </a:lnTo>
                <a:lnTo>
                  <a:pt x="62723" y="190206"/>
                </a:lnTo>
                <a:lnTo>
                  <a:pt x="67532" y="186811"/>
                </a:lnTo>
                <a:lnTo>
                  <a:pt x="71692" y="183596"/>
                </a:lnTo>
                <a:lnTo>
                  <a:pt x="75417" y="180500"/>
                </a:lnTo>
                <a:lnTo>
                  <a:pt x="82097" y="174520"/>
                </a:lnTo>
                <a:lnTo>
                  <a:pt x="88240" y="168687"/>
                </a:lnTo>
                <a:lnTo>
                  <a:pt x="92164" y="166751"/>
                </a:lnTo>
                <a:lnTo>
                  <a:pt x="96686" y="165460"/>
                </a:lnTo>
                <a:lnTo>
                  <a:pt x="101605" y="164599"/>
                </a:lnTo>
                <a:lnTo>
                  <a:pt x="105836" y="164025"/>
                </a:lnTo>
                <a:lnTo>
                  <a:pt x="109610" y="163643"/>
                </a:lnTo>
                <a:lnTo>
                  <a:pt x="113078" y="163388"/>
                </a:lnTo>
                <a:lnTo>
                  <a:pt x="116343" y="162266"/>
                </a:lnTo>
                <a:lnTo>
                  <a:pt x="122511" y="158478"/>
                </a:lnTo>
                <a:lnTo>
                  <a:pt x="126441" y="158039"/>
                </a:lnTo>
                <a:lnTo>
                  <a:pt x="130966" y="158699"/>
                </a:lnTo>
                <a:lnTo>
                  <a:pt x="135889" y="160092"/>
                </a:lnTo>
                <a:lnTo>
                  <a:pt x="141075" y="161021"/>
                </a:lnTo>
                <a:lnTo>
                  <a:pt x="146438" y="161640"/>
                </a:lnTo>
                <a:lnTo>
                  <a:pt x="151918" y="162052"/>
                </a:lnTo>
                <a:lnTo>
                  <a:pt x="160547" y="162511"/>
                </a:lnTo>
                <a:lnTo>
                  <a:pt x="164181" y="162633"/>
                </a:lnTo>
                <a:lnTo>
                  <a:pt x="168509" y="163667"/>
                </a:lnTo>
                <a:lnTo>
                  <a:pt x="173299" y="165309"/>
                </a:lnTo>
                <a:lnTo>
                  <a:pt x="178398" y="167356"/>
                </a:lnTo>
                <a:lnTo>
                  <a:pt x="182749" y="169673"/>
                </a:lnTo>
                <a:lnTo>
                  <a:pt x="186603" y="172171"/>
                </a:lnTo>
                <a:lnTo>
                  <a:pt x="193425" y="177486"/>
                </a:lnTo>
                <a:lnTo>
                  <a:pt x="199631" y="183022"/>
                </a:lnTo>
                <a:lnTo>
                  <a:pt x="205565" y="188658"/>
                </a:lnTo>
                <a:lnTo>
                  <a:pt x="208481" y="191495"/>
                </a:lnTo>
                <a:lnTo>
                  <a:pt x="210425" y="194338"/>
                </a:lnTo>
                <a:lnTo>
                  <a:pt x="218351" y="213152"/>
                </a:lnTo>
                <a:lnTo>
                  <a:pt x="220870" y="221099"/>
                </a:lnTo>
                <a:lnTo>
                  <a:pt x="221542" y="224552"/>
                </a:lnTo>
                <a:lnTo>
                  <a:pt x="221037" y="228759"/>
                </a:lnTo>
                <a:lnTo>
                  <a:pt x="216728" y="242829"/>
                </a:lnTo>
                <a:lnTo>
                  <a:pt x="215386" y="250164"/>
                </a:lnTo>
                <a:lnTo>
                  <a:pt x="212250" y="259139"/>
                </a:lnTo>
                <a:lnTo>
                  <a:pt x="207680" y="268525"/>
                </a:lnTo>
                <a:lnTo>
                  <a:pt x="202475" y="275873"/>
                </a:lnTo>
                <a:lnTo>
                  <a:pt x="196986" y="282312"/>
                </a:lnTo>
                <a:lnTo>
                  <a:pt x="191372" y="288350"/>
                </a:lnTo>
                <a:lnTo>
                  <a:pt x="180007" y="299987"/>
                </a:lnTo>
                <a:lnTo>
                  <a:pt x="173348" y="305730"/>
                </a:lnTo>
                <a:lnTo>
                  <a:pt x="168905" y="308595"/>
                </a:lnTo>
                <a:lnTo>
                  <a:pt x="164039" y="311458"/>
                </a:lnTo>
                <a:lnTo>
                  <a:pt x="158889" y="313366"/>
                </a:lnTo>
                <a:lnTo>
                  <a:pt x="153551" y="314638"/>
                </a:lnTo>
                <a:lnTo>
                  <a:pt x="148088" y="315486"/>
                </a:lnTo>
                <a:lnTo>
                  <a:pt x="142540" y="317004"/>
                </a:lnTo>
                <a:lnTo>
                  <a:pt x="136937" y="318969"/>
                </a:lnTo>
                <a:lnTo>
                  <a:pt x="131296" y="321231"/>
                </a:lnTo>
                <a:lnTo>
                  <a:pt x="125631" y="322739"/>
                </a:lnTo>
                <a:lnTo>
                  <a:pt x="119949" y="323744"/>
                </a:lnTo>
                <a:lnTo>
                  <a:pt x="114256" y="324415"/>
                </a:lnTo>
                <a:lnTo>
                  <a:pt x="108556" y="325814"/>
                </a:lnTo>
                <a:lnTo>
                  <a:pt x="102850" y="327699"/>
                </a:lnTo>
                <a:lnTo>
                  <a:pt x="97142" y="329909"/>
                </a:lnTo>
                <a:lnTo>
                  <a:pt x="92384" y="331382"/>
                </a:lnTo>
                <a:lnTo>
                  <a:pt x="88260" y="332364"/>
                </a:lnTo>
                <a:lnTo>
                  <a:pt x="84557" y="333019"/>
                </a:lnTo>
                <a:lnTo>
                  <a:pt x="80184" y="334408"/>
                </a:lnTo>
                <a:lnTo>
                  <a:pt x="75364" y="336286"/>
                </a:lnTo>
                <a:lnTo>
                  <a:pt x="70245" y="338490"/>
                </a:lnTo>
                <a:lnTo>
                  <a:pt x="65880" y="339960"/>
                </a:lnTo>
                <a:lnTo>
                  <a:pt x="62018" y="340940"/>
                </a:lnTo>
                <a:lnTo>
                  <a:pt x="55186" y="342029"/>
                </a:lnTo>
                <a:lnTo>
                  <a:pt x="48975" y="342513"/>
                </a:lnTo>
                <a:lnTo>
                  <a:pt x="40499" y="342728"/>
                </a:lnTo>
                <a:lnTo>
                  <a:pt x="35572" y="342786"/>
                </a:lnTo>
                <a:lnTo>
                  <a:pt x="31335" y="341871"/>
                </a:lnTo>
                <a:lnTo>
                  <a:pt x="27557" y="340309"/>
                </a:lnTo>
                <a:lnTo>
                  <a:pt x="20820" y="336986"/>
                </a:lnTo>
                <a:lnTo>
                  <a:pt x="14651" y="335509"/>
                </a:lnTo>
                <a:lnTo>
                  <a:pt x="8572" y="33432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422"/>
          <p:cNvSpPr/>
          <p:nvPr/>
        </p:nvSpPr>
        <p:spPr bwMode="auto">
          <a:xfrm>
            <a:off x="6972300" y="467201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423"/>
          <p:cNvSpPr/>
          <p:nvPr/>
        </p:nvSpPr>
        <p:spPr bwMode="auto">
          <a:xfrm>
            <a:off x="6972300" y="4672012"/>
            <a:ext cx="33068" cy="402909"/>
          </a:xfrm>
          <a:custGeom>
            <a:avLst/>
            <a:gdLst/>
            <a:ahLst/>
            <a:cxnLst/>
            <a:rect l="0" t="0" r="0" b="0"/>
            <a:pathLst>
              <a:path w="33068" h="402909">
                <a:moveTo>
                  <a:pt x="17144" y="0"/>
                </a:moveTo>
                <a:lnTo>
                  <a:pt x="24526" y="7381"/>
                </a:lnTo>
                <a:lnTo>
                  <a:pt x="25188" y="10583"/>
                </a:lnTo>
                <a:lnTo>
                  <a:pt x="25365" y="12771"/>
                </a:lnTo>
                <a:lnTo>
                  <a:pt x="26434" y="15181"/>
                </a:lnTo>
                <a:lnTo>
                  <a:pt x="28100" y="17741"/>
                </a:lnTo>
                <a:lnTo>
                  <a:pt x="30164" y="20400"/>
                </a:lnTo>
                <a:lnTo>
                  <a:pt x="31539" y="24077"/>
                </a:lnTo>
                <a:lnTo>
                  <a:pt x="32456" y="28434"/>
                </a:lnTo>
                <a:lnTo>
                  <a:pt x="33067" y="33244"/>
                </a:lnTo>
                <a:lnTo>
                  <a:pt x="32522" y="38355"/>
                </a:lnTo>
                <a:lnTo>
                  <a:pt x="31206" y="43668"/>
                </a:lnTo>
                <a:lnTo>
                  <a:pt x="29377" y="49114"/>
                </a:lnTo>
                <a:lnTo>
                  <a:pt x="28157" y="55603"/>
                </a:lnTo>
                <a:lnTo>
                  <a:pt x="27344" y="62786"/>
                </a:lnTo>
                <a:lnTo>
                  <a:pt x="26802" y="70432"/>
                </a:lnTo>
                <a:lnTo>
                  <a:pt x="26440" y="79340"/>
                </a:lnTo>
                <a:lnTo>
                  <a:pt x="26038" y="99397"/>
                </a:lnTo>
                <a:lnTo>
                  <a:pt x="24979" y="109127"/>
                </a:lnTo>
                <a:lnTo>
                  <a:pt x="23320" y="118471"/>
                </a:lnTo>
                <a:lnTo>
                  <a:pt x="21262" y="127558"/>
                </a:lnTo>
                <a:lnTo>
                  <a:pt x="19889" y="137426"/>
                </a:lnTo>
                <a:lnTo>
                  <a:pt x="18974" y="147815"/>
                </a:lnTo>
                <a:lnTo>
                  <a:pt x="18364" y="158551"/>
                </a:lnTo>
                <a:lnTo>
                  <a:pt x="17005" y="169518"/>
                </a:lnTo>
                <a:lnTo>
                  <a:pt x="15147" y="180640"/>
                </a:lnTo>
                <a:lnTo>
                  <a:pt x="12955" y="191864"/>
                </a:lnTo>
                <a:lnTo>
                  <a:pt x="11494" y="203157"/>
                </a:lnTo>
                <a:lnTo>
                  <a:pt x="10520" y="214496"/>
                </a:lnTo>
                <a:lnTo>
                  <a:pt x="9871" y="225865"/>
                </a:lnTo>
                <a:lnTo>
                  <a:pt x="8485" y="237254"/>
                </a:lnTo>
                <a:lnTo>
                  <a:pt x="6609" y="248657"/>
                </a:lnTo>
                <a:lnTo>
                  <a:pt x="4406" y="260069"/>
                </a:lnTo>
                <a:lnTo>
                  <a:pt x="2937" y="271487"/>
                </a:lnTo>
                <a:lnTo>
                  <a:pt x="1958" y="282909"/>
                </a:lnTo>
                <a:lnTo>
                  <a:pt x="1306" y="294334"/>
                </a:lnTo>
                <a:lnTo>
                  <a:pt x="580" y="314647"/>
                </a:lnTo>
                <a:lnTo>
                  <a:pt x="114" y="350972"/>
                </a:lnTo>
                <a:lnTo>
                  <a:pt x="0" y="40290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practice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b="73684"/>
          <a:stretch>
            <a:fillRect/>
          </a:stretch>
        </p:blipFill>
        <p:spPr bwMode="auto">
          <a:xfrm>
            <a:off x="0" y="1600200"/>
            <a:ext cx="69532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ord_plan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2882900"/>
            <a:ext cx="3962400" cy="3975100"/>
          </a:xfrm>
          <a:prstGeom prst="rect">
            <a:avLst/>
          </a:prstGeom>
        </p:spPr>
      </p:pic>
      <p:sp>
        <p:nvSpPr>
          <p:cNvPr id="6" name="SMARTPenAnnotation336"/>
          <p:cNvSpPr/>
          <p:nvPr/>
        </p:nvSpPr>
        <p:spPr bwMode="auto">
          <a:xfrm>
            <a:off x="7118426" y="4809528"/>
            <a:ext cx="92672" cy="85358"/>
          </a:xfrm>
          <a:custGeom>
            <a:avLst/>
            <a:gdLst/>
            <a:ahLst/>
            <a:cxnLst/>
            <a:rect l="0" t="0" r="0" b="0"/>
            <a:pathLst>
              <a:path w="92672" h="85358">
                <a:moveTo>
                  <a:pt x="33896" y="16789"/>
                </a:moveTo>
                <a:lnTo>
                  <a:pt x="33896" y="12238"/>
                </a:lnTo>
                <a:lnTo>
                  <a:pt x="34849" y="10897"/>
                </a:lnTo>
                <a:lnTo>
                  <a:pt x="36436" y="10004"/>
                </a:lnTo>
                <a:lnTo>
                  <a:pt x="38447" y="9408"/>
                </a:lnTo>
                <a:lnTo>
                  <a:pt x="40740" y="9011"/>
                </a:lnTo>
                <a:lnTo>
                  <a:pt x="43222" y="8746"/>
                </a:lnTo>
                <a:lnTo>
                  <a:pt x="49496" y="8321"/>
                </a:lnTo>
                <a:lnTo>
                  <a:pt x="50964" y="7334"/>
                </a:lnTo>
                <a:lnTo>
                  <a:pt x="52895" y="5723"/>
                </a:lnTo>
                <a:lnTo>
                  <a:pt x="55135" y="3697"/>
                </a:lnTo>
                <a:lnTo>
                  <a:pt x="57580" y="2346"/>
                </a:lnTo>
                <a:lnTo>
                  <a:pt x="60163" y="1446"/>
                </a:lnTo>
                <a:lnTo>
                  <a:pt x="66602" y="0"/>
                </a:lnTo>
                <a:lnTo>
                  <a:pt x="68082" y="834"/>
                </a:lnTo>
                <a:lnTo>
                  <a:pt x="70022" y="2343"/>
                </a:lnTo>
                <a:lnTo>
                  <a:pt x="72268" y="4301"/>
                </a:lnTo>
                <a:lnTo>
                  <a:pt x="74717" y="5606"/>
                </a:lnTo>
                <a:lnTo>
                  <a:pt x="77302" y="6476"/>
                </a:lnTo>
                <a:lnTo>
                  <a:pt x="79979" y="7057"/>
                </a:lnTo>
                <a:lnTo>
                  <a:pt x="81763" y="8396"/>
                </a:lnTo>
                <a:lnTo>
                  <a:pt x="82953" y="10241"/>
                </a:lnTo>
                <a:lnTo>
                  <a:pt x="84861" y="15496"/>
                </a:lnTo>
                <a:lnTo>
                  <a:pt x="85970" y="15927"/>
                </a:lnTo>
                <a:lnTo>
                  <a:pt x="87662" y="16215"/>
                </a:lnTo>
                <a:lnTo>
                  <a:pt x="89743" y="16406"/>
                </a:lnTo>
                <a:lnTo>
                  <a:pt x="91130" y="17486"/>
                </a:lnTo>
                <a:lnTo>
                  <a:pt x="92054" y="19159"/>
                </a:lnTo>
                <a:lnTo>
                  <a:pt x="92671" y="21227"/>
                </a:lnTo>
                <a:lnTo>
                  <a:pt x="92129" y="22605"/>
                </a:lnTo>
                <a:lnTo>
                  <a:pt x="90816" y="23524"/>
                </a:lnTo>
                <a:lnTo>
                  <a:pt x="88987" y="24136"/>
                </a:lnTo>
                <a:lnTo>
                  <a:pt x="87769" y="25497"/>
                </a:lnTo>
                <a:lnTo>
                  <a:pt x="86956" y="27357"/>
                </a:lnTo>
                <a:lnTo>
                  <a:pt x="85652" y="32635"/>
                </a:lnTo>
                <a:lnTo>
                  <a:pt x="84593" y="34020"/>
                </a:lnTo>
                <a:lnTo>
                  <a:pt x="82934" y="35897"/>
                </a:lnTo>
                <a:lnTo>
                  <a:pt x="80876" y="38100"/>
                </a:lnTo>
                <a:lnTo>
                  <a:pt x="78550" y="39569"/>
                </a:lnTo>
                <a:lnTo>
                  <a:pt x="76048" y="40548"/>
                </a:lnTo>
                <a:lnTo>
                  <a:pt x="69739" y="42120"/>
                </a:lnTo>
                <a:lnTo>
                  <a:pt x="68269" y="42249"/>
                </a:lnTo>
                <a:lnTo>
                  <a:pt x="66337" y="42334"/>
                </a:lnTo>
                <a:lnTo>
                  <a:pt x="64096" y="42392"/>
                </a:lnTo>
                <a:lnTo>
                  <a:pt x="61649" y="43383"/>
                </a:lnTo>
                <a:lnTo>
                  <a:pt x="59066" y="44996"/>
                </a:lnTo>
                <a:lnTo>
                  <a:pt x="52626" y="49878"/>
                </a:lnTo>
                <a:lnTo>
                  <a:pt x="50193" y="50278"/>
                </a:lnTo>
                <a:lnTo>
                  <a:pt x="46666" y="50545"/>
                </a:lnTo>
                <a:lnTo>
                  <a:pt x="36418" y="50974"/>
                </a:lnTo>
                <a:lnTo>
                  <a:pt x="26737" y="51070"/>
                </a:lnTo>
                <a:lnTo>
                  <a:pt x="21192" y="51076"/>
                </a:lnTo>
                <a:lnTo>
                  <a:pt x="19711" y="50125"/>
                </a:lnTo>
                <a:lnTo>
                  <a:pt x="18725" y="48538"/>
                </a:lnTo>
                <a:lnTo>
                  <a:pt x="17141" y="43698"/>
                </a:lnTo>
                <a:lnTo>
                  <a:pt x="16059" y="43301"/>
                </a:lnTo>
                <a:lnTo>
                  <a:pt x="14385" y="43036"/>
                </a:lnTo>
                <a:lnTo>
                  <a:pt x="9404" y="42611"/>
                </a:lnTo>
                <a:lnTo>
                  <a:pt x="8996" y="41624"/>
                </a:lnTo>
                <a:lnTo>
                  <a:pt x="8724" y="40013"/>
                </a:lnTo>
                <a:lnTo>
                  <a:pt x="8542" y="37987"/>
                </a:lnTo>
                <a:lnTo>
                  <a:pt x="9373" y="36636"/>
                </a:lnTo>
                <a:lnTo>
                  <a:pt x="10880" y="35735"/>
                </a:lnTo>
                <a:lnTo>
                  <a:pt x="12837" y="35135"/>
                </a:lnTo>
                <a:lnTo>
                  <a:pt x="14142" y="33782"/>
                </a:lnTo>
                <a:lnTo>
                  <a:pt x="15011" y="31928"/>
                </a:lnTo>
                <a:lnTo>
                  <a:pt x="15592" y="29739"/>
                </a:lnTo>
                <a:lnTo>
                  <a:pt x="16930" y="27327"/>
                </a:lnTo>
                <a:lnTo>
                  <a:pt x="18776" y="24767"/>
                </a:lnTo>
                <a:lnTo>
                  <a:pt x="20959" y="22108"/>
                </a:lnTo>
                <a:lnTo>
                  <a:pt x="23366" y="20335"/>
                </a:lnTo>
                <a:lnTo>
                  <a:pt x="25923" y="19153"/>
                </a:lnTo>
                <a:lnTo>
                  <a:pt x="32322" y="17256"/>
                </a:lnTo>
                <a:lnTo>
                  <a:pt x="34752" y="17101"/>
                </a:lnTo>
                <a:lnTo>
                  <a:pt x="48520" y="16830"/>
                </a:lnTo>
                <a:lnTo>
                  <a:pt x="66575" y="16790"/>
                </a:lnTo>
                <a:lnTo>
                  <a:pt x="67112" y="17742"/>
                </a:lnTo>
                <a:lnTo>
                  <a:pt x="67471" y="19330"/>
                </a:lnTo>
                <a:lnTo>
                  <a:pt x="67709" y="21341"/>
                </a:lnTo>
                <a:lnTo>
                  <a:pt x="68821" y="22681"/>
                </a:lnTo>
                <a:lnTo>
                  <a:pt x="70515" y="23574"/>
                </a:lnTo>
                <a:lnTo>
                  <a:pt x="72596" y="24170"/>
                </a:lnTo>
                <a:lnTo>
                  <a:pt x="73983" y="25520"/>
                </a:lnTo>
                <a:lnTo>
                  <a:pt x="74908" y="27372"/>
                </a:lnTo>
                <a:lnTo>
                  <a:pt x="75525" y="29559"/>
                </a:lnTo>
                <a:lnTo>
                  <a:pt x="75937" y="31971"/>
                </a:lnTo>
                <a:lnTo>
                  <a:pt x="76210" y="34530"/>
                </a:lnTo>
                <a:lnTo>
                  <a:pt x="76393" y="37189"/>
                </a:lnTo>
                <a:lnTo>
                  <a:pt x="76515" y="39914"/>
                </a:lnTo>
                <a:lnTo>
                  <a:pt x="76651" y="45482"/>
                </a:lnTo>
                <a:lnTo>
                  <a:pt x="75734" y="48300"/>
                </a:lnTo>
                <a:lnTo>
                  <a:pt x="74171" y="51131"/>
                </a:lnTo>
                <a:lnTo>
                  <a:pt x="72176" y="53972"/>
                </a:lnTo>
                <a:lnTo>
                  <a:pt x="70846" y="56817"/>
                </a:lnTo>
                <a:lnTo>
                  <a:pt x="69960" y="59667"/>
                </a:lnTo>
                <a:lnTo>
                  <a:pt x="68536" y="66534"/>
                </a:lnTo>
                <a:lnTo>
                  <a:pt x="67467" y="68050"/>
                </a:lnTo>
                <a:lnTo>
                  <a:pt x="65802" y="70013"/>
                </a:lnTo>
                <a:lnTo>
                  <a:pt x="63739" y="72274"/>
                </a:lnTo>
                <a:lnTo>
                  <a:pt x="58907" y="77327"/>
                </a:lnTo>
                <a:lnTo>
                  <a:pt x="52595" y="83781"/>
                </a:lnTo>
                <a:lnTo>
                  <a:pt x="50172" y="84310"/>
                </a:lnTo>
                <a:lnTo>
                  <a:pt x="46652" y="84663"/>
                </a:lnTo>
                <a:lnTo>
                  <a:pt x="36416" y="85229"/>
                </a:lnTo>
                <a:lnTo>
                  <a:pt x="32476" y="85307"/>
                </a:lnTo>
                <a:lnTo>
                  <a:pt x="26737" y="85357"/>
                </a:lnTo>
                <a:lnTo>
                  <a:pt x="25313" y="84408"/>
                </a:lnTo>
                <a:lnTo>
                  <a:pt x="23412" y="82824"/>
                </a:lnTo>
                <a:lnTo>
                  <a:pt x="21191" y="80814"/>
                </a:lnTo>
                <a:lnTo>
                  <a:pt x="16185" y="76043"/>
                </a:lnTo>
                <a:lnTo>
                  <a:pt x="4096" y="64131"/>
                </a:lnTo>
                <a:lnTo>
                  <a:pt x="2599" y="61685"/>
                </a:lnTo>
                <a:lnTo>
                  <a:pt x="1602" y="59103"/>
                </a:lnTo>
                <a:lnTo>
                  <a:pt x="0" y="52664"/>
                </a:lnTo>
                <a:lnTo>
                  <a:pt x="821" y="51183"/>
                </a:lnTo>
                <a:lnTo>
                  <a:pt x="2322" y="49244"/>
                </a:lnTo>
                <a:lnTo>
                  <a:pt x="4274" y="46998"/>
                </a:lnTo>
                <a:lnTo>
                  <a:pt x="5575" y="44548"/>
                </a:lnTo>
                <a:lnTo>
                  <a:pt x="6443" y="41963"/>
                </a:lnTo>
                <a:lnTo>
                  <a:pt x="7022" y="39287"/>
                </a:lnTo>
                <a:lnTo>
                  <a:pt x="8359" y="37502"/>
                </a:lnTo>
                <a:lnTo>
                  <a:pt x="10204" y="36313"/>
                </a:lnTo>
                <a:lnTo>
                  <a:pt x="12387" y="35520"/>
                </a:lnTo>
                <a:lnTo>
                  <a:pt x="14794" y="34039"/>
                </a:lnTo>
                <a:lnTo>
                  <a:pt x="17351" y="32099"/>
                </a:lnTo>
                <a:lnTo>
                  <a:pt x="20008" y="29853"/>
                </a:lnTo>
                <a:lnTo>
                  <a:pt x="21780" y="27403"/>
                </a:lnTo>
                <a:lnTo>
                  <a:pt x="22961" y="24818"/>
                </a:lnTo>
                <a:lnTo>
                  <a:pt x="23749" y="22142"/>
                </a:lnTo>
                <a:lnTo>
                  <a:pt x="25226" y="20357"/>
                </a:lnTo>
                <a:lnTo>
                  <a:pt x="27164" y="19168"/>
                </a:lnTo>
                <a:lnTo>
                  <a:pt x="29408" y="18375"/>
                </a:lnTo>
                <a:lnTo>
                  <a:pt x="31856" y="17847"/>
                </a:lnTo>
                <a:lnTo>
                  <a:pt x="34442" y="17494"/>
                </a:lnTo>
                <a:lnTo>
                  <a:pt x="37117" y="17259"/>
                </a:lnTo>
                <a:lnTo>
                  <a:pt x="39854" y="17102"/>
                </a:lnTo>
                <a:lnTo>
                  <a:pt x="45434" y="16928"/>
                </a:lnTo>
                <a:lnTo>
                  <a:pt x="53931" y="16830"/>
                </a:lnTo>
                <a:lnTo>
                  <a:pt x="55825" y="17769"/>
                </a:lnTo>
                <a:lnTo>
                  <a:pt x="57088" y="19348"/>
                </a:lnTo>
                <a:lnTo>
                  <a:pt x="57930" y="21352"/>
                </a:lnTo>
                <a:lnTo>
                  <a:pt x="59443" y="22689"/>
                </a:lnTo>
                <a:lnTo>
                  <a:pt x="61406" y="23580"/>
                </a:lnTo>
                <a:lnTo>
                  <a:pt x="63665" y="24174"/>
                </a:lnTo>
                <a:lnTo>
                  <a:pt x="65172" y="25522"/>
                </a:lnTo>
                <a:lnTo>
                  <a:pt x="66177" y="27374"/>
                </a:lnTo>
                <a:lnTo>
                  <a:pt x="67789" y="32639"/>
                </a:lnTo>
                <a:lnTo>
                  <a:pt x="67921" y="34023"/>
                </a:lnTo>
                <a:lnTo>
                  <a:pt x="68010" y="35898"/>
                </a:lnTo>
                <a:lnTo>
                  <a:pt x="68108" y="40522"/>
                </a:lnTo>
                <a:lnTo>
                  <a:pt x="68185" y="63711"/>
                </a:lnTo>
                <a:lnTo>
                  <a:pt x="67233" y="65215"/>
                </a:lnTo>
                <a:lnTo>
                  <a:pt x="65646" y="66218"/>
                </a:lnTo>
                <a:lnTo>
                  <a:pt x="63635" y="66887"/>
                </a:lnTo>
                <a:lnTo>
                  <a:pt x="61342" y="68285"/>
                </a:lnTo>
                <a:lnTo>
                  <a:pt x="58861" y="70170"/>
                </a:lnTo>
                <a:lnTo>
                  <a:pt x="52585" y="75488"/>
                </a:lnTo>
                <a:lnTo>
                  <a:pt x="51119" y="75924"/>
                </a:lnTo>
                <a:lnTo>
                  <a:pt x="49188" y="76215"/>
                </a:lnTo>
                <a:lnTo>
                  <a:pt x="46948" y="76409"/>
                </a:lnTo>
                <a:lnTo>
                  <a:pt x="44502" y="76538"/>
                </a:lnTo>
                <a:lnTo>
                  <a:pt x="39245" y="76681"/>
                </a:lnTo>
                <a:lnTo>
                  <a:pt x="37462" y="75767"/>
                </a:lnTo>
                <a:lnTo>
                  <a:pt x="36273" y="74206"/>
                </a:lnTo>
                <a:lnTo>
                  <a:pt x="35481" y="72212"/>
                </a:lnTo>
                <a:lnTo>
                  <a:pt x="34000" y="70883"/>
                </a:lnTo>
                <a:lnTo>
                  <a:pt x="32060" y="69996"/>
                </a:lnTo>
                <a:lnTo>
                  <a:pt x="26654" y="68574"/>
                </a:lnTo>
                <a:lnTo>
                  <a:pt x="25258" y="67505"/>
                </a:lnTo>
                <a:lnTo>
                  <a:pt x="23375" y="65840"/>
                </a:lnTo>
                <a:lnTo>
                  <a:pt x="18060" y="60874"/>
                </a:lnTo>
                <a:lnTo>
                  <a:pt x="17623" y="59514"/>
                </a:lnTo>
                <a:lnTo>
                  <a:pt x="17333" y="57655"/>
                </a:lnTo>
                <a:lnTo>
                  <a:pt x="16751" y="5107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37"/>
          <p:cNvSpPr/>
          <p:nvPr/>
        </p:nvSpPr>
        <p:spPr bwMode="auto">
          <a:xfrm>
            <a:off x="7469539" y="3566160"/>
            <a:ext cx="93877" cy="85694"/>
          </a:xfrm>
          <a:custGeom>
            <a:avLst/>
            <a:gdLst/>
            <a:ahLst/>
            <a:cxnLst/>
            <a:rect l="0" t="0" r="0" b="0"/>
            <a:pathLst>
              <a:path w="93877" h="85694">
                <a:moveTo>
                  <a:pt x="59973" y="17144"/>
                </a:moveTo>
                <a:lnTo>
                  <a:pt x="84115" y="17144"/>
                </a:lnTo>
                <a:lnTo>
                  <a:pt x="84640" y="18097"/>
                </a:lnTo>
                <a:lnTo>
                  <a:pt x="84990" y="19685"/>
                </a:lnTo>
                <a:lnTo>
                  <a:pt x="85224" y="21696"/>
                </a:lnTo>
                <a:lnTo>
                  <a:pt x="86332" y="23036"/>
                </a:lnTo>
                <a:lnTo>
                  <a:pt x="88023" y="23930"/>
                </a:lnTo>
                <a:lnTo>
                  <a:pt x="90104" y="24525"/>
                </a:lnTo>
                <a:lnTo>
                  <a:pt x="90538" y="25875"/>
                </a:lnTo>
                <a:lnTo>
                  <a:pt x="89874" y="27727"/>
                </a:lnTo>
                <a:lnTo>
                  <a:pt x="86517" y="32993"/>
                </a:lnTo>
                <a:lnTo>
                  <a:pt x="85289" y="34378"/>
                </a:lnTo>
                <a:lnTo>
                  <a:pt x="81384" y="38456"/>
                </a:lnTo>
                <a:lnTo>
                  <a:pt x="79962" y="40877"/>
                </a:lnTo>
                <a:lnTo>
                  <a:pt x="79014" y="43444"/>
                </a:lnTo>
                <a:lnTo>
                  <a:pt x="78383" y="46107"/>
                </a:lnTo>
                <a:lnTo>
                  <a:pt x="77008" y="48836"/>
                </a:lnTo>
                <a:lnTo>
                  <a:pt x="75140" y="51607"/>
                </a:lnTo>
                <a:lnTo>
                  <a:pt x="72942" y="54407"/>
                </a:lnTo>
                <a:lnTo>
                  <a:pt x="70524" y="56273"/>
                </a:lnTo>
                <a:lnTo>
                  <a:pt x="67959" y="57518"/>
                </a:lnTo>
                <a:lnTo>
                  <a:pt x="65297" y="58348"/>
                </a:lnTo>
                <a:lnTo>
                  <a:pt x="62571" y="58901"/>
                </a:lnTo>
                <a:lnTo>
                  <a:pt x="59799" y="59270"/>
                </a:lnTo>
                <a:lnTo>
                  <a:pt x="53059" y="59862"/>
                </a:lnTo>
                <a:lnTo>
                  <a:pt x="51554" y="59910"/>
                </a:lnTo>
                <a:lnTo>
                  <a:pt x="42767" y="59999"/>
                </a:lnTo>
                <a:lnTo>
                  <a:pt x="35564" y="60006"/>
                </a:lnTo>
                <a:lnTo>
                  <a:pt x="35128" y="59054"/>
                </a:lnTo>
                <a:lnTo>
                  <a:pt x="34837" y="57466"/>
                </a:lnTo>
                <a:lnTo>
                  <a:pt x="34258" y="51466"/>
                </a:lnTo>
                <a:lnTo>
                  <a:pt x="38807" y="51444"/>
                </a:lnTo>
                <a:lnTo>
                  <a:pt x="40148" y="50488"/>
                </a:lnTo>
                <a:lnTo>
                  <a:pt x="41042" y="48899"/>
                </a:lnTo>
                <a:lnTo>
                  <a:pt x="41637" y="46886"/>
                </a:lnTo>
                <a:lnTo>
                  <a:pt x="42986" y="45545"/>
                </a:lnTo>
                <a:lnTo>
                  <a:pt x="44839" y="44651"/>
                </a:lnTo>
                <a:lnTo>
                  <a:pt x="50105" y="43215"/>
                </a:lnTo>
                <a:lnTo>
                  <a:pt x="51489" y="43097"/>
                </a:lnTo>
                <a:lnTo>
                  <a:pt x="53365" y="43019"/>
                </a:lnTo>
                <a:lnTo>
                  <a:pt x="57989" y="42932"/>
                </a:lnTo>
                <a:lnTo>
                  <a:pt x="63219" y="42893"/>
                </a:lnTo>
                <a:lnTo>
                  <a:pt x="65947" y="43835"/>
                </a:lnTo>
                <a:lnTo>
                  <a:pt x="68718" y="45416"/>
                </a:lnTo>
                <a:lnTo>
                  <a:pt x="75460" y="50246"/>
                </a:lnTo>
                <a:lnTo>
                  <a:pt x="76965" y="50642"/>
                </a:lnTo>
                <a:lnTo>
                  <a:pt x="78921" y="50906"/>
                </a:lnTo>
                <a:lnTo>
                  <a:pt x="81177" y="51082"/>
                </a:lnTo>
                <a:lnTo>
                  <a:pt x="82682" y="52152"/>
                </a:lnTo>
                <a:lnTo>
                  <a:pt x="83685" y="53818"/>
                </a:lnTo>
                <a:lnTo>
                  <a:pt x="84354" y="55881"/>
                </a:lnTo>
                <a:lnTo>
                  <a:pt x="85752" y="57256"/>
                </a:lnTo>
                <a:lnTo>
                  <a:pt x="87636" y="58173"/>
                </a:lnTo>
                <a:lnTo>
                  <a:pt x="89846" y="58785"/>
                </a:lnTo>
                <a:lnTo>
                  <a:pt x="91318" y="60145"/>
                </a:lnTo>
                <a:lnTo>
                  <a:pt x="92300" y="62004"/>
                </a:lnTo>
                <a:lnTo>
                  <a:pt x="93876" y="67281"/>
                </a:lnTo>
                <a:lnTo>
                  <a:pt x="93052" y="68666"/>
                </a:lnTo>
                <a:lnTo>
                  <a:pt x="91551" y="70542"/>
                </a:lnTo>
                <a:lnTo>
                  <a:pt x="86033" y="76766"/>
                </a:lnTo>
                <a:lnTo>
                  <a:pt x="78340" y="84499"/>
                </a:lnTo>
                <a:lnTo>
                  <a:pt x="76980" y="84908"/>
                </a:lnTo>
                <a:lnTo>
                  <a:pt x="75121" y="85180"/>
                </a:lnTo>
                <a:lnTo>
                  <a:pt x="72929" y="85362"/>
                </a:lnTo>
                <a:lnTo>
                  <a:pt x="70516" y="85482"/>
                </a:lnTo>
                <a:lnTo>
                  <a:pt x="61550" y="85693"/>
                </a:lnTo>
                <a:lnTo>
                  <a:pt x="61024" y="84751"/>
                </a:lnTo>
                <a:lnTo>
                  <a:pt x="60674" y="83171"/>
                </a:lnTo>
                <a:lnTo>
                  <a:pt x="60440" y="81164"/>
                </a:lnTo>
                <a:lnTo>
                  <a:pt x="59332" y="79827"/>
                </a:lnTo>
                <a:lnTo>
                  <a:pt x="57641" y="78935"/>
                </a:lnTo>
                <a:lnTo>
                  <a:pt x="55561" y="78341"/>
                </a:lnTo>
                <a:lnTo>
                  <a:pt x="54174" y="76992"/>
                </a:lnTo>
                <a:lnTo>
                  <a:pt x="53249" y="75140"/>
                </a:lnTo>
                <a:lnTo>
                  <a:pt x="52633" y="72953"/>
                </a:lnTo>
                <a:lnTo>
                  <a:pt x="52222" y="70543"/>
                </a:lnTo>
                <a:lnTo>
                  <a:pt x="51949" y="67984"/>
                </a:lnTo>
                <a:lnTo>
                  <a:pt x="51766" y="65325"/>
                </a:lnTo>
                <a:lnTo>
                  <a:pt x="50691" y="62600"/>
                </a:lnTo>
                <a:lnTo>
                  <a:pt x="49023" y="59831"/>
                </a:lnTo>
                <a:lnTo>
                  <a:pt x="46958" y="57032"/>
                </a:lnTo>
                <a:lnTo>
                  <a:pt x="46534" y="54213"/>
                </a:lnTo>
                <a:lnTo>
                  <a:pt x="47204" y="51382"/>
                </a:lnTo>
                <a:lnTo>
                  <a:pt x="48603" y="48542"/>
                </a:lnTo>
                <a:lnTo>
                  <a:pt x="49535" y="45697"/>
                </a:lnTo>
                <a:lnTo>
                  <a:pt x="50157" y="42847"/>
                </a:lnTo>
                <a:lnTo>
                  <a:pt x="50572" y="39994"/>
                </a:lnTo>
                <a:lnTo>
                  <a:pt x="51801" y="37140"/>
                </a:lnTo>
                <a:lnTo>
                  <a:pt x="53572" y="34285"/>
                </a:lnTo>
                <a:lnTo>
                  <a:pt x="55706" y="31429"/>
                </a:lnTo>
                <a:lnTo>
                  <a:pt x="57128" y="28572"/>
                </a:lnTo>
                <a:lnTo>
                  <a:pt x="58077" y="25716"/>
                </a:lnTo>
                <a:lnTo>
                  <a:pt x="59599" y="18838"/>
                </a:lnTo>
                <a:lnTo>
                  <a:pt x="60676" y="17321"/>
                </a:lnTo>
                <a:lnTo>
                  <a:pt x="62347" y="15357"/>
                </a:lnTo>
                <a:lnTo>
                  <a:pt x="64413" y="13095"/>
                </a:lnTo>
                <a:lnTo>
                  <a:pt x="66743" y="11588"/>
                </a:lnTo>
                <a:lnTo>
                  <a:pt x="69249" y="10582"/>
                </a:lnTo>
                <a:lnTo>
                  <a:pt x="75564" y="8969"/>
                </a:lnTo>
                <a:lnTo>
                  <a:pt x="77034" y="9789"/>
                </a:lnTo>
                <a:lnTo>
                  <a:pt x="78967" y="11289"/>
                </a:lnTo>
                <a:lnTo>
                  <a:pt x="84362" y="15988"/>
                </a:lnTo>
                <a:lnTo>
                  <a:pt x="84806" y="17326"/>
                </a:lnTo>
                <a:lnTo>
                  <a:pt x="85100" y="19171"/>
                </a:lnTo>
                <a:lnTo>
                  <a:pt x="85297" y="21353"/>
                </a:lnTo>
                <a:lnTo>
                  <a:pt x="85428" y="23760"/>
                </a:lnTo>
                <a:lnTo>
                  <a:pt x="85574" y="28975"/>
                </a:lnTo>
                <a:lnTo>
                  <a:pt x="85680" y="45755"/>
                </a:lnTo>
                <a:lnTo>
                  <a:pt x="84731" y="48601"/>
                </a:lnTo>
                <a:lnTo>
                  <a:pt x="83146" y="51450"/>
                </a:lnTo>
                <a:lnTo>
                  <a:pt x="81136" y="54302"/>
                </a:lnTo>
                <a:lnTo>
                  <a:pt x="78845" y="56204"/>
                </a:lnTo>
                <a:lnTo>
                  <a:pt x="76364" y="57472"/>
                </a:lnTo>
                <a:lnTo>
                  <a:pt x="73758" y="58317"/>
                </a:lnTo>
                <a:lnTo>
                  <a:pt x="71068" y="59833"/>
                </a:lnTo>
                <a:lnTo>
                  <a:pt x="68322" y="61796"/>
                </a:lnTo>
                <a:lnTo>
                  <a:pt x="61623" y="67239"/>
                </a:lnTo>
                <a:lnTo>
                  <a:pt x="60120" y="68639"/>
                </a:lnTo>
                <a:lnTo>
                  <a:pt x="55911" y="72733"/>
                </a:lnTo>
                <a:lnTo>
                  <a:pt x="53456" y="74206"/>
                </a:lnTo>
                <a:lnTo>
                  <a:pt x="50865" y="75189"/>
                </a:lnTo>
                <a:lnTo>
                  <a:pt x="48186" y="75843"/>
                </a:lnTo>
                <a:lnTo>
                  <a:pt x="45448" y="76279"/>
                </a:lnTo>
                <a:lnTo>
                  <a:pt x="42669" y="76570"/>
                </a:lnTo>
                <a:lnTo>
                  <a:pt x="39865" y="76764"/>
                </a:lnTo>
                <a:lnTo>
                  <a:pt x="37043" y="76893"/>
                </a:lnTo>
                <a:lnTo>
                  <a:pt x="31367" y="77037"/>
                </a:lnTo>
                <a:lnTo>
                  <a:pt x="14250" y="77142"/>
                </a:lnTo>
                <a:lnTo>
                  <a:pt x="12346" y="76193"/>
                </a:lnTo>
                <a:lnTo>
                  <a:pt x="11078" y="74608"/>
                </a:lnTo>
                <a:lnTo>
                  <a:pt x="10231" y="72598"/>
                </a:lnTo>
                <a:lnTo>
                  <a:pt x="8714" y="70306"/>
                </a:lnTo>
                <a:lnTo>
                  <a:pt x="6751" y="67825"/>
                </a:lnTo>
                <a:lnTo>
                  <a:pt x="1305" y="61552"/>
                </a:lnTo>
                <a:lnTo>
                  <a:pt x="860" y="60084"/>
                </a:lnTo>
                <a:lnTo>
                  <a:pt x="561" y="58154"/>
                </a:lnTo>
                <a:lnTo>
                  <a:pt x="363" y="55914"/>
                </a:lnTo>
                <a:lnTo>
                  <a:pt x="230" y="53468"/>
                </a:lnTo>
                <a:lnTo>
                  <a:pt x="0" y="44447"/>
                </a:lnTo>
                <a:lnTo>
                  <a:pt x="942" y="43919"/>
                </a:lnTo>
                <a:lnTo>
                  <a:pt x="2521" y="43566"/>
                </a:lnTo>
                <a:lnTo>
                  <a:pt x="4527" y="43332"/>
                </a:lnTo>
                <a:lnTo>
                  <a:pt x="6816" y="42223"/>
                </a:lnTo>
                <a:lnTo>
                  <a:pt x="9295" y="40531"/>
                </a:lnTo>
                <a:lnTo>
                  <a:pt x="15567" y="35522"/>
                </a:lnTo>
                <a:lnTo>
                  <a:pt x="17034" y="35112"/>
                </a:lnTo>
                <a:lnTo>
                  <a:pt x="18965" y="34838"/>
                </a:lnTo>
                <a:lnTo>
                  <a:pt x="21204" y="34655"/>
                </a:lnTo>
                <a:lnTo>
                  <a:pt x="23650" y="34533"/>
                </a:lnTo>
                <a:lnTo>
                  <a:pt x="28907" y="34398"/>
                </a:lnTo>
                <a:lnTo>
                  <a:pt x="54267" y="34293"/>
                </a:lnTo>
                <a:lnTo>
                  <a:pt x="56169" y="35244"/>
                </a:lnTo>
                <a:lnTo>
                  <a:pt x="57437" y="36831"/>
                </a:lnTo>
                <a:lnTo>
                  <a:pt x="58282" y="38841"/>
                </a:lnTo>
                <a:lnTo>
                  <a:pt x="59799" y="40182"/>
                </a:lnTo>
                <a:lnTo>
                  <a:pt x="61762" y="41075"/>
                </a:lnTo>
                <a:lnTo>
                  <a:pt x="67206" y="42509"/>
                </a:lnTo>
                <a:lnTo>
                  <a:pt x="67652" y="43579"/>
                </a:lnTo>
                <a:lnTo>
                  <a:pt x="67950" y="45245"/>
                </a:lnTo>
                <a:lnTo>
                  <a:pt x="68428" y="50212"/>
                </a:lnTo>
                <a:lnTo>
                  <a:pt x="67514" y="50620"/>
                </a:lnTo>
                <a:lnTo>
                  <a:pt x="65953" y="50891"/>
                </a:lnTo>
                <a:lnTo>
                  <a:pt x="60323" y="51403"/>
                </a:lnTo>
                <a:lnTo>
                  <a:pt x="44382" y="51434"/>
                </a:lnTo>
                <a:lnTo>
                  <a:pt x="42912" y="50482"/>
                </a:lnTo>
                <a:lnTo>
                  <a:pt x="40979" y="48894"/>
                </a:lnTo>
                <a:lnTo>
                  <a:pt x="38738" y="46884"/>
                </a:lnTo>
                <a:lnTo>
                  <a:pt x="33708" y="42110"/>
                </a:lnTo>
                <a:lnTo>
                  <a:pt x="21602" y="30196"/>
                </a:lnTo>
                <a:lnTo>
                  <a:pt x="20105" y="27751"/>
                </a:lnTo>
                <a:lnTo>
                  <a:pt x="19107" y="25168"/>
                </a:lnTo>
                <a:lnTo>
                  <a:pt x="17505" y="18730"/>
                </a:lnTo>
                <a:lnTo>
                  <a:pt x="18326" y="17249"/>
                </a:lnTo>
                <a:lnTo>
                  <a:pt x="19826" y="15309"/>
                </a:lnTo>
                <a:lnTo>
                  <a:pt x="21778" y="13063"/>
                </a:lnTo>
                <a:lnTo>
                  <a:pt x="23080" y="10614"/>
                </a:lnTo>
                <a:lnTo>
                  <a:pt x="23947" y="8028"/>
                </a:lnTo>
                <a:lnTo>
                  <a:pt x="25340" y="1585"/>
                </a:lnTo>
                <a:lnTo>
                  <a:pt x="26407" y="1057"/>
                </a:lnTo>
                <a:lnTo>
                  <a:pt x="28070" y="705"/>
                </a:lnTo>
                <a:lnTo>
                  <a:pt x="34255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38"/>
          <p:cNvSpPr/>
          <p:nvPr/>
        </p:nvSpPr>
        <p:spPr bwMode="auto">
          <a:xfrm>
            <a:off x="8901217" y="3566160"/>
            <a:ext cx="77037" cy="94286"/>
          </a:xfrm>
          <a:custGeom>
            <a:avLst/>
            <a:gdLst/>
            <a:ahLst/>
            <a:cxnLst/>
            <a:rect l="0" t="0" r="0" b="0"/>
            <a:pathLst>
              <a:path w="77037" h="94286">
                <a:moveTo>
                  <a:pt x="42758" y="0"/>
                </a:moveTo>
                <a:lnTo>
                  <a:pt x="55776" y="0"/>
                </a:lnTo>
                <a:lnTo>
                  <a:pt x="57151" y="952"/>
                </a:lnTo>
                <a:lnTo>
                  <a:pt x="58069" y="2540"/>
                </a:lnTo>
                <a:lnTo>
                  <a:pt x="58681" y="4551"/>
                </a:lnTo>
                <a:lnTo>
                  <a:pt x="60041" y="5891"/>
                </a:lnTo>
                <a:lnTo>
                  <a:pt x="61899" y="6785"/>
                </a:lnTo>
                <a:lnTo>
                  <a:pt x="64092" y="7380"/>
                </a:lnTo>
                <a:lnTo>
                  <a:pt x="66506" y="7778"/>
                </a:lnTo>
                <a:lnTo>
                  <a:pt x="69068" y="8043"/>
                </a:lnTo>
                <a:lnTo>
                  <a:pt x="71727" y="8219"/>
                </a:lnTo>
                <a:lnTo>
                  <a:pt x="73500" y="9289"/>
                </a:lnTo>
                <a:lnTo>
                  <a:pt x="74683" y="10955"/>
                </a:lnTo>
                <a:lnTo>
                  <a:pt x="75472" y="13018"/>
                </a:lnTo>
                <a:lnTo>
                  <a:pt x="75997" y="15346"/>
                </a:lnTo>
                <a:lnTo>
                  <a:pt x="76348" y="17851"/>
                </a:lnTo>
                <a:lnTo>
                  <a:pt x="76581" y="20473"/>
                </a:lnTo>
                <a:lnTo>
                  <a:pt x="76737" y="23174"/>
                </a:lnTo>
                <a:lnTo>
                  <a:pt x="77007" y="32638"/>
                </a:lnTo>
                <a:lnTo>
                  <a:pt x="77036" y="38351"/>
                </a:lnTo>
                <a:lnTo>
                  <a:pt x="76087" y="40807"/>
                </a:lnTo>
                <a:lnTo>
                  <a:pt x="74503" y="43397"/>
                </a:lnTo>
                <a:lnTo>
                  <a:pt x="69666" y="49847"/>
                </a:lnTo>
                <a:lnTo>
                  <a:pt x="68316" y="51329"/>
                </a:lnTo>
                <a:lnTo>
                  <a:pt x="61199" y="58676"/>
                </a:lnTo>
                <a:lnTo>
                  <a:pt x="55736" y="64164"/>
                </a:lnTo>
                <a:lnTo>
                  <a:pt x="53315" y="65636"/>
                </a:lnTo>
                <a:lnTo>
                  <a:pt x="50748" y="66617"/>
                </a:lnTo>
                <a:lnTo>
                  <a:pt x="48085" y="67271"/>
                </a:lnTo>
                <a:lnTo>
                  <a:pt x="46309" y="66755"/>
                </a:lnTo>
                <a:lnTo>
                  <a:pt x="45126" y="65458"/>
                </a:lnTo>
                <a:lnTo>
                  <a:pt x="44336" y="63641"/>
                </a:lnTo>
                <a:lnTo>
                  <a:pt x="41905" y="62430"/>
                </a:lnTo>
                <a:lnTo>
                  <a:pt x="38379" y="61622"/>
                </a:lnTo>
                <a:lnTo>
                  <a:pt x="28134" y="60326"/>
                </a:lnTo>
                <a:lnTo>
                  <a:pt x="26342" y="59267"/>
                </a:lnTo>
                <a:lnTo>
                  <a:pt x="24194" y="57609"/>
                </a:lnTo>
                <a:lnTo>
                  <a:pt x="21808" y="55551"/>
                </a:lnTo>
                <a:lnTo>
                  <a:pt x="19267" y="54179"/>
                </a:lnTo>
                <a:lnTo>
                  <a:pt x="16620" y="53264"/>
                </a:lnTo>
                <a:lnTo>
                  <a:pt x="10078" y="51796"/>
                </a:lnTo>
                <a:lnTo>
                  <a:pt x="9541" y="50723"/>
                </a:lnTo>
                <a:lnTo>
                  <a:pt x="9184" y="49055"/>
                </a:lnTo>
                <a:lnTo>
                  <a:pt x="8945" y="46991"/>
                </a:lnTo>
                <a:lnTo>
                  <a:pt x="8786" y="44662"/>
                </a:lnTo>
                <a:lnTo>
                  <a:pt x="8680" y="42157"/>
                </a:lnTo>
                <a:lnTo>
                  <a:pt x="8472" y="34426"/>
                </a:lnTo>
                <a:lnTo>
                  <a:pt x="8469" y="34302"/>
                </a:lnTo>
                <a:lnTo>
                  <a:pt x="15849" y="34291"/>
                </a:lnTo>
                <a:lnTo>
                  <a:pt x="17198" y="35243"/>
                </a:lnTo>
                <a:lnTo>
                  <a:pt x="19050" y="36830"/>
                </a:lnTo>
                <a:lnTo>
                  <a:pt x="21239" y="38841"/>
                </a:lnTo>
                <a:lnTo>
                  <a:pt x="26209" y="43615"/>
                </a:lnTo>
                <a:lnTo>
                  <a:pt x="28868" y="46221"/>
                </a:lnTo>
                <a:lnTo>
                  <a:pt x="31593" y="47959"/>
                </a:lnTo>
                <a:lnTo>
                  <a:pt x="34362" y="49118"/>
                </a:lnTo>
                <a:lnTo>
                  <a:pt x="37160" y="49890"/>
                </a:lnTo>
                <a:lnTo>
                  <a:pt x="39026" y="51357"/>
                </a:lnTo>
                <a:lnTo>
                  <a:pt x="40270" y="53288"/>
                </a:lnTo>
                <a:lnTo>
                  <a:pt x="42267" y="58680"/>
                </a:lnTo>
                <a:lnTo>
                  <a:pt x="43382" y="60075"/>
                </a:lnTo>
                <a:lnTo>
                  <a:pt x="45080" y="61957"/>
                </a:lnTo>
                <a:lnTo>
                  <a:pt x="47163" y="64164"/>
                </a:lnTo>
                <a:lnTo>
                  <a:pt x="47600" y="66589"/>
                </a:lnTo>
                <a:lnTo>
                  <a:pt x="46938" y="69158"/>
                </a:lnTo>
                <a:lnTo>
                  <a:pt x="43583" y="75573"/>
                </a:lnTo>
                <a:lnTo>
                  <a:pt x="43308" y="77052"/>
                </a:lnTo>
                <a:lnTo>
                  <a:pt x="43125" y="78990"/>
                </a:lnTo>
                <a:lnTo>
                  <a:pt x="43002" y="81235"/>
                </a:lnTo>
                <a:lnTo>
                  <a:pt x="42866" y="86269"/>
                </a:lnTo>
                <a:lnTo>
                  <a:pt x="42779" y="92711"/>
                </a:lnTo>
                <a:lnTo>
                  <a:pt x="41820" y="93240"/>
                </a:lnTo>
                <a:lnTo>
                  <a:pt x="40227" y="93592"/>
                </a:lnTo>
                <a:lnTo>
                  <a:pt x="35379" y="94158"/>
                </a:lnTo>
                <a:lnTo>
                  <a:pt x="34028" y="94204"/>
                </a:lnTo>
                <a:lnTo>
                  <a:pt x="25017" y="94279"/>
                </a:lnTo>
                <a:lnTo>
                  <a:pt x="22358" y="94285"/>
                </a:lnTo>
                <a:lnTo>
                  <a:pt x="20585" y="93336"/>
                </a:lnTo>
                <a:lnTo>
                  <a:pt x="19404" y="91751"/>
                </a:lnTo>
                <a:lnTo>
                  <a:pt x="18616" y="89743"/>
                </a:lnTo>
                <a:lnTo>
                  <a:pt x="17138" y="87451"/>
                </a:lnTo>
                <a:lnTo>
                  <a:pt x="15200" y="84971"/>
                </a:lnTo>
                <a:lnTo>
                  <a:pt x="9797" y="78696"/>
                </a:lnTo>
                <a:lnTo>
                  <a:pt x="6519" y="75299"/>
                </a:lnTo>
                <a:lnTo>
                  <a:pt x="4311" y="73059"/>
                </a:lnTo>
                <a:lnTo>
                  <a:pt x="2839" y="70613"/>
                </a:lnTo>
                <a:lnTo>
                  <a:pt x="1858" y="68030"/>
                </a:lnTo>
                <a:lnTo>
                  <a:pt x="283" y="61592"/>
                </a:lnTo>
                <a:lnTo>
                  <a:pt x="154" y="60111"/>
                </a:lnTo>
                <a:lnTo>
                  <a:pt x="68" y="58172"/>
                </a:lnTo>
                <a:lnTo>
                  <a:pt x="10" y="55926"/>
                </a:lnTo>
                <a:lnTo>
                  <a:pt x="924" y="54429"/>
                </a:lnTo>
                <a:lnTo>
                  <a:pt x="2486" y="53431"/>
                </a:lnTo>
                <a:lnTo>
                  <a:pt x="7286" y="51829"/>
                </a:lnTo>
                <a:lnTo>
                  <a:pt x="8633" y="51697"/>
                </a:lnTo>
                <a:lnTo>
                  <a:pt x="10483" y="51610"/>
                </a:lnTo>
                <a:lnTo>
                  <a:pt x="15744" y="51469"/>
                </a:lnTo>
                <a:lnTo>
                  <a:pt x="29776" y="51436"/>
                </a:lnTo>
                <a:lnTo>
                  <a:pt x="32199" y="52388"/>
                </a:lnTo>
                <a:lnTo>
                  <a:pt x="34766" y="53975"/>
                </a:lnTo>
                <a:lnTo>
                  <a:pt x="37430" y="55986"/>
                </a:lnTo>
                <a:lnTo>
                  <a:pt x="39206" y="58279"/>
                </a:lnTo>
                <a:lnTo>
                  <a:pt x="40389" y="60760"/>
                </a:lnTo>
                <a:lnTo>
                  <a:pt x="41179" y="63366"/>
                </a:lnTo>
                <a:lnTo>
                  <a:pt x="41705" y="66057"/>
                </a:lnTo>
                <a:lnTo>
                  <a:pt x="42057" y="68803"/>
                </a:lnTo>
                <a:lnTo>
                  <a:pt x="42620" y="75503"/>
                </a:lnTo>
                <a:lnTo>
                  <a:pt x="42665" y="77005"/>
                </a:lnTo>
                <a:lnTo>
                  <a:pt x="42754" y="92710"/>
                </a:lnTo>
                <a:lnTo>
                  <a:pt x="41803" y="93239"/>
                </a:lnTo>
                <a:lnTo>
                  <a:pt x="40216" y="93591"/>
                </a:lnTo>
                <a:lnTo>
                  <a:pt x="35376" y="94158"/>
                </a:lnTo>
                <a:lnTo>
                  <a:pt x="34027" y="94204"/>
                </a:lnTo>
                <a:lnTo>
                  <a:pt x="25017" y="94279"/>
                </a:lnTo>
                <a:lnTo>
                  <a:pt x="22358" y="94285"/>
                </a:lnTo>
                <a:lnTo>
                  <a:pt x="19633" y="93336"/>
                </a:lnTo>
                <a:lnTo>
                  <a:pt x="16865" y="91751"/>
                </a:lnTo>
                <a:lnTo>
                  <a:pt x="10126" y="86915"/>
                </a:lnTo>
                <a:lnTo>
                  <a:pt x="9573" y="85566"/>
                </a:lnTo>
                <a:lnTo>
                  <a:pt x="9205" y="83714"/>
                </a:lnTo>
                <a:lnTo>
                  <a:pt x="8958" y="81527"/>
                </a:lnTo>
                <a:lnTo>
                  <a:pt x="8795" y="79116"/>
                </a:lnTo>
                <a:lnTo>
                  <a:pt x="8686" y="76556"/>
                </a:lnTo>
                <a:lnTo>
                  <a:pt x="8613" y="73897"/>
                </a:lnTo>
                <a:lnTo>
                  <a:pt x="7612" y="72125"/>
                </a:lnTo>
                <a:lnTo>
                  <a:pt x="5993" y="70943"/>
                </a:lnTo>
                <a:lnTo>
                  <a:pt x="1100" y="69047"/>
                </a:lnTo>
                <a:lnTo>
                  <a:pt x="698" y="67938"/>
                </a:lnTo>
                <a:lnTo>
                  <a:pt x="431" y="66247"/>
                </a:lnTo>
                <a:lnTo>
                  <a:pt x="0" y="61240"/>
                </a:lnTo>
                <a:lnTo>
                  <a:pt x="917" y="60829"/>
                </a:lnTo>
                <a:lnTo>
                  <a:pt x="2482" y="60555"/>
                </a:lnTo>
                <a:lnTo>
                  <a:pt x="8117" y="60039"/>
                </a:lnTo>
                <a:lnTo>
                  <a:pt x="12915" y="60017"/>
                </a:lnTo>
                <a:lnTo>
                  <a:pt x="14290" y="60966"/>
                </a:lnTo>
                <a:lnTo>
                  <a:pt x="15206" y="62551"/>
                </a:lnTo>
                <a:lnTo>
                  <a:pt x="16678" y="67389"/>
                </a:lnTo>
                <a:lnTo>
                  <a:pt x="16799" y="68738"/>
                </a:lnTo>
                <a:lnTo>
                  <a:pt x="16879" y="70590"/>
                </a:lnTo>
                <a:lnTo>
                  <a:pt x="17009" y="75856"/>
                </a:lnTo>
                <a:lnTo>
                  <a:pt x="17040" y="8572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39"/>
          <p:cNvSpPr/>
          <p:nvPr/>
        </p:nvSpPr>
        <p:spPr bwMode="auto">
          <a:xfrm>
            <a:off x="8558212" y="4817745"/>
            <a:ext cx="51402" cy="42862"/>
          </a:xfrm>
          <a:custGeom>
            <a:avLst/>
            <a:gdLst/>
            <a:ahLst/>
            <a:cxnLst/>
            <a:rect l="0" t="0" r="0" b="0"/>
            <a:pathLst>
              <a:path w="51402" h="42862">
                <a:moveTo>
                  <a:pt x="0" y="25717"/>
                </a:moveTo>
                <a:lnTo>
                  <a:pt x="32712" y="25717"/>
                </a:lnTo>
                <a:lnTo>
                  <a:pt x="33238" y="26670"/>
                </a:lnTo>
                <a:lnTo>
                  <a:pt x="33589" y="28257"/>
                </a:lnTo>
                <a:lnTo>
                  <a:pt x="34279" y="34185"/>
                </a:lnTo>
                <a:lnTo>
                  <a:pt x="34289" y="42506"/>
                </a:lnTo>
                <a:lnTo>
                  <a:pt x="33337" y="42625"/>
                </a:lnTo>
                <a:lnTo>
                  <a:pt x="31750" y="42704"/>
                </a:lnTo>
                <a:lnTo>
                  <a:pt x="26909" y="42831"/>
                </a:lnTo>
                <a:lnTo>
                  <a:pt x="21520" y="42853"/>
                </a:lnTo>
                <a:lnTo>
                  <a:pt x="19109" y="41904"/>
                </a:lnTo>
                <a:lnTo>
                  <a:pt x="16549" y="40318"/>
                </a:lnTo>
                <a:lnTo>
                  <a:pt x="13891" y="38308"/>
                </a:lnTo>
                <a:lnTo>
                  <a:pt x="11166" y="36969"/>
                </a:lnTo>
                <a:lnTo>
                  <a:pt x="8396" y="36076"/>
                </a:lnTo>
                <a:lnTo>
                  <a:pt x="491" y="34394"/>
                </a:lnTo>
                <a:lnTo>
                  <a:pt x="328" y="33407"/>
                </a:lnTo>
                <a:lnTo>
                  <a:pt x="219" y="31796"/>
                </a:lnTo>
                <a:lnTo>
                  <a:pt x="44" y="26918"/>
                </a:lnTo>
                <a:lnTo>
                  <a:pt x="14" y="21522"/>
                </a:lnTo>
                <a:lnTo>
                  <a:pt x="962" y="20063"/>
                </a:lnTo>
                <a:lnTo>
                  <a:pt x="2546" y="19090"/>
                </a:lnTo>
                <a:lnTo>
                  <a:pt x="7382" y="17529"/>
                </a:lnTo>
                <a:lnTo>
                  <a:pt x="8731" y="17401"/>
                </a:lnTo>
                <a:lnTo>
                  <a:pt x="10584" y="17315"/>
                </a:lnTo>
                <a:lnTo>
                  <a:pt x="15849" y="17179"/>
                </a:lnTo>
                <a:lnTo>
                  <a:pt x="31793" y="17148"/>
                </a:lnTo>
                <a:lnTo>
                  <a:pt x="33578" y="18099"/>
                </a:lnTo>
                <a:lnTo>
                  <a:pt x="35720" y="19686"/>
                </a:lnTo>
                <a:lnTo>
                  <a:pt x="41452" y="24526"/>
                </a:lnTo>
                <a:lnTo>
                  <a:pt x="44776" y="27728"/>
                </a:lnTo>
                <a:lnTo>
                  <a:pt x="51046" y="33906"/>
                </a:lnTo>
                <a:lnTo>
                  <a:pt x="51175" y="34986"/>
                </a:lnTo>
                <a:lnTo>
                  <a:pt x="51263" y="36659"/>
                </a:lnTo>
                <a:lnTo>
                  <a:pt x="51401" y="41637"/>
                </a:lnTo>
                <a:lnTo>
                  <a:pt x="50460" y="42045"/>
                </a:lnTo>
                <a:lnTo>
                  <a:pt x="48880" y="42318"/>
                </a:lnTo>
                <a:lnTo>
                  <a:pt x="46875" y="42499"/>
                </a:lnTo>
                <a:lnTo>
                  <a:pt x="44584" y="42620"/>
                </a:lnTo>
                <a:lnTo>
                  <a:pt x="35834" y="42830"/>
                </a:lnTo>
                <a:lnTo>
                  <a:pt x="14180" y="42861"/>
                </a:lnTo>
                <a:lnTo>
                  <a:pt x="12310" y="41909"/>
                </a:lnTo>
                <a:lnTo>
                  <a:pt x="11064" y="40322"/>
                </a:lnTo>
                <a:lnTo>
                  <a:pt x="10234" y="38311"/>
                </a:lnTo>
                <a:lnTo>
                  <a:pt x="8727" y="36971"/>
                </a:lnTo>
                <a:lnTo>
                  <a:pt x="6771" y="36077"/>
                </a:lnTo>
                <a:lnTo>
                  <a:pt x="397" y="34394"/>
                </a:lnTo>
                <a:lnTo>
                  <a:pt x="265" y="33407"/>
                </a:lnTo>
                <a:lnTo>
                  <a:pt x="176" y="31796"/>
                </a:lnTo>
                <a:lnTo>
                  <a:pt x="78" y="27466"/>
                </a:lnTo>
                <a:lnTo>
                  <a:pt x="35" y="22368"/>
                </a:lnTo>
                <a:lnTo>
                  <a:pt x="975" y="20626"/>
                </a:lnTo>
                <a:lnTo>
                  <a:pt x="2556" y="19465"/>
                </a:lnTo>
                <a:lnTo>
                  <a:pt x="4562" y="18692"/>
                </a:lnTo>
                <a:lnTo>
                  <a:pt x="5898" y="17224"/>
                </a:lnTo>
                <a:lnTo>
                  <a:pt x="6790" y="15292"/>
                </a:lnTo>
                <a:lnTo>
                  <a:pt x="8220" y="9900"/>
                </a:lnTo>
                <a:lnTo>
                  <a:pt x="9290" y="8504"/>
                </a:lnTo>
                <a:lnTo>
                  <a:pt x="10957" y="6622"/>
                </a:lnTo>
                <a:lnTo>
                  <a:pt x="13019" y="4414"/>
                </a:lnTo>
                <a:lnTo>
                  <a:pt x="15347" y="2943"/>
                </a:lnTo>
                <a:lnTo>
                  <a:pt x="17852" y="1962"/>
                </a:lnTo>
                <a:lnTo>
                  <a:pt x="20474" y="1308"/>
                </a:lnTo>
                <a:lnTo>
                  <a:pt x="23174" y="872"/>
                </a:lnTo>
                <a:lnTo>
                  <a:pt x="25927" y="581"/>
                </a:lnTo>
                <a:lnTo>
                  <a:pt x="3429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40"/>
          <p:cNvSpPr/>
          <p:nvPr/>
        </p:nvSpPr>
        <p:spPr bwMode="auto">
          <a:xfrm>
            <a:off x="8575357" y="3609022"/>
            <a:ext cx="411376" cy="1243014"/>
          </a:xfrm>
          <a:custGeom>
            <a:avLst/>
            <a:gdLst/>
            <a:ahLst/>
            <a:cxnLst/>
            <a:rect l="0" t="0" r="0" b="0"/>
            <a:pathLst>
              <a:path w="411376" h="1243014">
                <a:moveTo>
                  <a:pt x="0" y="1243013"/>
                </a:moveTo>
                <a:lnTo>
                  <a:pt x="0" y="1238462"/>
                </a:lnTo>
                <a:lnTo>
                  <a:pt x="952" y="1237121"/>
                </a:lnTo>
                <a:lnTo>
                  <a:pt x="2540" y="1236227"/>
                </a:lnTo>
                <a:lnTo>
                  <a:pt x="7381" y="1234793"/>
                </a:lnTo>
                <a:lnTo>
                  <a:pt x="15850" y="1227090"/>
                </a:lnTo>
                <a:lnTo>
                  <a:pt x="16281" y="1225730"/>
                </a:lnTo>
                <a:lnTo>
                  <a:pt x="17112" y="1213129"/>
                </a:lnTo>
                <a:lnTo>
                  <a:pt x="18075" y="1210708"/>
                </a:lnTo>
                <a:lnTo>
                  <a:pt x="23030" y="1202749"/>
                </a:lnTo>
                <a:lnTo>
                  <a:pt x="24524" y="1197178"/>
                </a:lnTo>
                <a:lnTo>
                  <a:pt x="25613" y="1180137"/>
                </a:lnTo>
                <a:lnTo>
                  <a:pt x="26600" y="1177283"/>
                </a:lnTo>
                <a:lnTo>
                  <a:pt x="31588" y="1168715"/>
                </a:lnTo>
                <a:lnTo>
                  <a:pt x="33090" y="1163002"/>
                </a:lnTo>
                <a:lnTo>
                  <a:pt x="35006" y="1145681"/>
                </a:lnTo>
                <a:lnTo>
                  <a:pt x="41028" y="1132100"/>
                </a:lnTo>
                <a:lnTo>
                  <a:pt x="42320" y="1120615"/>
                </a:lnTo>
                <a:lnTo>
                  <a:pt x="42500" y="1115694"/>
                </a:lnTo>
                <a:lnTo>
                  <a:pt x="43574" y="1111461"/>
                </a:lnTo>
                <a:lnTo>
                  <a:pt x="49601" y="1097824"/>
                </a:lnTo>
                <a:lnTo>
                  <a:pt x="50212" y="1094785"/>
                </a:lnTo>
                <a:lnTo>
                  <a:pt x="53431" y="1088869"/>
                </a:lnTo>
                <a:lnTo>
                  <a:pt x="55623" y="1085958"/>
                </a:lnTo>
                <a:lnTo>
                  <a:pt x="57085" y="1082112"/>
                </a:lnTo>
                <a:lnTo>
                  <a:pt x="60094" y="1068550"/>
                </a:lnTo>
                <a:lnTo>
                  <a:pt x="65643" y="1058076"/>
                </a:lnTo>
                <a:lnTo>
                  <a:pt x="67275" y="1051916"/>
                </a:lnTo>
                <a:lnTo>
                  <a:pt x="68546" y="1017632"/>
                </a:lnTo>
                <a:lnTo>
                  <a:pt x="69510" y="1014654"/>
                </a:lnTo>
                <a:lnTo>
                  <a:pt x="73121" y="1008805"/>
                </a:lnTo>
                <a:lnTo>
                  <a:pt x="75361" y="1000490"/>
                </a:lnTo>
                <a:lnTo>
                  <a:pt x="77048" y="974764"/>
                </a:lnTo>
                <a:lnTo>
                  <a:pt x="78036" y="971787"/>
                </a:lnTo>
                <a:lnTo>
                  <a:pt x="83023" y="963048"/>
                </a:lnTo>
                <a:lnTo>
                  <a:pt x="94385" y="929484"/>
                </a:lnTo>
                <a:lnTo>
                  <a:pt x="98464" y="923326"/>
                </a:lnTo>
                <a:lnTo>
                  <a:pt x="100912" y="914875"/>
                </a:lnTo>
                <a:lnTo>
                  <a:pt x="102483" y="898478"/>
                </a:lnTo>
                <a:lnTo>
                  <a:pt x="103565" y="895213"/>
                </a:lnTo>
                <a:lnTo>
                  <a:pt x="108685" y="886067"/>
                </a:lnTo>
                <a:lnTo>
                  <a:pt x="118716" y="855594"/>
                </a:lnTo>
                <a:lnTo>
                  <a:pt x="120711" y="837308"/>
                </a:lnTo>
                <a:lnTo>
                  <a:pt x="126750" y="823537"/>
                </a:lnTo>
                <a:lnTo>
                  <a:pt x="128724" y="816548"/>
                </a:lnTo>
                <a:lnTo>
                  <a:pt x="135212" y="799081"/>
                </a:lnTo>
                <a:lnTo>
                  <a:pt x="137247" y="791392"/>
                </a:lnTo>
                <a:lnTo>
                  <a:pt x="143775" y="773474"/>
                </a:lnTo>
                <a:lnTo>
                  <a:pt x="146427" y="756542"/>
                </a:lnTo>
                <a:lnTo>
                  <a:pt x="152466" y="739073"/>
                </a:lnTo>
                <a:lnTo>
                  <a:pt x="154441" y="731384"/>
                </a:lnTo>
                <a:lnTo>
                  <a:pt x="160929" y="713467"/>
                </a:lnTo>
                <a:lnTo>
                  <a:pt x="162964" y="705716"/>
                </a:lnTo>
                <a:lnTo>
                  <a:pt x="169492" y="687759"/>
                </a:lnTo>
                <a:lnTo>
                  <a:pt x="170145" y="684248"/>
                </a:lnTo>
                <a:lnTo>
                  <a:pt x="173410" y="677808"/>
                </a:lnTo>
                <a:lnTo>
                  <a:pt x="175614" y="674757"/>
                </a:lnTo>
                <a:lnTo>
                  <a:pt x="178063" y="666287"/>
                </a:lnTo>
                <a:lnTo>
                  <a:pt x="180104" y="656173"/>
                </a:lnTo>
                <a:lnTo>
                  <a:pt x="184186" y="645328"/>
                </a:lnTo>
                <a:lnTo>
                  <a:pt x="189176" y="636697"/>
                </a:lnTo>
                <a:lnTo>
                  <a:pt x="191840" y="633062"/>
                </a:lnTo>
                <a:lnTo>
                  <a:pt x="194799" y="623944"/>
                </a:lnTo>
                <a:lnTo>
                  <a:pt x="197808" y="602866"/>
                </a:lnTo>
                <a:lnTo>
                  <a:pt x="203891" y="584892"/>
                </a:lnTo>
                <a:lnTo>
                  <a:pt x="206450" y="563010"/>
                </a:lnTo>
                <a:lnTo>
                  <a:pt x="217639" y="541619"/>
                </a:lnTo>
                <a:lnTo>
                  <a:pt x="227741" y="525698"/>
                </a:lnTo>
                <a:lnTo>
                  <a:pt x="238025" y="488461"/>
                </a:lnTo>
                <a:lnTo>
                  <a:pt x="238694" y="482803"/>
                </a:lnTo>
                <a:lnTo>
                  <a:pt x="241976" y="473977"/>
                </a:lnTo>
                <a:lnTo>
                  <a:pt x="251845" y="455999"/>
                </a:lnTo>
                <a:lnTo>
                  <a:pt x="254806" y="445236"/>
                </a:lnTo>
                <a:lnTo>
                  <a:pt x="257075" y="434103"/>
                </a:lnTo>
                <a:lnTo>
                  <a:pt x="268969" y="405734"/>
                </a:lnTo>
                <a:lnTo>
                  <a:pt x="271941" y="396861"/>
                </a:lnTo>
                <a:lnTo>
                  <a:pt x="274216" y="388790"/>
                </a:lnTo>
                <a:lnTo>
                  <a:pt x="286112" y="362549"/>
                </a:lnTo>
                <a:lnTo>
                  <a:pt x="289087" y="351315"/>
                </a:lnTo>
                <a:lnTo>
                  <a:pt x="291360" y="339973"/>
                </a:lnTo>
                <a:lnTo>
                  <a:pt x="298042" y="319709"/>
                </a:lnTo>
                <a:lnTo>
                  <a:pt x="300102" y="311638"/>
                </a:lnTo>
                <a:lnTo>
                  <a:pt x="305666" y="296384"/>
                </a:lnTo>
                <a:lnTo>
                  <a:pt x="308691" y="280752"/>
                </a:lnTo>
                <a:lnTo>
                  <a:pt x="314243" y="268712"/>
                </a:lnTo>
                <a:lnTo>
                  <a:pt x="319141" y="248059"/>
                </a:lnTo>
                <a:lnTo>
                  <a:pt x="323796" y="233837"/>
                </a:lnTo>
                <a:lnTo>
                  <a:pt x="325836" y="225847"/>
                </a:lnTo>
                <a:lnTo>
                  <a:pt x="339349" y="195021"/>
                </a:lnTo>
                <a:lnTo>
                  <a:pt x="341847" y="183937"/>
                </a:lnTo>
                <a:lnTo>
                  <a:pt x="342432" y="177635"/>
                </a:lnTo>
                <a:lnTo>
                  <a:pt x="350651" y="149412"/>
                </a:lnTo>
                <a:lnTo>
                  <a:pt x="351108" y="143240"/>
                </a:lnTo>
                <a:lnTo>
                  <a:pt x="355914" y="129860"/>
                </a:lnTo>
                <a:lnTo>
                  <a:pt x="366286" y="111986"/>
                </a:lnTo>
                <a:lnTo>
                  <a:pt x="367927" y="103031"/>
                </a:lnTo>
                <a:lnTo>
                  <a:pt x="368157" y="100120"/>
                </a:lnTo>
                <a:lnTo>
                  <a:pt x="369263" y="97227"/>
                </a:lnTo>
                <a:lnTo>
                  <a:pt x="373033" y="91472"/>
                </a:lnTo>
                <a:lnTo>
                  <a:pt x="373466" y="87651"/>
                </a:lnTo>
                <a:lnTo>
                  <a:pt x="371407" y="78326"/>
                </a:lnTo>
                <a:lnTo>
                  <a:pt x="371431" y="74125"/>
                </a:lnTo>
                <a:lnTo>
                  <a:pt x="372397" y="70372"/>
                </a:lnTo>
                <a:lnTo>
                  <a:pt x="375061" y="63661"/>
                </a:lnTo>
                <a:lnTo>
                  <a:pt x="376909" y="53233"/>
                </a:lnTo>
                <a:lnTo>
                  <a:pt x="381659" y="47417"/>
                </a:lnTo>
                <a:lnTo>
                  <a:pt x="389098" y="39661"/>
                </a:lnTo>
                <a:lnTo>
                  <a:pt x="390843" y="36919"/>
                </a:lnTo>
                <a:lnTo>
                  <a:pt x="392783" y="31331"/>
                </a:lnTo>
                <a:lnTo>
                  <a:pt x="394199" y="18830"/>
                </a:lnTo>
                <a:lnTo>
                  <a:pt x="396815" y="15354"/>
                </a:lnTo>
                <a:lnTo>
                  <a:pt x="401704" y="9912"/>
                </a:lnTo>
                <a:lnTo>
                  <a:pt x="402373" y="6628"/>
                </a:lnTo>
                <a:lnTo>
                  <a:pt x="402898" y="115"/>
                </a:lnTo>
                <a:lnTo>
                  <a:pt x="411375" y="1"/>
                </a:lnTo>
                <a:lnTo>
                  <a:pt x="402908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41"/>
          <p:cNvSpPr/>
          <p:nvPr/>
        </p:nvSpPr>
        <p:spPr bwMode="auto">
          <a:xfrm>
            <a:off x="7529512" y="3583304"/>
            <a:ext cx="1448754" cy="25719"/>
          </a:xfrm>
          <a:custGeom>
            <a:avLst/>
            <a:gdLst/>
            <a:ahLst/>
            <a:cxnLst/>
            <a:rect l="0" t="0" r="0" b="0"/>
            <a:pathLst>
              <a:path w="1448754" h="25719">
                <a:moveTo>
                  <a:pt x="0" y="25718"/>
                </a:moveTo>
                <a:lnTo>
                  <a:pt x="460066" y="25718"/>
                </a:lnTo>
                <a:lnTo>
                  <a:pt x="465779" y="24766"/>
                </a:lnTo>
                <a:lnTo>
                  <a:pt x="471491" y="23178"/>
                </a:lnTo>
                <a:lnTo>
                  <a:pt x="477205" y="21167"/>
                </a:lnTo>
                <a:lnTo>
                  <a:pt x="482920" y="19827"/>
                </a:lnTo>
                <a:lnTo>
                  <a:pt x="488634" y="18933"/>
                </a:lnTo>
                <a:lnTo>
                  <a:pt x="494349" y="18337"/>
                </a:lnTo>
                <a:lnTo>
                  <a:pt x="505778" y="17675"/>
                </a:lnTo>
                <a:lnTo>
                  <a:pt x="545782" y="17177"/>
                </a:lnTo>
                <a:lnTo>
                  <a:pt x="551498" y="16214"/>
                </a:lnTo>
                <a:lnTo>
                  <a:pt x="557213" y="14619"/>
                </a:lnTo>
                <a:lnTo>
                  <a:pt x="562927" y="12604"/>
                </a:lnTo>
                <a:lnTo>
                  <a:pt x="568643" y="11260"/>
                </a:lnTo>
                <a:lnTo>
                  <a:pt x="574357" y="10365"/>
                </a:lnTo>
                <a:lnTo>
                  <a:pt x="580072" y="9767"/>
                </a:lnTo>
                <a:lnTo>
                  <a:pt x="591503" y="9104"/>
                </a:lnTo>
                <a:lnTo>
                  <a:pt x="631507" y="8604"/>
                </a:lnTo>
                <a:lnTo>
                  <a:pt x="637223" y="7641"/>
                </a:lnTo>
                <a:lnTo>
                  <a:pt x="642938" y="6047"/>
                </a:lnTo>
                <a:lnTo>
                  <a:pt x="648652" y="4032"/>
                </a:lnTo>
                <a:lnTo>
                  <a:pt x="655320" y="2688"/>
                </a:lnTo>
                <a:lnTo>
                  <a:pt x="662622" y="1792"/>
                </a:lnTo>
                <a:lnTo>
                  <a:pt x="676452" y="797"/>
                </a:lnTo>
                <a:lnTo>
                  <a:pt x="718676" y="47"/>
                </a:lnTo>
                <a:lnTo>
                  <a:pt x="927515" y="0"/>
                </a:lnTo>
                <a:lnTo>
                  <a:pt x="933621" y="953"/>
                </a:lnTo>
                <a:lnTo>
                  <a:pt x="938643" y="2541"/>
                </a:lnTo>
                <a:lnTo>
                  <a:pt x="942945" y="4552"/>
                </a:lnTo>
                <a:lnTo>
                  <a:pt x="947717" y="5892"/>
                </a:lnTo>
                <a:lnTo>
                  <a:pt x="952805" y="6786"/>
                </a:lnTo>
                <a:lnTo>
                  <a:pt x="958100" y="7381"/>
                </a:lnTo>
                <a:lnTo>
                  <a:pt x="969065" y="8044"/>
                </a:lnTo>
                <a:lnTo>
                  <a:pt x="1008719" y="8542"/>
                </a:lnTo>
                <a:lnTo>
                  <a:pt x="1317670" y="8573"/>
                </a:lnTo>
                <a:lnTo>
                  <a:pt x="1322312" y="9525"/>
                </a:lnTo>
                <a:lnTo>
                  <a:pt x="1326359" y="11113"/>
                </a:lnTo>
                <a:lnTo>
                  <a:pt x="1330009" y="13124"/>
                </a:lnTo>
                <a:lnTo>
                  <a:pt x="1334347" y="14465"/>
                </a:lnTo>
                <a:lnTo>
                  <a:pt x="1339145" y="15358"/>
                </a:lnTo>
                <a:lnTo>
                  <a:pt x="1344249" y="15954"/>
                </a:lnTo>
                <a:lnTo>
                  <a:pt x="1352459" y="16616"/>
                </a:lnTo>
                <a:lnTo>
                  <a:pt x="1397313" y="17144"/>
                </a:lnTo>
                <a:lnTo>
                  <a:pt x="1435657" y="17146"/>
                </a:lnTo>
                <a:lnTo>
                  <a:pt x="1437164" y="18098"/>
                </a:lnTo>
                <a:lnTo>
                  <a:pt x="1438170" y="19686"/>
                </a:lnTo>
                <a:lnTo>
                  <a:pt x="1439783" y="24526"/>
                </a:lnTo>
                <a:lnTo>
                  <a:pt x="1440868" y="24924"/>
                </a:lnTo>
                <a:lnTo>
                  <a:pt x="1447526" y="25614"/>
                </a:lnTo>
                <a:lnTo>
                  <a:pt x="1447936" y="24696"/>
                </a:lnTo>
                <a:lnTo>
                  <a:pt x="1448208" y="23132"/>
                </a:lnTo>
                <a:lnTo>
                  <a:pt x="1448748" y="17192"/>
                </a:lnTo>
                <a:lnTo>
                  <a:pt x="1448753" y="17146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42"/>
          <p:cNvSpPr/>
          <p:nvPr/>
        </p:nvSpPr>
        <p:spPr bwMode="auto">
          <a:xfrm>
            <a:off x="7135177" y="3617595"/>
            <a:ext cx="368618" cy="1260158"/>
          </a:xfrm>
          <a:custGeom>
            <a:avLst/>
            <a:gdLst/>
            <a:ahLst/>
            <a:cxnLst/>
            <a:rect l="0" t="0" r="0" b="0"/>
            <a:pathLst>
              <a:path w="368618" h="1260158">
                <a:moveTo>
                  <a:pt x="0" y="1234440"/>
                </a:moveTo>
                <a:lnTo>
                  <a:pt x="34290" y="1234440"/>
                </a:lnTo>
                <a:lnTo>
                  <a:pt x="34290" y="1260157"/>
                </a:lnTo>
                <a:lnTo>
                  <a:pt x="34290" y="1252776"/>
                </a:lnTo>
                <a:lnTo>
                  <a:pt x="40181" y="1244976"/>
                </a:lnTo>
                <a:lnTo>
                  <a:pt x="41671" y="1239758"/>
                </a:lnTo>
                <a:lnTo>
                  <a:pt x="43794" y="1204729"/>
                </a:lnTo>
                <a:lnTo>
                  <a:pt x="49644" y="1182780"/>
                </a:lnTo>
                <a:lnTo>
                  <a:pt x="51278" y="1148695"/>
                </a:lnTo>
                <a:lnTo>
                  <a:pt x="51330" y="1142987"/>
                </a:lnTo>
                <a:lnTo>
                  <a:pt x="53929" y="1131564"/>
                </a:lnTo>
                <a:lnTo>
                  <a:pt x="57306" y="1120137"/>
                </a:lnTo>
                <a:lnTo>
                  <a:pt x="64202" y="1087013"/>
                </a:lnTo>
                <a:lnTo>
                  <a:pt x="73607" y="1059974"/>
                </a:lnTo>
                <a:lnTo>
                  <a:pt x="78992" y="1030644"/>
                </a:lnTo>
                <a:lnTo>
                  <a:pt x="82732" y="1018134"/>
                </a:lnTo>
                <a:lnTo>
                  <a:pt x="89881" y="984257"/>
                </a:lnTo>
                <a:lnTo>
                  <a:pt x="96256" y="952092"/>
                </a:lnTo>
                <a:lnTo>
                  <a:pt x="99930" y="939407"/>
                </a:lnTo>
                <a:lnTo>
                  <a:pt x="102483" y="904193"/>
                </a:lnTo>
                <a:lnTo>
                  <a:pt x="105238" y="892083"/>
                </a:lnTo>
                <a:lnTo>
                  <a:pt x="116517" y="856192"/>
                </a:lnTo>
                <a:lnTo>
                  <a:pt x="121864" y="825291"/>
                </a:lnTo>
                <a:lnTo>
                  <a:pt x="125599" y="812566"/>
                </a:lnTo>
                <a:lnTo>
                  <a:pt x="129278" y="771439"/>
                </a:lnTo>
                <a:lnTo>
                  <a:pt x="135321" y="743815"/>
                </a:lnTo>
                <a:lnTo>
                  <a:pt x="137295" y="728729"/>
                </a:lnTo>
                <a:lnTo>
                  <a:pt x="143784" y="703522"/>
                </a:lnTo>
                <a:lnTo>
                  <a:pt x="147695" y="683431"/>
                </a:lnTo>
                <a:lnTo>
                  <a:pt x="157550" y="655593"/>
                </a:lnTo>
                <a:lnTo>
                  <a:pt x="164716" y="619169"/>
                </a:lnTo>
                <a:lnTo>
                  <a:pt x="174671" y="594745"/>
                </a:lnTo>
                <a:lnTo>
                  <a:pt x="177644" y="580561"/>
                </a:lnTo>
                <a:lnTo>
                  <a:pt x="180662" y="546599"/>
                </a:lnTo>
                <a:lnTo>
                  <a:pt x="189286" y="523084"/>
                </a:lnTo>
                <a:lnTo>
                  <a:pt x="191913" y="517315"/>
                </a:lnTo>
                <a:lnTo>
                  <a:pt x="194832" y="503285"/>
                </a:lnTo>
                <a:lnTo>
                  <a:pt x="197082" y="488477"/>
                </a:lnTo>
                <a:lnTo>
                  <a:pt x="203747" y="463448"/>
                </a:lnTo>
                <a:lnTo>
                  <a:pt x="205807" y="451722"/>
                </a:lnTo>
                <a:lnTo>
                  <a:pt x="214890" y="426131"/>
                </a:lnTo>
                <a:lnTo>
                  <a:pt x="219332" y="411324"/>
                </a:lnTo>
                <a:lnTo>
                  <a:pt x="224723" y="386296"/>
                </a:lnTo>
                <a:lnTo>
                  <a:pt x="228465" y="374569"/>
                </a:lnTo>
                <a:lnTo>
                  <a:pt x="233407" y="351519"/>
                </a:lnTo>
                <a:lnTo>
                  <a:pt x="243272" y="328621"/>
                </a:lnTo>
                <a:lnTo>
                  <a:pt x="253441" y="311645"/>
                </a:lnTo>
                <a:lnTo>
                  <a:pt x="263742" y="274163"/>
                </a:lnTo>
                <a:lnTo>
                  <a:pt x="265809" y="262820"/>
                </a:lnTo>
                <a:lnTo>
                  <a:pt x="269902" y="251428"/>
                </a:lnTo>
                <a:lnTo>
                  <a:pt x="274897" y="242556"/>
                </a:lnTo>
                <a:lnTo>
                  <a:pt x="277562" y="238856"/>
                </a:lnTo>
                <a:lnTo>
                  <a:pt x="280523" y="229665"/>
                </a:lnTo>
                <a:lnTo>
                  <a:pt x="282792" y="219231"/>
                </a:lnTo>
                <a:lnTo>
                  <a:pt x="289470" y="199550"/>
                </a:lnTo>
                <a:lnTo>
                  <a:pt x="291531" y="191559"/>
                </a:lnTo>
                <a:lnTo>
                  <a:pt x="298046" y="177302"/>
                </a:lnTo>
                <a:lnTo>
                  <a:pt x="303280" y="169923"/>
                </a:lnTo>
                <a:lnTo>
                  <a:pt x="305057" y="165670"/>
                </a:lnTo>
                <a:lnTo>
                  <a:pt x="307557" y="151534"/>
                </a:lnTo>
                <a:lnTo>
                  <a:pt x="308142" y="144183"/>
                </a:lnTo>
                <a:lnTo>
                  <a:pt x="309250" y="140889"/>
                </a:lnTo>
                <a:lnTo>
                  <a:pt x="313022" y="134690"/>
                </a:lnTo>
                <a:lnTo>
                  <a:pt x="315334" y="126219"/>
                </a:lnTo>
                <a:lnTo>
                  <a:pt x="315950" y="121294"/>
                </a:lnTo>
                <a:lnTo>
                  <a:pt x="319175" y="113281"/>
                </a:lnTo>
                <a:lnTo>
                  <a:pt x="322831" y="106544"/>
                </a:lnTo>
                <a:lnTo>
                  <a:pt x="325841" y="97397"/>
                </a:lnTo>
                <a:lnTo>
                  <a:pt x="331390" y="88654"/>
                </a:lnTo>
                <a:lnTo>
                  <a:pt x="333022" y="82899"/>
                </a:lnTo>
                <a:lnTo>
                  <a:pt x="333941" y="74304"/>
                </a:lnTo>
                <a:lnTo>
                  <a:pt x="335022" y="71443"/>
                </a:lnTo>
                <a:lnTo>
                  <a:pt x="340143" y="62867"/>
                </a:lnTo>
                <a:lnTo>
                  <a:pt x="343036" y="54293"/>
                </a:lnTo>
                <a:lnTo>
                  <a:pt x="348549" y="45720"/>
                </a:lnTo>
                <a:lnTo>
                  <a:pt x="351559" y="37147"/>
                </a:lnTo>
                <a:lnTo>
                  <a:pt x="357108" y="28575"/>
                </a:lnTo>
                <a:lnTo>
                  <a:pt x="358739" y="22859"/>
                </a:lnTo>
                <a:lnTo>
                  <a:pt x="360030" y="6255"/>
                </a:lnTo>
                <a:lnTo>
                  <a:pt x="360035" y="4170"/>
                </a:lnTo>
                <a:lnTo>
                  <a:pt x="360991" y="2780"/>
                </a:lnTo>
                <a:lnTo>
                  <a:pt x="362580" y="1853"/>
                </a:lnTo>
                <a:lnTo>
                  <a:pt x="36861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43"/>
          <p:cNvSpPr/>
          <p:nvPr/>
        </p:nvSpPr>
        <p:spPr bwMode="auto">
          <a:xfrm>
            <a:off x="7169467" y="4843462"/>
            <a:ext cx="1483043" cy="42864"/>
          </a:xfrm>
          <a:custGeom>
            <a:avLst/>
            <a:gdLst/>
            <a:ahLst/>
            <a:cxnLst/>
            <a:rect l="0" t="0" r="0" b="0"/>
            <a:pathLst>
              <a:path w="1483043" h="42864">
                <a:moveTo>
                  <a:pt x="0" y="8573"/>
                </a:moveTo>
                <a:lnTo>
                  <a:pt x="7381" y="8573"/>
                </a:lnTo>
                <a:lnTo>
                  <a:pt x="7778" y="9525"/>
                </a:lnTo>
                <a:lnTo>
                  <a:pt x="8043" y="11113"/>
                </a:lnTo>
                <a:lnTo>
                  <a:pt x="8220" y="13124"/>
                </a:lnTo>
                <a:lnTo>
                  <a:pt x="9290" y="14464"/>
                </a:lnTo>
                <a:lnTo>
                  <a:pt x="10955" y="15358"/>
                </a:lnTo>
                <a:lnTo>
                  <a:pt x="15923" y="16792"/>
                </a:lnTo>
                <a:lnTo>
                  <a:pt x="21334" y="17040"/>
                </a:lnTo>
                <a:lnTo>
                  <a:pt x="22795" y="18028"/>
                </a:lnTo>
                <a:lnTo>
                  <a:pt x="23769" y="19639"/>
                </a:lnTo>
                <a:lnTo>
                  <a:pt x="24419" y="21665"/>
                </a:lnTo>
                <a:lnTo>
                  <a:pt x="25804" y="23016"/>
                </a:lnTo>
                <a:lnTo>
                  <a:pt x="27681" y="23917"/>
                </a:lnTo>
                <a:lnTo>
                  <a:pt x="32305" y="24917"/>
                </a:lnTo>
                <a:lnTo>
                  <a:pt x="46946" y="25686"/>
                </a:lnTo>
                <a:lnTo>
                  <a:pt x="49395" y="26650"/>
                </a:lnTo>
                <a:lnTo>
                  <a:pt x="51980" y="28244"/>
                </a:lnTo>
                <a:lnTo>
                  <a:pt x="54656" y="30259"/>
                </a:lnTo>
                <a:lnTo>
                  <a:pt x="57392" y="31603"/>
                </a:lnTo>
                <a:lnTo>
                  <a:pt x="60170" y="32498"/>
                </a:lnTo>
                <a:lnTo>
                  <a:pt x="68628" y="33760"/>
                </a:lnTo>
                <a:lnTo>
                  <a:pt x="97156" y="34281"/>
                </a:lnTo>
                <a:lnTo>
                  <a:pt x="100014" y="35237"/>
                </a:lnTo>
                <a:lnTo>
                  <a:pt x="102871" y="36826"/>
                </a:lnTo>
                <a:lnTo>
                  <a:pt x="105729" y="38838"/>
                </a:lnTo>
                <a:lnTo>
                  <a:pt x="108586" y="40180"/>
                </a:lnTo>
                <a:lnTo>
                  <a:pt x="111443" y="41074"/>
                </a:lnTo>
                <a:lnTo>
                  <a:pt x="122556" y="42333"/>
                </a:lnTo>
                <a:lnTo>
                  <a:pt x="165371" y="42858"/>
                </a:lnTo>
                <a:lnTo>
                  <a:pt x="375639" y="42863"/>
                </a:lnTo>
                <a:lnTo>
                  <a:pt x="380918" y="41910"/>
                </a:lnTo>
                <a:lnTo>
                  <a:pt x="386343" y="40323"/>
                </a:lnTo>
                <a:lnTo>
                  <a:pt x="391864" y="38312"/>
                </a:lnTo>
                <a:lnTo>
                  <a:pt x="397450" y="36971"/>
                </a:lnTo>
                <a:lnTo>
                  <a:pt x="403080" y="36077"/>
                </a:lnTo>
                <a:lnTo>
                  <a:pt x="420104" y="34820"/>
                </a:lnTo>
                <a:lnTo>
                  <a:pt x="448130" y="34321"/>
                </a:lnTo>
                <a:lnTo>
                  <a:pt x="452105" y="33358"/>
                </a:lnTo>
                <a:lnTo>
                  <a:pt x="456661" y="31764"/>
                </a:lnTo>
                <a:lnTo>
                  <a:pt x="461603" y="29749"/>
                </a:lnTo>
                <a:lnTo>
                  <a:pt x="466803" y="28405"/>
                </a:lnTo>
                <a:lnTo>
                  <a:pt x="472175" y="27509"/>
                </a:lnTo>
                <a:lnTo>
                  <a:pt x="488836" y="26249"/>
                </a:lnTo>
                <a:lnTo>
                  <a:pt x="532031" y="25731"/>
                </a:lnTo>
                <a:lnTo>
                  <a:pt x="537567" y="25727"/>
                </a:lnTo>
                <a:lnTo>
                  <a:pt x="542210" y="24771"/>
                </a:lnTo>
                <a:lnTo>
                  <a:pt x="546259" y="23182"/>
                </a:lnTo>
                <a:lnTo>
                  <a:pt x="549910" y="21170"/>
                </a:lnTo>
                <a:lnTo>
                  <a:pt x="554249" y="19828"/>
                </a:lnTo>
                <a:lnTo>
                  <a:pt x="559047" y="18934"/>
                </a:lnTo>
                <a:lnTo>
                  <a:pt x="572361" y="17675"/>
                </a:lnTo>
                <a:lnTo>
                  <a:pt x="617391" y="17159"/>
                </a:lnTo>
                <a:lnTo>
                  <a:pt x="640114" y="17148"/>
                </a:lnTo>
                <a:lnTo>
                  <a:pt x="644865" y="16194"/>
                </a:lnTo>
                <a:lnTo>
                  <a:pt x="648986" y="14606"/>
                </a:lnTo>
                <a:lnTo>
                  <a:pt x="652685" y="12595"/>
                </a:lnTo>
                <a:lnTo>
                  <a:pt x="657056" y="11254"/>
                </a:lnTo>
                <a:lnTo>
                  <a:pt x="661875" y="10361"/>
                </a:lnTo>
                <a:lnTo>
                  <a:pt x="677759" y="9103"/>
                </a:lnTo>
                <a:lnTo>
                  <a:pt x="722968" y="8594"/>
                </a:lnTo>
                <a:lnTo>
                  <a:pt x="1094776" y="8573"/>
                </a:lnTo>
                <a:lnTo>
                  <a:pt x="1100373" y="7620"/>
                </a:lnTo>
                <a:lnTo>
                  <a:pt x="1106010" y="6033"/>
                </a:lnTo>
                <a:lnTo>
                  <a:pt x="1111673" y="4022"/>
                </a:lnTo>
                <a:lnTo>
                  <a:pt x="1117352" y="2681"/>
                </a:lnTo>
                <a:lnTo>
                  <a:pt x="1123045" y="1787"/>
                </a:lnTo>
                <a:lnTo>
                  <a:pt x="1140156" y="529"/>
                </a:lnTo>
                <a:lnTo>
                  <a:pt x="1185864" y="21"/>
                </a:lnTo>
                <a:lnTo>
                  <a:pt x="1309089" y="0"/>
                </a:lnTo>
                <a:lnTo>
                  <a:pt x="1313733" y="953"/>
                </a:lnTo>
                <a:lnTo>
                  <a:pt x="1317783" y="2540"/>
                </a:lnTo>
                <a:lnTo>
                  <a:pt x="1321434" y="4551"/>
                </a:lnTo>
                <a:lnTo>
                  <a:pt x="1325773" y="5892"/>
                </a:lnTo>
                <a:lnTo>
                  <a:pt x="1330572" y="6785"/>
                </a:lnTo>
                <a:lnTo>
                  <a:pt x="1343886" y="8043"/>
                </a:lnTo>
                <a:lnTo>
                  <a:pt x="1390022" y="8563"/>
                </a:lnTo>
                <a:lnTo>
                  <a:pt x="1483042" y="8573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344"/>
          <p:cNvSpPr/>
          <p:nvPr/>
        </p:nvSpPr>
        <p:spPr bwMode="auto">
          <a:xfrm>
            <a:off x="7769552" y="4946332"/>
            <a:ext cx="179979" cy="274287"/>
          </a:xfrm>
          <a:custGeom>
            <a:avLst/>
            <a:gdLst/>
            <a:ahLst/>
            <a:cxnLst/>
            <a:rect l="0" t="0" r="0" b="0"/>
            <a:pathLst>
              <a:path w="179979" h="274287">
                <a:moveTo>
                  <a:pt x="120005" y="42863"/>
                </a:moveTo>
                <a:lnTo>
                  <a:pt x="120005" y="35482"/>
                </a:lnTo>
                <a:lnTo>
                  <a:pt x="119053" y="35084"/>
                </a:lnTo>
                <a:lnTo>
                  <a:pt x="114114" y="34525"/>
                </a:lnTo>
                <a:lnTo>
                  <a:pt x="109422" y="34337"/>
                </a:lnTo>
                <a:lnTo>
                  <a:pt x="82471" y="34290"/>
                </a:lnTo>
                <a:lnTo>
                  <a:pt x="79742" y="35243"/>
                </a:lnTo>
                <a:lnTo>
                  <a:pt x="74170" y="38841"/>
                </a:lnTo>
                <a:lnTo>
                  <a:pt x="71351" y="40182"/>
                </a:lnTo>
                <a:lnTo>
                  <a:pt x="68519" y="41075"/>
                </a:lnTo>
                <a:lnTo>
                  <a:pt x="65679" y="41671"/>
                </a:lnTo>
                <a:lnTo>
                  <a:pt x="62832" y="42068"/>
                </a:lnTo>
                <a:lnTo>
                  <a:pt x="59982" y="42333"/>
                </a:lnTo>
                <a:lnTo>
                  <a:pt x="57130" y="42509"/>
                </a:lnTo>
                <a:lnTo>
                  <a:pt x="54276" y="43580"/>
                </a:lnTo>
                <a:lnTo>
                  <a:pt x="51421" y="45246"/>
                </a:lnTo>
                <a:lnTo>
                  <a:pt x="48565" y="47309"/>
                </a:lnTo>
                <a:lnTo>
                  <a:pt x="45708" y="48684"/>
                </a:lnTo>
                <a:lnTo>
                  <a:pt x="42851" y="49601"/>
                </a:lnTo>
                <a:lnTo>
                  <a:pt x="39995" y="50212"/>
                </a:lnTo>
                <a:lnTo>
                  <a:pt x="37138" y="51573"/>
                </a:lnTo>
                <a:lnTo>
                  <a:pt x="34280" y="53432"/>
                </a:lnTo>
                <a:lnTo>
                  <a:pt x="31423" y="55623"/>
                </a:lnTo>
                <a:lnTo>
                  <a:pt x="28565" y="57085"/>
                </a:lnTo>
                <a:lnTo>
                  <a:pt x="25707" y="58059"/>
                </a:lnTo>
                <a:lnTo>
                  <a:pt x="22850" y="58709"/>
                </a:lnTo>
                <a:lnTo>
                  <a:pt x="20945" y="60094"/>
                </a:lnTo>
                <a:lnTo>
                  <a:pt x="19675" y="61970"/>
                </a:lnTo>
                <a:lnTo>
                  <a:pt x="18829" y="64174"/>
                </a:lnTo>
                <a:lnTo>
                  <a:pt x="15348" y="69162"/>
                </a:lnTo>
                <a:lnTo>
                  <a:pt x="9903" y="75574"/>
                </a:lnTo>
                <a:lnTo>
                  <a:pt x="8504" y="76100"/>
                </a:lnTo>
                <a:lnTo>
                  <a:pt x="2937" y="76841"/>
                </a:lnTo>
                <a:lnTo>
                  <a:pt x="1299" y="77014"/>
                </a:lnTo>
                <a:lnTo>
                  <a:pt x="863" y="78013"/>
                </a:lnTo>
                <a:lnTo>
                  <a:pt x="24" y="85369"/>
                </a:lnTo>
                <a:lnTo>
                  <a:pt x="0" y="90171"/>
                </a:lnTo>
                <a:lnTo>
                  <a:pt x="949" y="91546"/>
                </a:lnTo>
                <a:lnTo>
                  <a:pt x="2534" y="92463"/>
                </a:lnTo>
                <a:lnTo>
                  <a:pt x="7372" y="93935"/>
                </a:lnTo>
                <a:lnTo>
                  <a:pt x="12761" y="94190"/>
                </a:lnTo>
                <a:lnTo>
                  <a:pt x="17223" y="94276"/>
                </a:lnTo>
                <a:lnTo>
                  <a:pt x="21301" y="94288"/>
                </a:lnTo>
                <a:lnTo>
                  <a:pt x="23723" y="95244"/>
                </a:lnTo>
                <a:lnTo>
                  <a:pt x="28953" y="98846"/>
                </a:lnTo>
                <a:lnTo>
                  <a:pt x="34453" y="101082"/>
                </a:lnTo>
                <a:lnTo>
                  <a:pt x="40072" y="102075"/>
                </a:lnTo>
                <a:lnTo>
                  <a:pt x="42904" y="102340"/>
                </a:lnTo>
                <a:lnTo>
                  <a:pt x="45744" y="102517"/>
                </a:lnTo>
                <a:lnTo>
                  <a:pt x="53981" y="102713"/>
                </a:lnTo>
                <a:lnTo>
                  <a:pt x="70239" y="102839"/>
                </a:lnTo>
                <a:lnTo>
                  <a:pt x="73493" y="103802"/>
                </a:lnTo>
                <a:lnTo>
                  <a:pt x="76614" y="105396"/>
                </a:lnTo>
                <a:lnTo>
                  <a:pt x="79647" y="107412"/>
                </a:lnTo>
                <a:lnTo>
                  <a:pt x="83575" y="108755"/>
                </a:lnTo>
                <a:lnTo>
                  <a:pt x="88099" y="109651"/>
                </a:lnTo>
                <a:lnTo>
                  <a:pt x="93019" y="110248"/>
                </a:lnTo>
                <a:lnTo>
                  <a:pt x="97252" y="110646"/>
                </a:lnTo>
                <a:lnTo>
                  <a:pt x="101027" y="110912"/>
                </a:lnTo>
                <a:lnTo>
                  <a:pt x="104496" y="111089"/>
                </a:lnTo>
                <a:lnTo>
                  <a:pt x="107760" y="112160"/>
                </a:lnTo>
                <a:lnTo>
                  <a:pt x="110890" y="113825"/>
                </a:lnTo>
                <a:lnTo>
                  <a:pt x="113928" y="115888"/>
                </a:lnTo>
                <a:lnTo>
                  <a:pt x="116906" y="117264"/>
                </a:lnTo>
                <a:lnTo>
                  <a:pt x="119844" y="118181"/>
                </a:lnTo>
                <a:lnTo>
                  <a:pt x="122755" y="118792"/>
                </a:lnTo>
                <a:lnTo>
                  <a:pt x="125649" y="120153"/>
                </a:lnTo>
                <a:lnTo>
                  <a:pt x="128531" y="122012"/>
                </a:lnTo>
                <a:lnTo>
                  <a:pt x="131404" y="124203"/>
                </a:lnTo>
                <a:lnTo>
                  <a:pt x="134271" y="125665"/>
                </a:lnTo>
                <a:lnTo>
                  <a:pt x="137136" y="126639"/>
                </a:lnTo>
                <a:lnTo>
                  <a:pt x="139999" y="127289"/>
                </a:lnTo>
                <a:lnTo>
                  <a:pt x="142858" y="128674"/>
                </a:lnTo>
                <a:lnTo>
                  <a:pt x="145719" y="130550"/>
                </a:lnTo>
                <a:lnTo>
                  <a:pt x="148577" y="132754"/>
                </a:lnTo>
                <a:lnTo>
                  <a:pt x="151436" y="135175"/>
                </a:lnTo>
                <a:lnTo>
                  <a:pt x="154294" y="137742"/>
                </a:lnTo>
                <a:lnTo>
                  <a:pt x="157152" y="140405"/>
                </a:lnTo>
                <a:lnTo>
                  <a:pt x="160010" y="142181"/>
                </a:lnTo>
                <a:lnTo>
                  <a:pt x="162867" y="143365"/>
                </a:lnTo>
                <a:lnTo>
                  <a:pt x="165725" y="144154"/>
                </a:lnTo>
                <a:lnTo>
                  <a:pt x="167630" y="145633"/>
                </a:lnTo>
                <a:lnTo>
                  <a:pt x="168900" y="147571"/>
                </a:lnTo>
                <a:lnTo>
                  <a:pt x="169747" y="149816"/>
                </a:lnTo>
                <a:lnTo>
                  <a:pt x="173227" y="154850"/>
                </a:lnTo>
                <a:lnTo>
                  <a:pt x="175490" y="157525"/>
                </a:lnTo>
                <a:lnTo>
                  <a:pt x="176997" y="160262"/>
                </a:lnTo>
                <a:lnTo>
                  <a:pt x="178672" y="165843"/>
                </a:lnTo>
                <a:lnTo>
                  <a:pt x="179616" y="174339"/>
                </a:lnTo>
                <a:lnTo>
                  <a:pt x="179894" y="182890"/>
                </a:lnTo>
                <a:lnTo>
                  <a:pt x="179978" y="191455"/>
                </a:lnTo>
                <a:lnTo>
                  <a:pt x="179038" y="194312"/>
                </a:lnTo>
                <a:lnTo>
                  <a:pt x="175452" y="200026"/>
                </a:lnTo>
                <a:lnTo>
                  <a:pt x="173223" y="205741"/>
                </a:lnTo>
                <a:lnTo>
                  <a:pt x="171280" y="212408"/>
                </a:lnTo>
                <a:lnTo>
                  <a:pt x="169429" y="216853"/>
                </a:lnTo>
                <a:lnTo>
                  <a:pt x="167241" y="221721"/>
                </a:lnTo>
                <a:lnTo>
                  <a:pt x="164812" y="229670"/>
                </a:lnTo>
                <a:lnTo>
                  <a:pt x="164164" y="233123"/>
                </a:lnTo>
                <a:lnTo>
                  <a:pt x="161826" y="236379"/>
                </a:lnTo>
                <a:lnTo>
                  <a:pt x="158364" y="239501"/>
                </a:lnTo>
                <a:lnTo>
                  <a:pt x="154150" y="242534"/>
                </a:lnTo>
                <a:lnTo>
                  <a:pt x="151341" y="245510"/>
                </a:lnTo>
                <a:lnTo>
                  <a:pt x="149468" y="248446"/>
                </a:lnTo>
                <a:lnTo>
                  <a:pt x="148219" y="251356"/>
                </a:lnTo>
                <a:lnTo>
                  <a:pt x="144292" y="257129"/>
                </a:lnTo>
                <a:lnTo>
                  <a:pt x="141913" y="260002"/>
                </a:lnTo>
                <a:lnTo>
                  <a:pt x="139373" y="261917"/>
                </a:lnTo>
                <a:lnTo>
                  <a:pt x="134011" y="264045"/>
                </a:lnTo>
                <a:lnTo>
                  <a:pt x="128452" y="267531"/>
                </a:lnTo>
                <a:lnTo>
                  <a:pt x="125636" y="269794"/>
                </a:lnTo>
                <a:lnTo>
                  <a:pt x="122806" y="271303"/>
                </a:lnTo>
                <a:lnTo>
                  <a:pt x="119968" y="272308"/>
                </a:lnTo>
                <a:lnTo>
                  <a:pt x="117123" y="272979"/>
                </a:lnTo>
                <a:lnTo>
                  <a:pt x="114273" y="273426"/>
                </a:lnTo>
                <a:lnTo>
                  <a:pt x="111422" y="273724"/>
                </a:lnTo>
                <a:lnTo>
                  <a:pt x="108567" y="273923"/>
                </a:lnTo>
                <a:lnTo>
                  <a:pt x="105713" y="274055"/>
                </a:lnTo>
                <a:lnTo>
                  <a:pt x="100001" y="274202"/>
                </a:lnTo>
                <a:lnTo>
                  <a:pt x="91430" y="274286"/>
                </a:lnTo>
                <a:lnTo>
                  <a:pt x="88573" y="273344"/>
                </a:lnTo>
                <a:lnTo>
                  <a:pt x="85715" y="271764"/>
                </a:lnTo>
                <a:lnTo>
                  <a:pt x="78836" y="266936"/>
                </a:lnTo>
                <a:lnTo>
                  <a:pt x="75355" y="263736"/>
                </a:lnTo>
                <a:lnTo>
                  <a:pt x="73094" y="261549"/>
                </a:lnTo>
                <a:lnTo>
                  <a:pt x="71586" y="259139"/>
                </a:lnTo>
                <a:lnTo>
                  <a:pt x="68512" y="251195"/>
                </a:lnTo>
                <a:lnTo>
                  <a:pt x="64417" y="245628"/>
                </a:lnTo>
                <a:lnTo>
                  <a:pt x="62944" y="241857"/>
                </a:lnTo>
                <a:lnTo>
                  <a:pt x="61962" y="237438"/>
                </a:lnTo>
                <a:lnTo>
                  <a:pt x="61307" y="232587"/>
                </a:lnTo>
                <a:lnTo>
                  <a:pt x="61823" y="228400"/>
                </a:lnTo>
                <a:lnTo>
                  <a:pt x="63120" y="224657"/>
                </a:lnTo>
                <a:lnTo>
                  <a:pt x="64936" y="221209"/>
                </a:lnTo>
                <a:lnTo>
                  <a:pt x="66148" y="217005"/>
                </a:lnTo>
                <a:lnTo>
                  <a:pt x="66955" y="212298"/>
                </a:lnTo>
                <a:lnTo>
                  <a:pt x="67494" y="207254"/>
                </a:lnTo>
                <a:lnTo>
                  <a:pt x="67852" y="201987"/>
                </a:lnTo>
                <a:lnTo>
                  <a:pt x="68092" y="196571"/>
                </a:lnTo>
                <a:lnTo>
                  <a:pt x="68251" y="191055"/>
                </a:lnTo>
                <a:lnTo>
                  <a:pt x="69310" y="184520"/>
                </a:lnTo>
                <a:lnTo>
                  <a:pt x="70968" y="177306"/>
                </a:lnTo>
                <a:lnTo>
                  <a:pt x="73026" y="169639"/>
                </a:lnTo>
                <a:lnTo>
                  <a:pt x="76303" y="161670"/>
                </a:lnTo>
                <a:lnTo>
                  <a:pt x="80393" y="153500"/>
                </a:lnTo>
                <a:lnTo>
                  <a:pt x="89065" y="137755"/>
                </a:lnTo>
                <a:lnTo>
                  <a:pt x="96094" y="124407"/>
                </a:lnTo>
                <a:lnTo>
                  <a:pt x="98350" y="118181"/>
                </a:lnTo>
                <a:lnTo>
                  <a:pt x="99852" y="112125"/>
                </a:lnTo>
                <a:lnTo>
                  <a:pt x="100855" y="106182"/>
                </a:lnTo>
                <a:lnTo>
                  <a:pt x="102476" y="99363"/>
                </a:lnTo>
                <a:lnTo>
                  <a:pt x="104510" y="91960"/>
                </a:lnTo>
                <a:lnTo>
                  <a:pt x="106816" y="84166"/>
                </a:lnTo>
                <a:lnTo>
                  <a:pt x="108356" y="77066"/>
                </a:lnTo>
                <a:lnTo>
                  <a:pt x="109381" y="70428"/>
                </a:lnTo>
                <a:lnTo>
                  <a:pt x="110065" y="64097"/>
                </a:lnTo>
                <a:lnTo>
                  <a:pt x="111473" y="58924"/>
                </a:lnTo>
                <a:lnTo>
                  <a:pt x="115579" y="50636"/>
                </a:lnTo>
                <a:lnTo>
                  <a:pt x="117054" y="46140"/>
                </a:lnTo>
                <a:lnTo>
                  <a:pt x="118037" y="41237"/>
                </a:lnTo>
                <a:lnTo>
                  <a:pt x="118694" y="36064"/>
                </a:lnTo>
                <a:lnTo>
                  <a:pt x="121962" y="27776"/>
                </a:lnTo>
                <a:lnTo>
                  <a:pt x="124168" y="24233"/>
                </a:lnTo>
                <a:lnTo>
                  <a:pt x="124685" y="20917"/>
                </a:lnTo>
                <a:lnTo>
                  <a:pt x="124078" y="17755"/>
                </a:lnTo>
                <a:lnTo>
                  <a:pt x="120810" y="10387"/>
                </a:lnTo>
                <a:lnTo>
                  <a:pt x="120243" y="4559"/>
                </a:lnTo>
                <a:lnTo>
                  <a:pt x="119212" y="3039"/>
                </a:lnTo>
                <a:lnTo>
                  <a:pt x="117571" y="2027"/>
                </a:lnTo>
                <a:lnTo>
                  <a:pt x="113208" y="900"/>
                </a:lnTo>
                <a:lnTo>
                  <a:pt x="108095" y="400"/>
                </a:lnTo>
                <a:lnTo>
                  <a:pt x="10286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345"/>
          <p:cNvSpPr/>
          <p:nvPr/>
        </p:nvSpPr>
        <p:spPr bwMode="auto">
          <a:xfrm>
            <a:off x="8566784" y="4689157"/>
            <a:ext cx="34292" cy="111444"/>
          </a:xfrm>
          <a:custGeom>
            <a:avLst/>
            <a:gdLst/>
            <a:ahLst/>
            <a:cxnLst/>
            <a:rect l="0" t="0" r="0" b="0"/>
            <a:pathLst>
              <a:path w="34292" h="111444">
                <a:moveTo>
                  <a:pt x="34291" y="111443"/>
                </a:moveTo>
                <a:lnTo>
                  <a:pt x="25721" y="111443"/>
                </a:lnTo>
                <a:lnTo>
                  <a:pt x="34186" y="111443"/>
                </a:lnTo>
                <a:lnTo>
                  <a:pt x="26900" y="111443"/>
                </a:lnTo>
                <a:lnTo>
                  <a:pt x="26506" y="110490"/>
                </a:lnTo>
                <a:lnTo>
                  <a:pt x="26244" y="108903"/>
                </a:lnTo>
                <a:lnTo>
                  <a:pt x="25822" y="104062"/>
                </a:lnTo>
                <a:lnTo>
                  <a:pt x="25764" y="100860"/>
                </a:lnTo>
                <a:lnTo>
                  <a:pt x="25718" y="73908"/>
                </a:lnTo>
                <a:lnTo>
                  <a:pt x="24766" y="71179"/>
                </a:lnTo>
                <a:lnTo>
                  <a:pt x="23178" y="68408"/>
                </a:lnTo>
                <a:lnTo>
                  <a:pt x="21167" y="65608"/>
                </a:lnTo>
                <a:lnTo>
                  <a:pt x="19826" y="62788"/>
                </a:lnTo>
                <a:lnTo>
                  <a:pt x="18933" y="59957"/>
                </a:lnTo>
                <a:lnTo>
                  <a:pt x="18337" y="57116"/>
                </a:lnTo>
                <a:lnTo>
                  <a:pt x="16988" y="54270"/>
                </a:lnTo>
                <a:lnTo>
                  <a:pt x="15135" y="51420"/>
                </a:lnTo>
                <a:lnTo>
                  <a:pt x="12948" y="48567"/>
                </a:lnTo>
                <a:lnTo>
                  <a:pt x="11490" y="45713"/>
                </a:lnTo>
                <a:lnTo>
                  <a:pt x="10518" y="42858"/>
                </a:lnTo>
                <a:lnTo>
                  <a:pt x="9870" y="40002"/>
                </a:lnTo>
                <a:lnTo>
                  <a:pt x="9438" y="37145"/>
                </a:lnTo>
                <a:lnTo>
                  <a:pt x="9149" y="34289"/>
                </a:lnTo>
                <a:lnTo>
                  <a:pt x="8687" y="27411"/>
                </a:lnTo>
                <a:lnTo>
                  <a:pt x="7696" y="25894"/>
                </a:lnTo>
                <a:lnTo>
                  <a:pt x="6084" y="23930"/>
                </a:lnTo>
                <a:lnTo>
                  <a:pt x="1203" y="18486"/>
                </a:lnTo>
                <a:lnTo>
                  <a:pt x="535" y="15201"/>
                </a:lnTo>
                <a:lnTo>
                  <a:pt x="32" y="8960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346"/>
          <p:cNvSpPr/>
          <p:nvPr/>
        </p:nvSpPr>
        <p:spPr bwMode="auto">
          <a:xfrm>
            <a:off x="8575357" y="4337685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25718" y="197167"/>
                </a:moveTo>
                <a:lnTo>
                  <a:pt x="25718" y="164536"/>
                </a:lnTo>
                <a:lnTo>
                  <a:pt x="24766" y="163030"/>
                </a:lnTo>
                <a:lnTo>
                  <a:pt x="23178" y="161074"/>
                </a:lnTo>
                <a:lnTo>
                  <a:pt x="21167" y="158818"/>
                </a:lnTo>
                <a:lnTo>
                  <a:pt x="19826" y="156361"/>
                </a:lnTo>
                <a:lnTo>
                  <a:pt x="18933" y="153770"/>
                </a:lnTo>
                <a:lnTo>
                  <a:pt x="18337" y="151091"/>
                </a:lnTo>
                <a:lnTo>
                  <a:pt x="17675" y="145574"/>
                </a:lnTo>
                <a:lnTo>
                  <a:pt x="17381" y="139947"/>
                </a:lnTo>
                <a:lnTo>
                  <a:pt x="17250" y="134271"/>
                </a:lnTo>
                <a:lnTo>
                  <a:pt x="17146" y="88610"/>
                </a:lnTo>
                <a:lnTo>
                  <a:pt x="16193" y="86695"/>
                </a:lnTo>
                <a:lnTo>
                  <a:pt x="14605" y="84467"/>
                </a:lnTo>
                <a:lnTo>
                  <a:pt x="12595" y="82028"/>
                </a:lnTo>
                <a:lnTo>
                  <a:pt x="11253" y="79451"/>
                </a:lnTo>
                <a:lnTo>
                  <a:pt x="10360" y="76780"/>
                </a:lnTo>
                <a:lnTo>
                  <a:pt x="8926" y="70199"/>
                </a:lnTo>
                <a:lnTo>
                  <a:pt x="8677" y="64509"/>
                </a:lnTo>
                <a:lnTo>
                  <a:pt x="8582" y="48471"/>
                </a:lnTo>
                <a:lnTo>
                  <a:pt x="7626" y="45649"/>
                </a:lnTo>
                <a:lnTo>
                  <a:pt x="6037" y="42815"/>
                </a:lnTo>
                <a:lnTo>
                  <a:pt x="4025" y="39973"/>
                </a:lnTo>
                <a:lnTo>
                  <a:pt x="2683" y="37126"/>
                </a:lnTo>
                <a:lnTo>
                  <a:pt x="1789" y="34276"/>
                </a:lnTo>
                <a:lnTo>
                  <a:pt x="1193" y="31423"/>
                </a:lnTo>
                <a:lnTo>
                  <a:pt x="531" y="25713"/>
                </a:lnTo>
                <a:lnTo>
                  <a:pt x="104" y="18837"/>
                </a:lnTo>
                <a:lnTo>
                  <a:pt x="31" y="13095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347"/>
          <p:cNvSpPr/>
          <p:nvPr/>
        </p:nvSpPr>
        <p:spPr bwMode="auto">
          <a:xfrm>
            <a:off x="8601075" y="4071937"/>
            <a:ext cx="1" cy="162879"/>
          </a:xfrm>
          <a:custGeom>
            <a:avLst/>
            <a:gdLst/>
            <a:ahLst/>
            <a:cxnLst/>
            <a:rect l="0" t="0" r="0" b="0"/>
            <a:pathLst>
              <a:path w="1" h="162879">
                <a:moveTo>
                  <a:pt x="0" y="162878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348"/>
          <p:cNvSpPr/>
          <p:nvPr/>
        </p:nvSpPr>
        <p:spPr bwMode="auto">
          <a:xfrm>
            <a:off x="8583930" y="3763327"/>
            <a:ext cx="7383" cy="145734"/>
          </a:xfrm>
          <a:custGeom>
            <a:avLst/>
            <a:gdLst/>
            <a:ahLst/>
            <a:cxnLst/>
            <a:rect l="0" t="0" r="0" b="0"/>
            <a:pathLst>
              <a:path w="7383" h="145734">
                <a:moveTo>
                  <a:pt x="0" y="145733"/>
                </a:moveTo>
                <a:lnTo>
                  <a:pt x="0" y="99898"/>
                </a:lnTo>
                <a:lnTo>
                  <a:pt x="952" y="97078"/>
                </a:lnTo>
                <a:lnTo>
                  <a:pt x="2539" y="94247"/>
                </a:lnTo>
                <a:lnTo>
                  <a:pt x="4551" y="91406"/>
                </a:lnTo>
                <a:lnTo>
                  <a:pt x="5891" y="88560"/>
                </a:lnTo>
                <a:lnTo>
                  <a:pt x="6785" y="85710"/>
                </a:lnTo>
                <a:lnTo>
                  <a:pt x="7382" y="82858"/>
                </a:lnTo>
                <a:lnTo>
                  <a:pt x="6826" y="80003"/>
                </a:lnTo>
                <a:lnTo>
                  <a:pt x="5503" y="77148"/>
                </a:lnTo>
                <a:lnTo>
                  <a:pt x="3669" y="74292"/>
                </a:lnTo>
                <a:lnTo>
                  <a:pt x="2445" y="71436"/>
                </a:lnTo>
                <a:lnTo>
                  <a:pt x="1630" y="68579"/>
                </a:lnTo>
                <a:lnTo>
                  <a:pt x="1087" y="65722"/>
                </a:lnTo>
                <a:lnTo>
                  <a:pt x="725" y="62865"/>
                </a:lnTo>
                <a:lnTo>
                  <a:pt x="483" y="60007"/>
                </a:lnTo>
                <a:lnTo>
                  <a:pt x="321" y="57150"/>
                </a:lnTo>
                <a:lnTo>
                  <a:pt x="143" y="51435"/>
                </a:lnTo>
                <a:lnTo>
                  <a:pt x="18" y="37148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349"/>
          <p:cNvSpPr/>
          <p:nvPr/>
        </p:nvSpPr>
        <p:spPr bwMode="auto">
          <a:xfrm>
            <a:off x="8575357" y="3574732"/>
            <a:ext cx="8574" cy="94298"/>
          </a:xfrm>
          <a:custGeom>
            <a:avLst/>
            <a:gdLst/>
            <a:ahLst/>
            <a:cxnLst/>
            <a:rect l="0" t="0" r="0" b="0"/>
            <a:pathLst>
              <a:path w="8574" h="94298">
                <a:moveTo>
                  <a:pt x="8573" y="94297"/>
                </a:moveTo>
                <a:lnTo>
                  <a:pt x="4022" y="94297"/>
                </a:lnTo>
                <a:lnTo>
                  <a:pt x="2681" y="93345"/>
                </a:lnTo>
                <a:lnTo>
                  <a:pt x="1787" y="91758"/>
                </a:lnTo>
                <a:lnTo>
                  <a:pt x="354" y="86917"/>
                </a:lnTo>
                <a:lnTo>
                  <a:pt x="235" y="85567"/>
                </a:lnTo>
                <a:lnTo>
                  <a:pt x="157" y="83715"/>
                </a:lnTo>
                <a:lnTo>
                  <a:pt x="31" y="78449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350"/>
          <p:cNvSpPr/>
          <p:nvPr/>
        </p:nvSpPr>
        <p:spPr bwMode="auto">
          <a:xfrm>
            <a:off x="8266747" y="4097664"/>
            <a:ext cx="145734" cy="214304"/>
          </a:xfrm>
          <a:custGeom>
            <a:avLst/>
            <a:gdLst/>
            <a:ahLst/>
            <a:cxnLst/>
            <a:rect l="0" t="0" r="0" b="0"/>
            <a:pathLst>
              <a:path w="145734" h="214304">
                <a:moveTo>
                  <a:pt x="0" y="68571"/>
                </a:moveTo>
                <a:lnTo>
                  <a:pt x="0" y="64020"/>
                </a:lnTo>
                <a:lnTo>
                  <a:pt x="953" y="62679"/>
                </a:lnTo>
                <a:lnTo>
                  <a:pt x="2540" y="61785"/>
                </a:lnTo>
                <a:lnTo>
                  <a:pt x="7382" y="60351"/>
                </a:lnTo>
                <a:lnTo>
                  <a:pt x="10583" y="57615"/>
                </a:lnTo>
                <a:lnTo>
                  <a:pt x="12771" y="55552"/>
                </a:lnTo>
                <a:lnTo>
                  <a:pt x="15182" y="54176"/>
                </a:lnTo>
                <a:lnTo>
                  <a:pt x="17741" y="53260"/>
                </a:lnTo>
                <a:lnTo>
                  <a:pt x="20400" y="52648"/>
                </a:lnTo>
                <a:lnTo>
                  <a:pt x="23126" y="51288"/>
                </a:lnTo>
                <a:lnTo>
                  <a:pt x="25894" y="49429"/>
                </a:lnTo>
                <a:lnTo>
                  <a:pt x="28693" y="47237"/>
                </a:lnTo>
                <a:lnTo>
                  <a:pt x="31510" y="45776"/>
                </a:lnTo>
                <a:lnTo>
                  <a:pt x="34343" y="44802"/>
                </a:lnTo>
                <a:lnTo>
                  <a:pt x="37182" y="44152"/>
                </a:lnTo>
                <a:lnTo>
                  <a:pt x="40028" y="42766"/>
                </a:lnTo>
                <a:lnTo>
                  <a:pt x="42878" y="40891"/>
                </a:lnTo>
                <a:lnTo>
                  <a:pt x="45731" y="38687"/>
                </a:lnTo>
                <a:lnTo>
                  <a:pt x="48584" y="36266"/>
                </a:lnTo>
                <a:lnTo>
                  <a:pt x="51440" y="33699"/>
                </a:lnTo>
                <a:lnTo>
                  <a:pt x="54296" y="31035"/>
                </a:lnTo>
                <a:lnTo>
                  <a:pt x="57151" y="29260"/>
                </a:lnTo>
                <a:lnTo>
                  <a:pt x="60009" y="28076"/>
                </a:lnTo>
                <a:lnTo>
                  <a:pt x="62867" y="27287"/>
                </a:lnTo>
                <a:lnTo>
                  <a:pt x="65723" y="25808"/>
                </a:lnTo>
                <a:lnTo>
                  <a:pt x="68581" y="23870"/>
                </a:lnTo>
                <a:lnTo>
                  <a:pt x="71438" y="21625"/>
                </a:lnTo>
                <a:lnTo>
                  <a:pt x="74296" y="19176"/>
                </a:lnTo>
                <a:lnTo>
                  <a:pt x="77153" y="16591"/>
                </a:lnTo>
                <a:lnTo>
                  <a:pt x="80010" y="13915"/>
                </a:lnTo>
                <a:lnTo>
                  <a:pt x="82867" y="12131"/>
                </a:lnTo>
                <a:lnTo>
                  <a:pt x="85725" y="10942"/>
                </a:lnTo>
                <a:lnTo>
                  <a:pt x="92604" y="9033"/>
                </a:lnTo>
                <a:lnTo>
                  <a:pt x="96085" y="6232"/>
                </a:lnTo>
                <a:lnTo>
                  <a:pt x="98347" y="4151"/>
                </a:lnTo>
                <a:lnTo>
                  <a:pt x="100808" y="2765"/>
                </a:lnTo>
                <a:lnTo>
                  <a:pt x="103400" y="1840"/>
                </a:lnTo>
                <a:lnTo>
                  <a:pt x="109854" y="356"/>
                </a:lnTo>
                <a:lnTo>
                  <a:pt x="113277" y="153"/>
                </a:lnTo>
                <a:lnTo>
                  <a:pt x="119620" y="0"/>
                </a:lnTo>
                <a:lnTo>
                  <a:pt x="122380" y="2535"/>
                </a:lnTo>
                <a:lnTo>
                  <a:pt x="130966" y="10946"/>
                </a:lnTo>
                <a:lnTo>
                  <a:pt x="133030" y="13009"/>
                </a:lnTo>
                <a:lnTo>
                  <a:pt x="134407" y="15337"/>
                </a:lnTo>
                <a:lnTo>
                  <a:pt x="135937" y="20464"/>
                </a:lnTo>
                <a:lnTo>
                  <a:pt x="136616" y="25918"/>
                </a:lnTo>
                <a:lnTo>
                  <a:pt x="136919" y="32469"/>
                </a:lnTo>
                <a:lnTo>
                  <a:pt x="137129" y="53104"/>
                </a:lnTo>
                <a:lnTo>
                  <a:pt x="137160" y="160398"/>
                </a:lnTo>
                <a:lnTo>
                  <a:pt x="138112" y="165031"/>
                </a:lnTo>
                <a:lnTo>
                  <a:pt x="139700" y="169073"/>
                </a:lnTo>
                <a:lnTo>
                  <a:pt x="141711" y="172719"/>
                </a:lnTo>
                <a:lnTo>
                  <a:pt x="143945" y="179312"/>
                </a:lnTo>
                <a:lnTo>
                  <a:pt x="144938" y="185416"/>
                </a:lnTo>
                <a:lnTo>
                  <a:pt x="145380" y="191304"/>
                </a:lnTo>
                <a:lnTo>
                  <a:pt x="145662" y="196954"/>
                </a:lnTo>
                <a:lnTo>
                  <a:pt x="145733" y="21430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351"/>
          <p:cNvSpPr/>
          <p:nvPr/>
        </p:nvSpPr>
        <p:spPr bwMode="auto">
          <a:xfrm>
            <a:off x="8309641" y="4166235"/>
            <a:ext cx="154275" cy="42863"/>
          </a:xfrm>
          <a:custGeom>
            <a:avLst/>
            <a:gdLst/>
            <a:ahLst/>
            <a:cxnLst/>
            <a:rect l="0" t="0" r="0" b="0"/>
            <a:pathLst>
              <a:path w="154275" h="42863">
                <a:moveTo>
                  <a:pt x="8541" y="42862"/>
                </a:moveTo>
                <a:lnTo>
                  <a:pt x="0" y="42862"/>
                </a:lnTo>
                <a:lnTo>
                  <a:pt x="20369" y="42862"/>
                </a:lnTo>
                <a:lnTo>
                  <a:pt x="24046" y="41910"/>
                </a:lnTo>
                <a:lnTo>
                  <a:pt x="28402" y="40322"/>
                </a:lnTo>
                <a:lnTo>
                  <a:pt x="33212" y="38311"/>
                </a:lnTo>
                <a:lnTo>
                  <a:pt x="37371" y="36971"/>
                </a:lnTo>
                <a:lnTo>
                  <a:pt x="41096" y="36077"/>
                </a:lnTo>
                <a:lnTo>
                  <a:pt x="44532" y="35481"/>
                </a:lnTo>
                <a:lnTo>
                  <a:pt x="48727" y="34131"/>
                </a:lnTo>
                <a:lnTo>
                  <a:pt x="53429" y="32279"/>
                </a:lnTo>
                <a:lnTo>
                  <a:pt x="58469" y="30092"/>
                </a:lnTo>
                <a:lnTo>
                  <a:pt x="62782" y="28634"/>
                </a:lnTo>
                <a:lnTo>
                  <a:pt x="66609" y="27661"/>
                </a:lnTo>
                <a:lnTo>
                  <a:pt x="70113" y="27013"/>
                </a:lnTo>
                <a:lnTo>
                  <a:pt x="73402" y="25629"/>
                </a:lnTo>
                <a:lnTo>
                  <a:pt x="76547" y="23753"/>
                </a:lnTo>
                <a:lnTo>
                  <a:pt x="79596" y="21551"/>
                </a:lnTo>
                <a:lnTo>
                  <a:pt x="83533" y="20082"/>
                </a:lnTo>
                <a:lnTo>
                  <a:pt x="88064" y="19103"/>
                </a:lnTo>
                <a:lnTo>
                  <a:pt x="92988" y="18450"/>
                </a:lnTo>
                <a:lnTo>
                  <a:pt x="97224" y="17062"/>
                </a:lnTo>
                <a:lnTo>
                  <a:pt x="101001" y="15185"/>
                </a:lnTo>
                <a:lnTo>
                  <a:pt x="104471" y="12980"/>
                </a:lnTo>
                <a:lnTo>
                  <a:pt x="107737" y="11511"/>
                </a:lnTo>
                <a:lnTo>
                  <a:pt x="110867" y="10532"/>
                </a:lnTo>
                <a:lnTo>
                  <a:pt x="113906" y="9878"/>
                </a:lnTo>
                <a:lnTo>
                  <a:pt x="116884" y="8490"/>
                </a:lnTo>
                <a:lnTo>
                  <a:pt x="119822" y="6613"/>
                </a:lnTo>
                <a:lnTo>
                  <a:pt x="122734" y="4408"/>
                </a:lnTo>
                <a:lnTo>
                  <a:pt x="125627" y="2939"/>
                </a:lnTo>
                <a:lnTo>
                  <a:pt x="128509" y="1959"/>
                </a:lnTo>
                <a:lnTo>
                  <a:pt x="135426" y="387"/>
                </a:lnTo>
                <a:lnTo>
                  <a:pt x="138912" y="172"/>
                </a:lnTo>
                <a:lnTo>
                  <a:pt x="143636" y="76"/>
                </a:lnTo>
                <a:lnTo>
                  <a:pt x="154274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352"/>
          <p:cNvSpPr/>
          <p:nvPr/>
        </p:nvSpPr>
        <p:spPr bwMode="auto">
          <a:xfrm>
            <a:off x="7435332" y="2477452"/>
            <a:ext cx="214152" cy="257163"/>
          </a:xfrm>
          <a:custGeom>
            <a:avLst/>
            <a:gdLst/>
            <a:ahLst/>
            <a:cxnLst/>
            <a:rect l="0" t="0" r="0" b="0"/>
            <a:pathLst>
              <a:path w="214152" h="257163">
                <a:moveTo>
                  <a:pt x="171333" y="0"/>
                </a:moveTo>
                <a:lnTo>
                  <a:pt x="101084" y="0"/>
                </a:lnTo>
                <a:lnTo>
                  <a:pt x="96878" y="953"/>
                </a:lnTo>
                <a:lnTo>
                  <a:pt x="92168" y="2540"/>
                </a:lnTo>
                <a:lnTo>
                  <a:pt x="87124" y="4551"/>
                </a:lnTo>
                <a:lnTo>
                  <a:pt x="81856" y="5891"/>
                </a:lnTo>
                <a:lnTo>
                  <a:pt x="76439" y="6785"/>
                </a:lnTo>
                <a:lnTo>
                  <a:pt x="70923" y="7381"/>
                </a:lnTo>
                <a:lnTo>
                  <a:pt x="66293" y="8731"/>
                </a:lnTo>
                <a:lnTo>
                  <a:pt x="62253" y="10583"/>
                </a:lnTo>
                <a:lnTo>
                  <a:pt x="58608" y="12770"/>
                </a:lnTo>
                <a:lnTo>
                  <a:pt x="52018" y="15201"/>
                </a:lnTo>
                <a:lnTo>
                  <a:pt x="48927" y="15849"/>
                </a:lnTo>
                <a:lnTo>
                  <a:pt x="44961" y="16281"/>
                </a:lnTo>
                <a:lnTo>
                  <a:pt x="40413" y="16569"/>
                </a:lnTo>
                <a:lnTo>
                  <a:pt x="35475" y="16761"/>
                </a:lnTo>
                <a:lnTo>
                  <a:pt x="32184" y="17842"/>
                </a:lnTo>
                <a:lnTo>
                  <a:pt x="29989" y="19514"/>
                </a:lnTo>
                <a:lnTo>
                  <a:pt x="28527" y="21582"/>
                </a:lnTo>
                <a:lnTo>
                  <a:pt x="26598" y="22961"/>
                </a:lnTo>
                <a:lnTo>
                  <a:pt x="21916" y="24492"/>
                </a:lnTo>
                <a:lnTo>
                  <a:pt x="16661" y="27713"/>
                </a:lnTo>
                <a:lnTo>
                  <a:pt x="13925" y="29906"/>
                </a:lnTo>
                <a:lnTo>
                  <a:pt x="12102" y="32319"/>
                </a:lnTo>
                <a:lnTo>
                  <a:pt x="10887" y="34881"/>
                </a:lnTo>
                <a:lnTo>
                  <a:pt x="10076" y="37542"/>
                </a:lnTo>
                <a:lnTo>
                  <a:pt x="8583" y="39315"/>
                </a:lnTo>
                <a:lnTo>
                  <a:pt x="6636" y="40498"/>
                </a:lnTo>
                <a:lnTo>
                  <a:pt x="4385" y="41286"/>
                </a:lnTo>
                <a:lnTo>
                  <a:pt x="2884" y="42764"/>
                </a:lnTo>
                <a:lnTo>
                  <a:pt x="1883" y="44702"/>
                </a:lnTo>
                <a:lnTo>
                  <a:pt x="277" y="50105"/>
                </a:lnTo>
                <a:lnTo>
                  <a:pt x="0" y="55592"/>
                </a:lnTo>
                <a:lnTo>
                  <a:pt x="914" y="58016"/>
                </a:lnTo>
                <a:lnTo>
                  <a:pt x="5797" y="65027"/>
                </a:lnTo>
                <a:lnTo>
                  <a:pt x="10470" y="70418"/>
                </a:lnTo>
                <a:lnTo>
                  <a:pt x="12656" y="72663"/>
                </a:lnTo>
                <a:lnTo>
                  <a:pt x="15065" y="74159"/>
                </a:lnTo>
                <a:lnTo>
                  <a:pt x="20283" y="75822"/>
                </a:lnTo>
                <a:lnTo>
                  <a:pt x="25777" y="79101"/>
                </a:lnTo>
                <a:lnTo>
                  <a:pt x="31394" y="83734"/>
                </a:lnTo>
                <a:lnTo>
                  <a:pt x="37065" y="88967"/>
                </a:lnTo>
                <a:lnTo>
                  <a:pt x="39910" y="90744"/>
                </a:lnTo>
                <a:lnTo>
                  <a:pt x="45613" y="92718"/>
                </a:lnTo>
                <a:lnTo>
                  <a:pt x="51322" y="93596"/>
                </a:lnTo>
                <a:lnTo>
                  <a:pt x="54178" y="93830"/>
                </a:lnTo>
                <a:lnTo>
                  <a:pt x="58940" y="94938"/>
                </a:lnTo>
                <a:lnTo>
                  <a:pt x="64972" y="96630"/>
                </a:lnTo>
                <a:lnTo>
                  <a:pt x="71850" y="98710"/>
                </a:lnTo>
                <a:lnTo>
                  <a:pt x="77389" y="100097"/>
                </a:lnTo>
                <a:lnTo>
                  <a:pt x="82033" y="101021"/>
                </a:lnTo>
                <a:lnTo>
                  <a:pt x="86082" y="101637"/>
                </a:lnTo>
                <a:lnTo>
                  <a:pt x="90686" y="103001"/>
                </a:lnTo>
                <a:lnTo>
                  <a:pt x="95661" y="104862"/>
                </a:lnTo>
                <a:lnTo>
                  <a:pt x="100883" y="107056"/>
                </a:lnTo>
                <a:lnTo>
                  <a:pt x="106268" y="109471"/>
                </a:lnTo>
                <a:lnTo>
                  <a:pt x="117333" y="114694"/>
                </a:lnTo>
                <a:lnTo>
                  <a:pt x="122950" y="116467"/>
                </a:lnTo>
                <a:lnTo>
                  <a:pt x="128600" y="117650"/>
                </a:lnTo>
                <a:lnTo>
                  <a:pt x="134272" y="118438"/>
                </a:lnTo>
                <a:lnTo>
                  <a:pt x="139958" y="119916"/>
                </a:lnTo>
                <a:lnTo>
                  <a:pt x="145654" y="121854"/>
                </a:lnTo>
                <a:lnTo>
                  <a:pt x="151356" y="124099"/>
                </a:lnTo>
                <a:lnTo>
                  <a:pt x="157063" y="126547"/>
                </a:lnTo>
                <a:lnTo>
                  <a:pt x="168483" y="131808"/>
                </a:lnTo>
                <a:lnTo>
                  <a:pt x="173243" y="134545"/>
                </a:lnTo>
                <a:lnTo>
                  <a:pt x="177369" y="137321"/>
                </a:lnTo>
                <a:lnTo>
                  <a:pt x="181072" y="140125"/>
                </a:lnTo>
                <a:lnTo>
                  <a:pt x="184492" y="143899"/>
                </a:lnTo>
                <a:lnTo>
                  <a:pt x="187726" y="148320"/>
                </a:lnTo>
                <a:lnTo>
                  <a:pt x="190834" y="153173"/>
                </a:lnTo>
                <a:lnTo>
                  <a:pt x="196828" y="161104"/>
                </a:lnTo>
                <a:lnTo>
                  <a:pt x="202666" y="167804"/>
                </a:lnTo>
                <a:lnTo>
                  <a:pt x="208436" y="173957"/>
                </a:lnTo>
                <a:lnTo>
                  <a:pt x="210356" y="177884"/>
                </a:lnTo>
                <a:lnTo>
                  <a:pt x="211636" y="182407"/>
                </a:lnTo>
                <a:lnTo>
                  <a:pt x="212488" y="187327"/>
                </a:lnTo>
                <a:lnTo>
                  <a:pt x="213437" y="195334"/>
                </a:lnTo>
                <a:lnTo>
                  <a:pt x="213858" y="202067"/>
                </a:lnTo>
                <a:lnTo>
                  <a:pt x="214046" y="208235"/>
                </a:lnTo>
                <a:lnTo>
                  <a:pt x="214151" y="217063"/>
                </a:lnTo>
                <a:lnTo>
                  <a:pt x="213214" y="219956"/>
                </a:lnTo>
                <a:lnTo>
                  <a:pt x="209631" y="225711"/>
                </a:lnTo>
                <a:lnTo>
                  <a:pt x="204865" y="231443"/>
                </a:lnTo>
                <a:lnTo>
                  <a:pt x="199571" y="237166"/>
                </a:lnTo>
                <a:lnTo>
                  <a:pt x="191235" y="245743"/>
                </a:lnTo>
                <a:lnTo>
                  <a:pt x="185576" y="251459"/>
                </a:lnTo>
                <a:lnTo>
                  <a:pt x="181781" y="253365"/>
                </a:lnTo>
                <a:lnTo>
                  <a:pt x="177345" y="254635"/>
                </a:lnTo>
                <a:lnTo>
                  <a:pt x="172484" y="255482"/>
                </a:lnTo>
                <a:lnTo>
                  <a:pt x="168290" y="256046"/>
                </a:lnTo>
                <a:lnTo>
                  <a:pt x="164542" y="256422"/>
                </a:lnTo>
                <a:lnTo>
                  <a:pt x="161090" y="256673"/>
                </a:lnTo>
                <a:lnTo>
                  <a:pt x="156884" y="256840"/>
                </a:lnTo>
                <a:lnTo>
                  <a:pt x="142816" y="257076"/>
                </a:lnTo>
                <a:lnTo>
                  <a:pt x="121447" y="257162"/>
                </a:lnTo>
                <a:lnTo>
                  <a:pt x="117120" y="256214"/>
                </a:lnTo>
                <a:lnTo>
                  <a:pt x="113283" y="254629"/>
                </a:lnTo>
                <a:lnTo>
                  <a:pt x="109773" y="252620"/>
                </a:lnTo>
                <a:lnTo>
                  <a:pt x="103333" y="247848"/>
                </a:lnTo>
                <a:lnTo>
                  <a:pt x="100282" y="245242"/>
                </a:lnTo>
                <a:lnTo>
                  <a:pt x="94352" y="237267"/>
                </a:lnTo>
                <a:lnTo>
                  <a:pt x="91438" y="232473"/>
                </a:lnTo>
                <a:lnTo>
                  <a:pt x="85659" y="224606"/>
                </a:lnTo>
                <a:lnTo>
                  <a:pt x="79916" y="216983"/>
                </a:lnTo>
                <a:lnTo>
                  <a:pt x="77050" y="212283"/>
                </a:lnTo>
                <a:lnTo>
                  <a:pt x="74187" y="207244"/>
                </a:lnTo>
                <a:lnTo>
                  <a:pt x="72280" y="201980"/>
                </a:lnTo>
                <a:lnTo>
                  <a:pt x="71007" y="196566"/>
                </a:lnTo>
                <a:lnTo>
                  <a:pt x="70159" y="191052"/>
                </a:lnTo>
                <a:lnTo>
                  <a:pt x="69593" y="185470"/>
                </a:lnTo>
                <a:lnTo>
                  <a:pt x="69216" y="179844"/>
                </a:lnTo>
                <a:lnTo>
                  <a:pt x="68964" y="174189"/>
                </a:lnTo>
                <a:lnTo>
                  <a:pt x="69750" y="167561"/>
                </a:lnTo>
                <a:lnTo>
                  <a:pt x="71226" y="160285"/>
                </a:lnTo>
                <a:lnTo>
                  <a:pt x="73163" y="152577"/>
                </a:lnTo>
                <a:lnTo>
                  <a:pt x="75406" y="145533"/>
                </a:lnTo>
                <a:lnTo>
                  <a:pt x="77854" y="138932"/>
                </a:lnTo>
                <a:lnTo>
                  <a:pt x="80438" y="132626"/>
                </a:lnTo>
                <a:lnTo>
                  <a:pt x="83114" y="125565"/>
                </a:lnTo>
                <a:lnTo>
                  <a:pt x="88627" y="110099"/>
                </a:lnTo>
                <a:lnTo>
                  <a:pt x="91431" y="102927"/>
                </a:lnTo>
                <a:lnTo>
                  <a:pt x="94252" y="96241"/>
                </a:lnTo>
                <a:lnTo>
                  <a:pt x="99927" y="83731"/>
                </a:lnTo>
                <a:lnTo>
                  <a:pt x="105624" y="71821"/>
                </a:lnTo>
                <a:lnTo>
                  <a:pt x="109429" y="65978"/>
                </a:lnTo>
                <a:lnTo>
                  <a:pt x="113872" y="60178"/>
                </a:lnTo>
                <a:lnTo>
                  <a:pt x="118738" y="54407"/>
                </a:lnTo>
                <a:lnTo>
                  <a:pt x="122934" y="48653"/>
                </a:lnTo>
                <a:lnTo>
                  <a:pt x="126685" y="42913"/>
                </a:lnTo>
                <a:lnTo>
                  <a:pt x="130137" y="37181"/>
                </a:lnTo>
                <a:lnTo>
                  <a:pt x="133392" y="32407"/>
                </a:lnTo>
                <a:lnTo>
                  <a:pt x="139547" y="24563"/>
                </a:lnTo>
                <a:lnTo>
                  <a:pt x="145458" y="17902"/>
                </a:lnTo>
                <a:lnTo>
                  <a:pt x="148367" y="14792"/>
                </a:lnTo>
                <a:lnTo>
                  <a:pt x="150308" y="11766"/>
                </a:lnTo>
                <a:lnTo>
                  <a:pt x="153038" y="3910"/>
                </a:lnTo>
                <a:lnTo>
                  <a:pt x="154187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353"/>
          <p:cNvSpPr/>
          <p:nvPr/>
        </p:nvSpPr>
        <p:spPr bwMode="auto">
          <a:xfrm>
            <a:off x="7820977" y="2614613"/>
            <a:ext cx="8542" cy="34290"/>
          </a:xfrm>
          <a:custGeom>
            <a:avLst/>
            <a:gdLst/>
            <a:ahLst/>
            <a:cxnLst/>
            <a:rect l="0" t="0" r="0" b="0"/>
            <a:pathLst>
              <a:path w="8542" h="34290">
                <a:moveTo>
                  <a:pt x="0" y="34289"/>
                </a:moveTo>
                <a:lnTo>
                  <a:pt x="0" y="12955"/>
                </a:lnTo>
                <a:lnTo>
                  <a:pt x="953" y="10542"/>
                </a:lnTo>
                <a:lnTo>
                  <a:pt x="2540" y="7980"/>
                </a:lnTo>
                <a:lnTo>
                  <a:pt x="8541" y="40"/>
                </a:lnTo>
                <a:lnTo>
                  <a:pt x="352" y="0"/>
                </a:lnTo>
                <a:lnTo>
                  <a:pt x="235" y="952"/>
                </a:lnTo>
                <a:lnTo>
                  <a:pt x="157" y="2540"/>
                </a:lnTo>
                <a:lnTo>
                  <a:pt x="0" y="857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354"/>
          <p:cNvSpPr/>
          <p:nvPr/>
        </p:nvSpPr>
        <p:spPr bwMode="auto">
          <a:xfrm>
            <a:off x="7863840" y="2486139"/>
            <a:ext cx="222885" cy="257062"/>
          </a:xfrm>
          <a:custGeom>
            <a:avLst/>
            <a:gdLst/>
            <a:ahLst/>
            <a:cxnLst/>
            <a:rect l="0" t="0" r="0" b="0"/>
            <a:pathLst>
              <a:path w="222885" h="257062">
                <a:moveTo>
                  <a:pt x="0" y="34175"/>
                </a:moveTo>
                <a:lnTo>
                  <a:pt x="0" y="38727"/>
                </a:lnTo>
                <a:lnTo>
                  <a:pt x="952" y="40067"/>
                </a:lnTo>
                <a:lnTo>
                  <a:pt x="2539" y="40961"/>
                </a:lnTo>
                <a:lnTo>
                  <a:pt x="7381" y="42395"/>
                </a:lnTo>
                <a:lnTo>
                  <a:pt x="10582" y="40051"/>
                </a:lnTo>
                <a:lnTo>
                  <a:pt x="12770" y="38093"/>
                </a:lnTo>
                <a:lnTo>
                  <a:pt x="15182" y="36787"/>
                </a:lnTo>
                <a:lnTo>
                  <a:pt x="20400" y="35336"/>
                </a:lnTo>
                <a:lnTo>
                  <a:pt x="24077" y="34949"/>
                </a:lnTo>
                <a:lnTo>
                  <a:pt x="28434" y="34692"/>
                </a:lnTo>
                <a:lnTo>
                  <a:pt x="33243" y="34519"/>
                </a:lnTo>
                <a:lnTo>
                  <a:pt x="38355" y="33452"/>
                </a:lnTo>
                <a:lnTo>
                  <a:pt x="43667" y="31788"/>
                </a:lnTo>
                <a:lnTo>
                  <a:pt x="49114" y="29727"/>
                </a:lnTo>
                <a:lnTo>
                  <a:pt x="54651" y="27400"/>
                </a:lnTo>
                <a:lnTo>
                  <a:pt x="60246" y="24896"/>
                </a:lnTo>
                <a:lnTo>
                  <a:pt x="65882" y="22274"/>
                </a:lnTo>
                <a:lnTo>
                  <a:pt x="71543" y="20526"/>
                </a:lnTo>
                <a:lnTo>
                  <a:pt x="77223" y="19361"/>
                </a:lnTo>
                <a:lnTo>
                  <a:pt x="82914" y="18584"/>
                </a:lnTo>
                <a:lnTo>
                  <a:pt x="89566" y="17114"/>
                </a:lnTo>
                <a:lnTo>
                  <a:pt x="96857" y="15181"/>
                </a:lnTo>
                <a:lnTo>
                  <a:pt x="104576" y="12940"/>
                </a:lnTo>
                <a:lnTo>
                  <a:pt x="111627" y="11446"/>
                </a:lnTo>
                <a:lnTo>
                  <a:pt x="118234" y="10450"/>
                </a:lnTo>
                <a:lnTo>
                  <a:pt x="124542" y="9786"/>
                </a:lnTo>
                <a:lnTo>
                  <a:pt x="130653" y="8391"/>
                </a:lnTo>
                <a:lnTo>
                  <a:pt x="136632" y="6508"/>
                </a:lnTo>
                <a:lnTo>
                  <a:pt x="142523" y="4301"/>
                </a:lnTo>
                <a:lnTo>
                  <a:pt x="148356" y="2829"/>
                </a:lnTo>
                <a:lnTo>
                  <a:pt x="154148" y="1848"/>
                </a:lnTo>
                <a:lnTo>
                  <a:pt x="159915" y="1194"/>
                </a:lnTo>
                <a:lnTo>
                  <a:pt x="165665" y="758"/>
                </a:lnTo>
                <a:lnTo>
                  <a:pt x="171403" y="467"/>
                </a:lnTo>
                <a:lnTo>
                  <a:pt x="186041" y="58"/>
                </a:lnTo>
                <a:lnTo>
                  <a:pt x="189750" y="0"/>
                </a:lnTo>
                <a:lnTo>
                  <a:pt x="193175" y="915"/>
                </a:lnTo>
                <a:lnTo>
                  <a:pt x="199521" y="4470"/>
                </a:lnTo>
                <a:lnTo>
                  <a:pt x="205516" y="6686"/>
                </a:lnTo>
                <a:lnTo>
                  <a:pt x="208447" y="7277"/>
                </a:lnTo>
                <a:lnTo>
                  <a:pt x="214246" y="10473"/>
                </a:lnTo>
                <a:lnTo>
                  <a:pt x="217126" y="12659"/>
                </a:lnTo>
                <a:lnTo>
                  <a:pt x="219045" y="15069"/>
                </a:lnTo>
                <a:lnTo>
                  <a:pt x="220325" y="17628"/>
                </a:lnTo>
                <a:lnTo>
                  <a:pt x="221747" y="23011"/>
                </a:lnTo>
                <a:lnTo>
                  <a:pt x="222379" y="28579"/>
                </a:lnTo>
                <a:lnTo>
                  <a:pt x="222547" y="32349"/>
                </a:lnTo>
                <a:lnTo>
                  <a:pt x="222785" y="45805"/>
                </a:lnTo>
                <a:lnTo>
                  <a:pt x="222884" y="100016"/>
                </a:lnTo>
                <a:lnTo>
                  <a:pt x="221931" y="105692"/>
                </a:lnTo>
                <a:lnTo>
                  <a:pt x="220344" y="111381"/>
                </a:lnTo>
                <a:lnTo>
                  <a:pt x="218334" y="117078"/>
                </a:lnTo>
                <a:lnTo>
                  <a:pt x="216041" y="122781"/>
                </a:lnTo>
                <a:lnTo>
                  <a:pt x="213559" y="128489"/>
                </a:lnTo>
                <a:lnTo>
                  <a:pt x="210953" y="134198"/>
                </a:lnTo>
                <a:lnTo>
                  <a:pt x="209215" y="139910"/>
                </a:lnTo>
                <a:lnTo>
                  <a:pt x="208057" y="145623"/>
                </a:lnTo>
                <a:lnTo>
                  <a:pt x="207284" y="151336"/>
                </a:lnTo>
                <a:lnTo>
                  <a:pt x="205817" y="156098"/>
                </a:lnTo>
                <a:lnTo>
                  <a:pt x="201645" y="163928"/>
                </a:lnTo>
                <a:lnTo>
                  <a:pt x="200153" y="168302"/>
                </a:lnTo>
                <a:lnTo>
                  <a:pt x="199157" y="173123"/>
                </a:lnTo>
                <a:lnTo>
                  <a:pt x="198494" y="178242"/>
                </a:lnTo>
                <a:lnTo>
                  <a:pt x="197099" y="183560"/>
                </a:lnTo>
                <a:lnTo>
                  <a:pt x="195216" y="189010"/>
                </a:lnTo>
                <a:lnTo>
                  <a:pt x="193010" y="194549"/>
                </a:lnTo>
                <a:lnTo>
                  <a:pt x="191538" y="199193"/>
                </a:lnTo>
                <a:lnTo>
                  <a:pt x="189903" y="206894"/>
                </a:lnTo>
                <a:lnTo>
                  <a:pt x="189176" y="213492"/>
                </a:lnTo>
                <a:lnTo>
                  <a:pt x="188853" y="219599"/>
                </a:lnTo>
                <a:lnTo>
                  <a:pt x="188710" y="225489"/>
                </a:lnTo>
                <a:lnTo>
                  <a:pt x="188594" y="257061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355"/>
          <p:cNvSpPr/>
          <p:nvPr/>
        </p:nvSpPr>
        <p:spPr bwMode="auto">
          <a:xfrm>
            <a:off x="8232457" y="2580427"/>
            <a:ext cx="197169" cy="25613"/>
          </a:xfrm>
          <a:custGeom>
            <a:avLst/>
            <a:gdLst/>
            <a:ahLst/>
            <a:cxnLst/>
            <a:rect l="0" t="0" r="0" b="0"/>
            <a:pathLst>
              <a:path w="197169" h="25613">
                <a:moveTo>
                  <a:pt x="0" y="25612"/>
                </a:moveTo>
                <a:lnTo>
                  <a:pt x="0" y="21062"/>
                </a:lnTo>
                <a:lnTo>
                  <a:pt x="952" y="19721"/>
                </a:lnTo>
                <a:lnTo>
                  <a:pt x="2540" y="18827"/>
                </a:lnTo>
                <a:lnTo>
                  <a:pt x="7381" y="17393"/>
                </a:lnTo>
                <a:lnTo>
                  <a:pt x="13124" y="17197"/>
                </a:lnTo>
                <a:lnTo>
                  <a:pt x="41463" y="17049"/>
                </a:lnTo>
                <a:lnTo>
                  <a:pt x="46692" y="16093"/>
                </a:lnTo>
                <a:lnTo>
                  <a:pt x="52083" y="14504"/>
                </a:lnTo>
                <a:lnTo>
                  <a:pt x="57582" y="12492"/>
                </a:lnTo>
                <a:lnTo>
                  <a:pt x="63153" y="11150"/>
                </a:lnTo>
                <a:lnTo>
                  <a:pt x="68772" y="10256"/>
                </a:lnTo>
                <a:lnTo>
                  <a:pt x="74423" y="9660"/>
                </a:lnTo>
                <a:lnTo>
                  <a:pt x="80096" y="9262"/>
                </a:lnTo>
                <a:lnTo>
                  <a:pt x="85783" y="8998"/>
                </a:lnTo>
                <a:lnTo>
                  <a:pt x="97181" y="8703"/>
                </a:lnTo>
                <a:lnTo>
                  <a:pt x="108596" y="8572"/>
                </a:lnTo>
                <a:lnTo>
                  <a:pt x="114307" y="7585"/>
                </a:lnTo>
                <a:lnTo>
                  <a:pt x="120020" y="5974"/>
                </a:lnTo>
                <a:lnTo>
                  <a:pt x="125733" y="3948"/>
                </a:lnTo>
                <a:lnTo>
                  <a:pt x="131447" y="2597"/>
                </a:lnTo>
                <a:lnTo>
                  <a:pt x="137161" y="1696"/>
                </a:lnTo>
                <a:lnTo>
                  <a:pt x="142877" y="1096"/>
                </a:lnTo>
                <a:lnTo>
                  <a:pt x="148591" y="696"/>
                </a:lnTo>
                <a:lnTo>
                  <a:pt x="154306" y="429"/>
                </a:lnTo>
                <a:lnTo>
                  <a:pt x="168910" y="53"/>
                </a:lnTo>
                <a:lnTo>
                  <a:pt x="172615" y="0"/>
                </a:lnTo>
                <a:lnTo>
                  <a:pt x="176037" y="918"/>
                </a:lnTo>
                <a:lnTo>
                  <a:pt x="179270" y="2482"/>
                </a:lnTo>
                <a:lnTo>
                  <a:pt x="182378" y="4477"/>
                </a:lnTo>
                <a:lnTo>
                  <a:pt x="185403" y="5807"/>
                </a:lnTo>
                <a:lnTo>
                  <a:pt x="188372" y="6694"/>
                </a:lnTo>
                <a:lnTo>
                  <a:pt x="197168" y="846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356"/>
          <p:cNvSpPr/>
          <p:nvPr/>
        </p:nvSpPr>
        <p:spPr bwMode="auto">
          <a:xfrm>
            <a:off x="8258175" y="2666047"/>
            <a:ext cx="222885" cy="17041"/>
          </a:xfrm>
          <a:custGeom>
            <a:avLst/>
            <a:gdLst/>
            <a:ahLst/>
            <a:cxnLst/>
            <a:rect l="0" t="0" r="0" b="0"/>
            <a:pathLst>
              <a:path w="222885" h="17041">
                <a:moveTo>
                  <a:pt x="0" y="8573"/>
                </a:moveTo>
                <a:lnTo>
                  <a:pt x="0" y="13123"/>
                </a:lnTo>
                <a:lnTo>
                  <a:pt x="952" y="14464"/>
                </a:lnTo>
                <a:lnTo>
                  <a:pt x="2539" y="15358"/>
                </a:lnTo>
                <a:lnTo>
                  <a:pt x="4550" y="15953"/>
                </a:lnTo>
                <a:lnTo>
                  <a:pt x="6843" y="16351"/>
                </a:lnTo>
                <a:lnTo>
                  <a:pt x="11931" y="16792"/>
                </a:lnTo>
                <a:lnTo>
                  <a:pt x="15574" y="16910"/>
                </a:lnTo>
                <a:lnTo>
                  <a:pt x="24701" y="17040"/>
                </a:lnTo>
                <a:lnTo>
                  <a:pt x="28850" y="16123"/>
                </a:lnTo>
                <a:lnTo>
                  <a:pt x="32568" y="14558"/>
                </a:lnTo>
                <a:lnTo>
                  <a:pt x="36000" y="12563"/>
                </a:lnTo>
                <a:lnTo>
                  <a:pt x="40192" y="11233"/>
                </a:lnTo>
                <a:lnTo>
                  <a:pt x="44892" y="10346"/>
                </a:lnTo>
                <a:lnTo>
                  <a:pt x="49930" y="9755"/>
                </a:lnTo>
                <a:lnTo>
                  <a:pt x="56146" y="9361"/>
                </a:lnTo>
                <a:lnTo>
                  <a:pt x="63148" y="9098"/>
                </a:lnTo>
                <a:lnTo>
                  <a:pt x="86656" y="8728"/>
                </a:lnTo>
                <a:lnTo>
                  <a:pt x="94918" y="8676"/>
                </a:lnTo>
                <a:lnTo>
                  <a:pt x="102330" y="7689"/>
                </a:lnTo>
                <a:lnTo>
                  <a:pt x="109179" y="6079"/>
                </a:lnTo>
                <a:lnTo>
                  <a:pt x="115647" y="4053"/>
                </a:lnTo>
                <a:lnTo>
                  <a:pt x="121866" y="2702"/>
                </a:lnTo>
                <a:lnTo>
                  <a:pt x="127916" y="1801"/>
                </a:lnTo>
                <a:lnTo>
                  <a:pt x="133855" y="1201"/>
                </a:lnTo>
                <a:lnTo>
                  <a:pt x="140672" y="801"/>
                </a:lnTo>
                <a:lnTo>
                  <a:pt x="155866" y="356"/>
                </a:lnTo>
                <a:lnTo>
                  <a:pt x="193945" y="31"/>
                </a:lnTo>
                <a:lnTo>
                  <a:pt x="222884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357"/>
          <p:cNvSpPr/>
          <p:nvPr/>
        </p:nvSpPr>
        <p:spPr bwMode="auto">
          <a:xfrm>
            <a:off x="7701067" y="2906077"/>
            <a:ext cx="212750" cy="308608"/>
          </a:xfrm>
          <a:custGeom>
            <a:avLst/>
            <a:gdLst/>
            <a:ahLst/>
            <a:cxnLst/>
            <a:rect l="0" t="0" r="0" b="0"/>
            <a:pathLst>
              <a:path w="212750" h="308608">
                <a:moveTo>
                  <a:pt x="197063" y="8573"/>
                </a:moveTo>
                <a:lnTo>
                  <a:pt x="124535" y="8573"/>
                </a:lnTo>
                <a:lnTo>
                  <a:pt x="122040" y="7620"/>
                </a:lnTo>
                <a:lnTo>
                  <a:pt x="116730" y="4022"/>
                </a:lnTo>
                <a:lnTo>
                  <a:pt x="111194" y="1787"/>
                </a:lnTo>
                <a:lnTo>
                  <a:pt x="105559" y="794"/>
                </a:lnTo>
                <a:lnTo>
                  <a:pt x="99879" y="353"/>
                </a:lnTo>
                <a:lnTo>
                  <a:pt x="94180" y="157"/>
                </a:lnTo>
                <a:lnTo>
                  <a:pt x="82760" y="31"/>
                </a:lnTo>
                <a:lnTo>
                  <a:pt x="44002" y="0"/>
                </a:lnTo>
                <a:lnTo>
                  <a:pt x="43588" y="953"/>
                </a:lnTo>
                <a:lnTo>
                  <a:pt x="42830" y="8731"/>
                </a:lnTo>
                <a:lnTo>
                  <a:pt x="42767" y="20400"/>
                </a:lnTo>
                <a:lnTo>
                  <a:pt x="40222" y="28434"/>
                </a:lnTo>
                <a:lnTo>
                  <a:pt x="36868" y="37403"/>
                </a:lnTo>
                <a:lnTo>
                  <a:pt x="35377" y="44563"/>
                </a:lnTo>
                <a:lnTo>
                  <a:pt x="34715" y="53461"/>
                </a:lnTo>
                <a:lnTo>
                  <a:pt x="34539" y="58501"/>
                </a:lnTo>
                <a:lnTo>
                  <a:pt x="33468" y="63766"/>
                </a:lnTo>
                <a:lnTo>
                  <a:pt x="31802" y="69180"/>
                </a:lnTo>
                <a:lnTo>
                  <a:pt x="29739" y="74695"/>
                </a:lnTo>
                <a:lnTo>
                  <a:pt x="27447" y="83363"/>
                </a:lnTo>
                <a:lnTo>
                  <a:pt x="25476" y="91343"/>
                </a:lnTo>
                <a:lnTo>
                  <a:pt x="23616" y="96138"/>
                </a:lnTo>
                <a:lnTo>
                  <a:pt x="21424" y="101240"/>
                </a:lnTo>
                <a:lnTo>
                  <a:pt x="19963" y="106545"/>
                </a:lnTo>
                <a:lnTo>
                  <a:pt x="18988" y="111988"/>
                </a:lnTo>
                <a:lnTo>
                  <a:pt x="18339" y="117521"/>
                </a:lnTo>
                <a:lnTo>
                  <a:pt x="16954" y="123115"/>
                </a:lnTo>
                <a:lnTo>
                  <a:pt x="15078" y="128749"/>
                </a:lnTo>
                <a:lnTo>
                  <a:pt x="12874" y="134410"/>
                </a:lnTo>
                <a:lnTo>
                  <a:pt x="11405" y="140089"/>
                </a:lnTo>
                <a:lnTo>
                  <a:pt x="10426" y="145780"/>
                </a:lnTo>
                <a:lnTo>
                  <a:pt x="9773" y="151479"/>
                </a:lnTo>
                <a:lnTo>
                  <a:pt x="9048" y="160352"/>
                </a:lnTo>
                <a:lnTo>
                  <a:pt x="8725" y="167470"/>
                </a:lnTo>
                <a:lnTo>
                  <a:pt x="8582" y="173809"/>
                </a:lnTo>
                <a:lnTo>
                  <a:pt x="7591" y="175880"/>
                </a:lnTo>
                <a:lnTo>
                  <a:pt x="5978" y="177261"/>
                </a:lnTo>
                <a:lnTo>
                  <a:pt x="3951" y="178181"/>
                </a:lnTo>
                <a:lnTo>
                  <a:pt x="2599" y="179748"/>
                </a:lnTo>
                <a:lnTo>
                  <a:pt x="1697" y="181744"/>
                </a:lnTo>
                <a:lnTo>
                  <a:pt x="0" y="188194"/>
                </a:lnTo>
                <a:lnTo>
                  <a:pt x="5808" y="188516"/>
                </a:lnTo>
                <a:lnTo>
                  <a:pt x="7285" y="188560"/>
                </a:lnTo>
                <a:lnTo>
                  <a:pt x="7679" y="187619"/>
                </a:lnTo>
                <a:lnTo>
                  <a:pt x="8117" y="184034"/>
                </a:lnTo>
                <a:lnTo>
                  <a:pt x="9187" y="182697"/>
                </a:lnTo>
                <a:lnTo>
                  <a:pt x="10852" y="181806"/>
                </a:lnTo>
                <a:lnTo>
                  <a:pt x="16195" y="179862"/>
                </a:lnTo>
                <a:lnTo>
                  <a:pt x="20287" y="178011"/>
                </a:lnTo>
                <a:lnTo>
                  <a:pt x="24919" y="175824"/>
                </a:lnTo>
                <a:lnTo>
                  <a:pt x="28961" y="173413"/>
                </a:lnTo>
                <a:lnTo>
                  <a:pt x="32607" y="170854"/>
                </a:lnTo>
                <a:lnTo>
                  <a:pt x="35990" y="168195"/>
                </a:lnTo>
                <a:lnTo>
                  <a:pt x="40151" y="166423"/>
                </a:lnTo>
                <a:lnTo>
                  <a:pt x="44830" y="165241"/>
                </a:lnTo>
                <a:lnTo>
                  <a:pt x="49854" y="164453"/>
                </a:lnTo>
                <a:lnTo>
                  <a:pt x="56061" y="162975"/>
                </a:lnTo>
                <a:lnTo>
                  <a:pt x="63056" y="161038"/>
                </a:lnTo>
                <a:lnTo>
                  <a:pt x="70578" y="158794"/>
                </a:lnTo>
                <a:lnTo>
                  <a:pt x="76545" y="156345"/>
                </a:lnTo>
                <a:lnTo>
                  <a:pt x="81475" y="153760"/>
                </a:lnTo>
                <a:lnTo>
                  <a:pt x="85714" y="151084"/>
                </a:lnTo>
                <a:lnTo>
                  <a:pt x="91397" y="149300"/>
                </a:lnTo>
                <a:lnTo>
                  <a:pt x="98045" y="148111"/>
                </a:lnTo>
                <a:lnTo>
                  <a:pt x="105333" y="147318"/>
                </a:lnTo>
                <a:lnTo>
                  <a:pt x="111145" y="146790"/>
                </a:lnTo>
                <a:lnTo>
                  <a:pt x="115971" y="146437"/>
                </a:lnTo>
                <a:lnTo>
                  <a:pt x="120142" y="146202"/>
                </a:lnTo>
                <a:lnTo>
                  <a:pt x="124827" y="146998"/>
                </a:lnTo>
                <a:lnTo>
                  <a:pt x="129856" y="148481"/>
                </a:lnTo>
                <a:lnTo>
                  <a:pt x="135113" y="150423"/>
                </a:lnTo>
                <a:lnTo>
                  <a:pt x="140523" y="152669"/>
                </a:lnTo>
                <a:lnTo>
                  <a:pt x="146035" y="155120"/>
                </a:lnTo>
                <a:lnTo>
                  <a:pt x="157238" y="160382"/>
                </a:lnTo>
                <a:lnTo>
                  <a:pt x="168568" y="165896"/>
                </a:lnTo>
                <a:lnTo>
                  <a:pt x="173304" y="168700"/>
                </a:lnTo>
                <a:lnTo>
                  <a:pt x="177414" y="171522"/>
                </a:lnTo>
                <a:lnTo>
                  <a:pt x="181105" y="174355"/>
                </a:lnTo>
                <a:lnTo>
                  <a:pt x="185472" y="177197"/>
                </a:lnTo>
                <a:lnTo>
                  <a:pt x="190288" y="180044"/>
                </a:lnTo>
                <a:lnTo>
                  <a:pt x="195404" y="182894"/>
                </a:lnTo>
                <a:lnTo>
                  <a:pt x="198815" y="186699"/>
                </a:lnTo>
                <a:lnTo>
                  <a:pt x="201088" y="191141"/>
                </a:lnTo>
                <a:lnTo>
                  <a:pt x="202604" y="196008"/>
                </a:lnTo>
                <a:lnTo>
                  <a:pt x="204566" y="201157"/>
                </a:lnTo>
                <a:lnTo>
                  <a:pt x="206828" y="206495"/>
                </a:lnTo>
                <a:lnTo>
                  <a:pt x="209287" y="211958"/>
                </a:lnTo>
                <a:lnTo>
                  <a:pt x="212022" y="220569"/>
                </a:lnTo>
                <a:lnTo>
                  <a:pt x="212749" y="224198"/>
                </a:lnTo>
                <a:lnTo>
                  <a:pt x="212283" y="228523"/>
                </a:lnTo>
                <a:lnTo>
                  <a:pt x="211020" y="233311"/>
                </a:lnTo>
                <a:lnTo>
                  <a:pt x="208028" y="242759"/>
                </a:lnTo>
                <a:lnTo>
                  <a:pt x="206698" y="250133"/>
                </a:lnTo>
                <a:lnTo>
                  <a:pt x="203569" y="259125"/>
                </a:lnTo>
                <a:lnTo>
                  <a:pt x="199001" y="268519"/>
                </a:lnTo>
                <a:lnTo>
                  <a:pt x="193796" y="275869"/>
                </a:lnTo>
                <a:lnTo>
                  <a:pt x="188309" y="282311"/>
                </a:lnTo>
                <a:lnTo>
                  <a:pt x="182695" y="288349"/>
                </a:lnTo>
                <a:lnTo>
                  <a:pt x="177024" y="294208"/>
                </a:lnTo>
                <a:lnTo>
                  <a:pt x="174179" y="296151"/>
                </a:lnTo>
                <a:lnTo>
                  <a:pt x="168477" y="298310"/>
                </a:lnTo>
                <a:lnTo>
                  <a:pt x="164671" y="299838"/>
                </a:lnTo>
                <a:lnTo>
                  <a:pt x="160228" y="301810"/>
                </a:lnTo>
                <a:lnTo>
                  <a:pt x="155361" y="304077"/>
                </a:lnTo>
                <a:lnTo>
                  <a:pt x="151164" y="305588"/>
                </a:lnTo>
                <a:lnTo>
                  <a:pt x="147414" y="306595"/>
                </a:lnTo>
                <a:lnTo>
                  <a:pt x="143961" y="307267"/>
                </a:lnTo>
                <a:lnTo>
                  <a:pt x="139754" y="307715"/>
                </a:lnTo>
                <a:lnTo>
                  <a:pt x="135044" y="308013"/>
                </a:lnTo>
                <a:lnTo>
                  <a:pt x="125683" y="308345"/>
                </a:lnTo>
                <a:lnTo>
                  <a:pt x="114107" y="308532"/>
                </a:lnTo>
                <a:lnTo>
                  <a:pt x="83150" y="308607"/>
                </a:lnTo>
                <a:lnTo>
                  <a:pt x="79210" y="307655"/>
                </a:lnTo>
                <a:lnTo>
                  <a:pt x="74680" y="306069"/>
                </a:lnTo>
                <a:lnTo>
                  <a:pt x="69754" y="304059"/>
                </a:lnTo>
                <a:lnTo>
                  <a:pt x="65518" y="302718"/>
                </a:lnTo>
                <a:lnTo>
                  <a:pt x="61741" y="301825"/>
                </a:lnTo>
                <a:lnTo>
                  <a:pt x="58271" y="301229"/>
                </a:lnTo>
                <a:lnTo>
                  <a:pt x="51875" y="298027"/>
                </a:lnTo>
                <a:lnTo>
                  <a:pt x="48836" y="295840"/>
                </a:lnTo>
                <a:lnTo>
                  <a:pt x="46810" y="293429"/>
                </a:lnTo>
                <a:lnTo>
                  <a:pt x="45459" y="290869"/>
                </a:lnTo>
                <a:lnTo>
                  <a:pt x="44558" y="288210"/>
                </a:lnTo>
                <a:lnTo>
                  <a:pt x="41018" y="282716"/>
                </a:lnTo>
                <a:lnTo>
                  <a:pt x="35535" y="275979"/>
                </a:lnTo>
                <a:lnTo>
                  <a:pt x="34785" y="272517"/>
                </a:lnTo>
                <a:lnTo>
                  <a:pt x="34185" y="26574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358"/>
          <p:cNvSpPr/>
          <p:nvPr/>
        </p:nvSpPr>
        <p:spPr bwMode="auto">
          <a:xfrm>
            <a:off x="8036525" y="2854642"/>
            <a:ext cx="213034" cy="445771"/>
          </a:xfrm>
          <a:custGeom>
            <a:avLst/>
            <a:gdLst/>
            <a:ahLst/>
            <a:cxnLst/>
            <a:rect l="0" t="0" r="0" b="0"/>
            <a:pathLst>
              <a:path w="213034" h="445771">
                <a:moveTo>
                  <a:pt x="135925" y="0"/>
                </a:moveTo>
                <a:lnTo>
                  <a:pt x="127706" y="0"/>
                </a:lnTo>
                <a:lnTo>
                  <a:pt x="134764" y="0"/>
                </a:lnTo>
                <a:lnTo>
                  <a:pt x="135151" y="953"/>
                </a:lnTo>
                <a:lnTo>
                  <a:pt x="135581" y="4551"/>
                </a:lnTo>
                <a:lnTo>
                  <a:pt x="134743" y="6844"/>
                </a:lnTo>
                <a:lnTo>
                  <a:pt x="131272" y="11932"/>
                </a:lnTo>
                <a:lnTo>
                  <a:pt x="126555" y="17368"/>
                </a:lnTo>
                <a:lnTo>
                  <a:pt x="123962" y="20151"/>
                </a:lnTo>
                <a:lnTo>
                  <a:pt x="122235" y="22959"/>
                </a:lnTo>
                <a:lnTo>
                  <a:pt x="116922" y="36850"/>
                </a:lnTo>
                <a:lnTo>
                  <a:pt x="114684" y="41712"/>
                </a:lnTo>
                <a:lnTo>
                  <a:pt x="111287" y="45905"/>
                </a:lnTo>
                <a:lnTo>
                  <a:pt x="107117" y="49653"/>
                </a:lnTo>
                <a:lnTo>
                  <a:pt x="102432" y="53105"/>
                </a:lnTo>
                <a:lnTo>
                  <a:pt x="98356" y="57311"/>
                </a:lnTo>
                <a:lnTo>
                  <a:pt x="94686" y="62020"/>
                </a:lnTo>
                <a:lnTo>
                  <a:pt x="91287" y="67064"/>
                </a:lnTo>
                <a:lnTo>
                  <a:pt x="87116" y="72332"/>
                </a:lnTo>
                <a:lnTo>
                  <a:pt x="82431" y="77749"/>
                </a:lnTo>
                <a:lnTo>
                  <a:pt x="77402" y="83265"/>
                </a:lnTo>
                <a:lnTo>
                  <a:pt x="73097" y="88848"/>
                </a:lnTo>
                <a:lnTo>
                  <a:pt x="69275" y="94474"/>
                </a:lnTo>
                <a:lnTo>
                  <a:pt x="65774" y="100130"/>
                </a:lnTo>
                <a:lnTo>
                  <a:pt x="59345" y="114035"/>
                </a:lnTo>
                <a:lnTo>
                  <a:pt x="56296" y="121743"/>
                </a:lnTo>
                <a:lnTo>
                  <a:pt x="50369" y="135388"/>
                </a:lnTo>
                <a:lnTo>
                  <a:pt x="44560" y="147803"/>
                </a:lnTo>
                <a:lnTo>
                  <a:pt x="13054" y="211446"/>
                </a:lnTo>
                <a:lnTo>
                  <a:pt x="9878" y="222881"/>
                </a:lnTo>
                <a:lnTo>
                  <a:pt x="8466" y="234313"/>
                </a:lnTo>
                <a:lnTo>
                  <a:pt x="7839" y="245744"/>
                </a:lnTo>
                <a:lnTo>
                  <a:pt x="5020" y="257175"/>
                </a:lnTo>
                <a:lnTo>
                  <a:pt x="1545" y="268605"/>
                </a:lnTo>
                <a:lnTo>
                  <a:pt x="0" y="280035"/>
                </a:lnTo>
                <a:lnTo>
                  <a:pt x="1854" y="291465"/>
                </a:lnTo>
                <a:lnTo>
                  <a:pt x="4900" y="302895"/>
                </a:lnTo>
                <a:lnTo>
                  <a:pt x="6254" y="314325"/>
                </a:lnTo>
                <a:lnTo>
                  <a:pt x="7567" y="319088"/>
                </a:lnTo>
                <a:lnTo>
                  <a:pt x="11567" y="326919"/>
                </a:lnTo>
                <a:lnTo>
                  <a:pt x="16519" y="333575"/>
                </a:lnTo>
                <a:lnTo>
                  <a:pt x="21897" y="340661"/>
                </a:lnTo>
                <a:lnTo>
                  <a:pt x="27461" y="350160"/>
                </a:lnTo>
                <a:lnTo>
                  <a:pt x="33108" y="358192"/>
                </a:lnTo>
                <a:lnTo>
                  <a:pt x="38793" y="364936"/>
                </a:lnTo>
                <a:lnTo>
                  <a:pt x="44495" y="371109"/>
                </a:lnTo>
                <a:lnTo>
                  <a:pt x="47349" y="373136"/>
                </a:lnTo>
                <a:lnTo>
                  <a:pt x="53061" y="375388"/>
                </a:lnTo>
                <a:lnTo>
                  <a:pt x="56870" y="376941"/>
                </a:lnTo>
                <a:lnTo>
                  <a:pt x="61314" y="378929"/>
                </a:lnTo>
                <a:lnTo>
                  <a:pt x="66181" y="381207"/>
                </a:lnTo>
                <a:lnTo>
                  <a:pt x="70379" y="382726"/>
                </a:lnTo>
                <a:lnTo>
                  <a:pt x="74130" y="383738"/>
                </a:lnTo>
                <a:lnTo>
                  <a:pt x="77583" y="384413"/>
                </a:lnTo>
                <a:lnTo>
                  <a:pt x="81791" y="384863"/>
                </a:lnTo>
                <a:lnTo>
                  <a:pt x="86500" y="385163"/>
                </a:lnTo>
                <a:lnTo>
                  <a:pt x="91546" y="385363"/>
                </a:lnTo>
                <a:lnTo>
                  <a:pt x="95861" y="384544"/>
                </a:lnTo>
                <a:lnTo>
                  <a:pt x="99690" y="383045"/>
                </a:lnTo>
                <a:lnTo>
                  <a:pt x="103195" y="381093"/>
                </a:lnTo>
                <a:lnTo>
                  <a:pt x="107438" y="379792"/>
                </a:lnTo>
                <a:lnTo>
                  <a:pt x="112171" y="378925"/>
                </a:lnTo>
                <a:lnTo>
                  <a:pt x="117231" y="378347"/>
                </a:lnTo>
                <a:lnTo>
                  <a:pt x="122510" y="377008"/>
                </a:lnTo>
                <a:lnTo>
                  <a:pt x="127934" y="375164"/>
                </a:lnTo>
                <a:lnTo>
                  <a:pt x="133455" y="372982"/>
                </a:lnTo>
                <a:lnTo>
                  <a:pt x="139041" y="370575"/>
                </a:lnTo>
                <a:lnTo>
                  <a:pt x="150327" y="365360"/>
                </a:lnTo>
                <a:lnTo>
                  <a:pt x="167392" y="357069"/>
                </a:lnTo>
                <a:lnTo>
                  <a:pt x="172142" y="353299"/>
                </a:lnTo>
                <a:lnTo>
                  <a:pt x="176262" y="348880"/>
                </a:lnTo>
                <a:lnTo>
                  <a:pt x="179961" y="344029"/>
                </a:lnTo>
                <a:lnTo>
                  <a:pt x="186611" y="336099"/>
                </a:lnTo>
                <a:lnTo>
                  <a:pt x="192743" y="329400"/>
                </a:lnTo>
                <a:lnTo>
                  <a:pt x="198642" y="323247"/>
                </a:lnTo>
                <a:lnTo>
                  <a:pt x="204439" y="314798"/>
                </a:lnTo>
                <a:lnTo>
                  <a:pt x="209239" y="305645"/>
                </a:lnTo>
                <a:lnTo>
                  <a:pt x="211371" y="298402"/>
                </a:lnTo>
                <a:lnTo>
                  <a:pt x="212740" y="285992"/>
                </a:lnTo>
                <a:lnTo>
                  <a:pt x="213011" y="274368"/>
                </a:lnTo>
                <a:lnTo>
                  <a:pt x="213033" y="271494"/>
                </a:lnTo>
                <a:lnTo>
                  <a:pt x="212096" y="268626"/>
                </a:lnTo>
                <a:lnTo>
                  <a:pt x="208513" y="262900"/>
                </a:lnTo>
                <a:lnTo>
                  <a:pt x="205271" y="260991"/>
                </a:lnTo>
                <a:lnTo>
                  <a:pt x="201206" y="259719"/>
                </a:lnTo>
                <a:lnTo>
                  <a:pt x="196591" y="258871"/>
                </a:lnTo>
                <a:lnTo>
                  <a:pt x="192561" y="257353"/>
                </a:lnTo>
                <a:lnTo>
                  <a:pt x="188922" y="255389"/>
                </a:lnTo>
                <a:lnTo>
                  <a:pt x="185544" y="253127"/>
                </a:lnTo>
                <a:lnTo>
                  <a:pt x="181386" y="252571"/>
                </a:lnTo>
                <a:lnTo>
                  <a:pt x="176710" y="253153"/>
                </a:lnTo>
                <a:lnTo>
                  <a:pt x="171687" y="254494"/>
                </a:lnTo>
                <a:lnTo>
                  <a:pt x="167386" y="256340"/>
                </a:lnTo>
                <a:lnTo>
                  <a:pt x="163566" y="258523"/>
                </a:lnTo>
                <a:lnTo>
                  <a:pt x="160067" y="260931"/>
                </a:lnTo>
                <a:lnTo>
                  <a:pt x="155830" y="263489"/>
                </a:lnTo>
                <a:lnTo>
                  <a:pt x="151100" y="266147"/>
                </a:lnTo>
                <a:lnTo>
                  <a:pt x="146042" y="268871"/>
                </a:lnTo>
                <a:lnTo>
                  <a:pt x="141716" y="271640"/>
                </a:lnTo>
                <a:lnTo>
                  <a:pt x="137882" y="274439"/>
                </a:lnTo>
                <a:lnTo>
                  <a:pt x="134372" y="277256"/>
                </a:lnTo>
                <a:lnTo>
                  <a:pt x="129174" y="281040"/>
                </a:lnTo>
                <a:lnTo>
                  <a:pt x="115779" y="290324"/>
                </a:lnTo>
                <a:lnTo>
                  <a:pt x="110112" y="294515"/>
                </a:lnTo>
                <a:lnTo>
                  <a:pt x="105381" y="298261"/>
                </a:lnTo>
                <a:lnTo>
                  <a:pt x="101275" y="301711"/>
                </a:lnTo>
                <a:lnTo>
                  <a:pt x="97585" y="305915"/>
                </a:lnTo>
                <a:lnTo>
                  <a:pt x="90945" y="315667"/>
                </a:lnTo>
                <a:lnTo>
                  <a:pt x="84819" y="326352"/>
                </a:lnTo>
                <a:lnTo>
                  <a:pt x="78921" y="337450"/>
                </a:lnTo>
                <a:lnTo>
                  <a:pt x="64506" y="365795"/>
                </a:lnTo>
                <a:lnTo>
                  <a:pt x="61321" y="377206"/>
                </a:lnTo>
                <a:lnTo>
                  <a:pt x="59905" y="388627"/>
                </a:lnTo>
                <a:lnTo>
                  <a:pt x="59276" y="400053"/>
                </a:lnTo>
                <a:lnTo>
                  <a:pt x="58996" y="411481"/>
                </a:lnTo>
                <a:lnTo>
                  <a:pt x="58921" y="417196"/>
                </a:lnTo>
                <a:lnTo>
                  <a:pt x="59824" y="421958"/>
                </a:lnTo>
                <a:lnTo>
                  <a:pt x="64693" y="433211"/>
                </a:lnTo>
                <a:lnTo>
                  <a:pt x="66166" y="439553"/>
                </a:lnTo>
                <a:lnTo>
                  <a:pt x="68464" y="441626"/>
                </a:lnTo>
                <a:lnTo>
                  <a:pt x="71901" y="443007"/>
                </a:lnTo>
                <a:lnTo>
                  <a:pt x="84490" y="4457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359"/>
          <p:cNvSpPr/>
          <p:nvPr/>
        </p:nvSpPr>
        <p:spPr bwMode="auto">
          <a:xfrm>
            <a:off x="8405101" y="3068955"/>
            <a:ext cx="144540" cy="186886"/>
          </a:xfrm>
          <a:custGeom>
            <a:avLst/>
            <a:gdLst/>
            <a:ahLst/>
            <a:cxnLst/>
            <a:rect l="0" t="0" r="0" b="0"/>
            <a:pathLst>
              <a:path w="144540" h="186886">
                <a:moveTo>
                  <a:pt x="24524" y="0"/>
                </a:moveTo>
                <a:lnTo>
                  <a:pt x="19973" y="4551"/>
                </a:lnTo>
                <a:lnTo>
                  <a:pt x="18632" y="6844"/>
                </a:lnTo>
                <a:lnTo>
                  <a:pt x="17143" y="11931"/>
                </a:lnTo>
                <a:lnTo>
                  <a:pt x="16305" y="15600"/>
                </a:lnTo>
                <a:lnTo>
                  <a:pt x="15234" y="18020"/>
                </a:lnTo>
                <a:lnTo>
                  <a:pt x="11505" y="25789"/>
                </a:lnTo>
                <a:lnTo>
                  <a:pt x="10130" y="30527"/>
                </a:lnTo>
                <a:lnTo>
                  <a:pt x="9213" y="35591"/>
                </a:lnTo>
                <a:lnTo>
                  <a:pt x="8602" y="40873"/>
                </a:lnTo>
                <a:lnTo>
                  <a:pt x="8193" y="46298"/>
                </a:lnTo>
                <a:lnTo>
                  <a:pt x="7923" y="51820"/>
                </a:lnTo>
                <a:lnTo>
                  <a:pt x="7741" y="57407"/>
                </a:lnTo>
                <a:lnTo>
                  <a:pt x="7449" y="85952"/>
                </a:lnTo>
                <a:lnTo>
                  <a:pt x="7410" y="98843"/>
                </a:lnTo>
                <a:lnTo>
                  <a:pt x="6447" y="105900"/>
                </a:lnTo>
                <a:lnTo>
                  <a:pt x="4853" y="113462"/>
                </a:lnTo>
                <a:lnTo>
                  <a:pt x="2838" y="121362"/>
                </a:lnTo>
                <a:lnTo>
                  <a:pt x="1493" y="128532"/>
                </a:lnTo>
                <a:lnTo>
                  <a:pt x="598" y="135218"/>
                </a:lnTo>
                <a:lnTo>
                  <a:pt x="0" y="141580"/>
                </a:lnTo>
                <a:lnTo>
                  <a:pt x="554" y="146774"/>
                </a:lnTo>
                <a:lnTo>
                  <a:pt x="1878" y="151189"/>
                </a:lnTo>
                <a:lnTo>
                  <a:pt x="3711" y="155085"/>
                </a:lnTo>
                <a:lnTo>
                  <a:pt x="4933" y="158635"/>
                </a:lnTo>
                <a:lnTo>
                  <a:pt x="5748" y="161954"/>
                </a:lnTo>
                <a:lnTo>
                  <a:pt x="6291" y="165119"/>
                </a:lnTo>
                <a:lnTo>
                  <a:pt x="7607" y="168182"/>
                </a:lnTo>
                <a:lnTo>
                  <a:pt x="9436" y="171176"/>
                </a:lnTo>
                <a:lnTo>
                  <a:pt x="11607" y="174125"/>
                </a:lnTo>
                <a:lnTo>
                  <a:pt x="14008" y="177043"/>
                </a:lnTo>
                <a:lnTo>
                  <a:pt x="16560" y="179941"/>
                </a:lnTo>
                <a:lnTo>
                  <a:pt x="22951" y="186885"/>
                </a:lnTo>
                <a:lnTo>
                  <a:pt x="24427" y="186502"/>
                </a:lnTo>
                <a:lnTo>
                  <a:pt x="28608" y="183537"/>
                </a:lnTo>
                <a:lnTo>
                  <a:pt x="31056" y="182365"/>
                </a:lnTo>
                <a:lnTo>
                  <a:pt x="33642" y="181584"/>
                </a:lnTo>
                <a:lnTo>
                  <a:pt x="36317" y="181064"/>
                </a:lnTo>
                <a:lnTo>
                  <a:pt x="39054" y="179764"/>
                </a:lnTo>
                <a:lnTo>
                  <a:pt x="41829" y="177945"/>
                </a:lnTo>
                <a:lnTo>
                  <a:pt x="44634" y="175780"/>
                </a:lnTo>
                <a:lnTo>
                  <a:pt x="47455" y="172431"/>
                </a:lnTo>
                <a:lnTo>
                  <a:pt x="50289" y="168294"/>
                </a:lnTo>
                <a:lnTo>
                  <a:pt x="53131" y="163631"/>
                </a:lnTo>
                <a:lnTo>
                  <a:pt x="55026" y="158617"/>
                </a:lnTo>
                <a:lnTo>
                  <a:pt x="56288" y="153370"/>
                </a:lnTo>
                <a:lnTo>
                  <a:pt x="57130" y="147967"/>
                </a:lnTo>
                <a:lnTo>
                  <a:pt x="58644" y="142459"/>
                </a:lnTo>
                <a:lnTo>
                  <a:pt x="60605" y="136883"/>
                </a:lnTo>
                <a:lnTo>
                  <a:pt x="62865" y="131260"/>
                </a:lnTo>
                <a:lnTo>
                  <a:pt x="64372" y="125606"/>
                </a:lnTo>
                <a:lnTo>
                  <a:pt x="65377" y="119933"/>
                </a:lnTo>
                <a:lnTo>
                  <a:pt x="66047" y="114245"/>
                </a:lnTo>
                <a:lnTo>
                  <a:pt x="67446" y="108548"/>
                </a:lnTo>
                <a:lnTo>
                  <a:pt x="69332" y="102845"/>
                </a:lnTo>
                <a:lnTo>
                  <a:pt x="71541" y="97138"/>
                </a:lnTo>
                <a:lnTo>
                  <a:pt x="73965" y="91429"/>
                </a:lnTo>
                <a:lnTo>
                  <a:pt x="79201" y="80005"/>
                </a:lnTo>
                <a:lnTo>
                  <a:pt x="80977" y="74291"/>
                </a:lnTo>
                <a:lnTo>
                  <a:pt x="82162" y="68577"/>
                </a:lnTo>
                <a:lnTo>
                  <a:pt x="82952" y="62863"/>
                </a:lnTo>
                <a:lnTo>
                  <a:pt x="84431" y="57149"/>
                </a:lnTo>
                <a:lnTo>
                  <a:pt x="86369" y="51434"/>
                </a:lnTo>
                <a:lnTo>
                  <a:pt x="88614" y="45719"/>
                </a:lnTo>
                <a:lnTo>
                  <a:pt x="90111" y="40004"/>
                </a:lnTo>
                <a:lnTo>
                  <a:pt x="91108" y="34289"/>
                </a:lnTo>
                <a:lnTo>
                  <a:pt x="91774" y="28574"/>
                </a:lnTo>
                <a:lnTo>
                  <a:pt x="93170" y="23812"/>
                </a:lnTo>
                <a:lnTo>
                  <a:pt x="95052" y="19684"/>
                </a:lnTo>
                <a:lnTo>
                  <a:pt x="97260" y="15980"/>
                </a:lnTo>
                <a:lnTo>
                  <a:pt x="98732" y="12559"/>
                </a:lnTo>
                <a:lnTo>
                  <a:pt x="99714" y="9325"/>
                </a:lnTo>
                <a:lnTo>
                  <a:pt x="101561" y="546"/>
                </a:lnTo>
                <a:lnTo>
                  <a:pt x="99085" y="242"/>
                </a:lnTo>
                <a:lnTo>
                  <a:pt x="97092" y="161"/>
                </a:lnTo>
                <a:lnTo>
                  <a:pt x="95763" y="1060"/>
                </a:lnTo>
                <a:lnTo>
                  <a:pt x="94877" y="2611"/>
                </a:lnTo>
                <a:lnTo>
                  <a:pt x="93891" y="6876"/>
                </a:lnTo>
                <a:lnTo>
                  <a:pt x="93454" y="11946"/>
                </a:lnTo>
                <a:lnTo>
                  <a:pt x="93260" y="17374"/>
                </a:lnTo>
                <a:lnTo>
                  <a:pt x="93207" y="20155"/>
                </a:lnTo>
                <a:lnTo>
                  <a:pt x="94125" y="22962"/>
                </a:lnTo>
                <a:lnTo>
                  <a:pt x="97685" y="28620"/>
                </a:lnTo>
                <a:lnTo>
                  <a:pt x="99015" y="32415"/>
                </a:lnTo>
                <a:lnTo>
                  <a:pt x="99903" y="36850"/>
                </a:lnTo>
                <a:lnTo>
                  <a:pt x="100493" y="41711"/>
                </a:lnTo>
                <a:lnTo>
                  <a:pt x="100888" y="46857"/>
                </a:lnTo>
                <a:lnTo>
                  <a:pt x="101151" y="52193"/>
                </a:lnTo>
                <a:lnTo>
                  <a:pt x="101326" y="57655"/>
                </a:lnTo>
                <a:lnTo>
                  <a:pt x="102395" y="63202"/>
                </a:lnTo>
                <a:lnTo>
                  <a:pt x="104061" y="68804"/>
                </a:lnTo>
                <a:lnTo>
                  <a:pt x="106123" y="74444"/>
                </a:lnTo>
                <a:lnTo>
                  <a:pt x="107498" y="80110"/>
                </a:lnTo>
                <a:lnTo>
                  <a:pt x="108415" y="85791"/>
                </a:lnTo>
                <a:lnTo>
                  <a:pt x="109026" y="91484"/>
                </a:lnTo>
                <a:lnTo>
                  <a:pt x="110386" y="97184"/>
                </a:lnTo>
                <a:lnTo>
                  <a:pt x="112245" y="102889"/>
                </a:lnTo>
                <a:lnTo>
                  <a:pt x="114437" y="108598"/>
                </a:lnTo>
                <a:lnTo>
                  <a:pt x="116852" y="113356"/>
                </a:lnTo>
                <a:lnTo>
                  <a:pt x="119413" y="117481"/>
                </a:lnTo>
                <a:lnTo>
                  <a:pt x="125817" y="126393"/>
                </a:lnTo>
                <a:lnTo>
                  <a:pt x="129233" y="130152"/>
                </a:lnTo>
                <a:lnTo>
                  <a:pt x="131478" y="132488"/>
                </a:lnTo>
                <a:lnTo>
                  <a:pt x="133927" y="134045"/>
                </a:lnTo>
                <a:lnTo>
                  <a:pt x="136511" y="135083"/>
                </a:lnTo>
                <a:lnTo>
                  <a:pt x="144539" y="137159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360"/>
          <p:cNvSpPr/>
          <p:nvPr/>
        </p:nvSpPr>
        <p:spPr bwMode="auto">
          <a:xfrm>
            <a:off x="8583930" y="3060382"/>
            <a:ext cx="137161" cy="162879"/>
          </a:xfrm>
          <a:custGeom>
            <a:avLst/>
            <a:gdLst/>
            <a:ahLst/>
            <a:cxnLst/>
            <a:rect l="0" t="0" r="0" b="0"/>
            <a:pathLst>
              <a:path w="137161" h="162879">
                <a:moveTo>
                  <a:pt x="0" y="0"/>
                </a:moveTo>
                <a:lnTo>
                  <a:pt x="0" y="46014"/>
                </a:lnTo>
                <a:lnTo>
                  <a:pt x="952" y="52583"/>
                </a:lnTo>
                <a:lnTo>
                  <a:pt x="2539" y="58868"/>
                </a:lnTo>
                <a:lnTo>
                  <a:pt x="4551" y="64963"/>
                </a:lnTo>
                <a:lnTo>
                  <a:pt x="5891" y="70931"/>
                </a:lnTo>
                <a:lnTo>
                  <a:pt x="6785" y="76815"/>
                </a:lnTo>
                <a:lnTo>
                  <a:pt x="7382" y="82643"/>
                </a:lnTo>
                <a:lnTo>
                  <a:pt x="8730" y="89385"/>
                </a:lnTo>
                <a:lnTo>
                  <a:pt x="10582" y="96738"/>
                </a:lnTo>
                <a:lnTo>
                  <a:pt x="12770" y="104497"/>
                </a:lnTo>
                <a:lnTo>
                  <a:pt x="14228" y="111575"/>
                </a:lnTo>
                <a:lnTo>
                  <a:pt x="15200" y="118198"/>
                </a:lnTo>
                <a:lnTo>
                  <a:pt x="15849" y="124519"/>
                </a:lnTo>
                <a:lnTo>
                  <a:pt x="16280" y="129685"/>
                </a:lnTo>
                <a:lnTo>
                  <a:pt x="16569" y="134082"/>
                </a:lnTo>
                <a:lnTo>
                  <a:pt x="16889" y="141507"/>
                </a:lnTo>
                <a:lnTo>
                  <a:pt x="17069" y="151042"/>
                </a:lnTo>
                <a:lnTo>
                  <a:pt x="17111" y="156982"/>
                </a:lnTo>
                <a:lnTo>
                  <a:pt x="18075" y="158947"/>
                </a:lnTo>
                <a:lnTo>
                  <a:pt x="19670" y="160258"/>
                </a:lnTo>
                <a:lnTo>
                  <a:pt x="25612" y="162832"/>
                </a:lnTo>
                <a:lnTo>
                  <a:pt x="21135" y="158313"/>
                </a:lnTo>
                <a:lnTo>
                  <a:pt x="19805" y="155072"/>
                </a:lnTo>
                <a:lnTo>
                  <a:pt x="18918" y="151007"/>
                </a:lnTo>
                <a:lnTo>
                  <a:pt x="18327" y="146391"/>
                </a:lnTo>
                <a:lnTo>
                  <a:pt x="18885" y="140457"/>
                </a:lnTo>
                <a:lnTo>
                  <a:pt x="20211" y="133643"/>
                </a:lnTo>
                <a:lnTo>
                  <a:pt x="22046" y="126243"/>
                </a:lnTo>
                <a:lnTo>
                  <a:pt x="23270" y="119404"/>
                </a:lnTo>
                <a:lnTo>
                  <a:pt x="24086" y="112940"/>
                </a:lnTo>
                <a:lnTo>
                  <a:pt x="24630" y="106726"/>
                </a:lnTo>
                <a:lnTo>
                  <a:pt x="24992" y="99726"/>
                </a:lnTo>
                <a:lnTo>
                  <a:pt x="25394" y="84327"/>
                </a:lnTo>
                <a:lnTo>
                  <a:pt x="26455" y="76221"/>
                </a:lnTo>
                <a:lnTo>
                  <a:pt x="28114" y="67959"/>
                </a:lnTo>
                <a:lnTo>
                  <a:pt x="30173" y="59593"/>
                </a:lnTo>
                <a:lnTo>
                  <a:pt x="32497" y="52112"/>
                </a:lnTo>
                <a:lnTo>
                  <a:pt x="35000" y="45219"/>
                </a:lnTo>
                <a:lnTo>
                  <a:pt x="37621" y="38718"/>
                </a:lnTo>
                <a:lnTo>
                  <a:pt x="40321" y="33432"/>
                </a:lnTo>
                <a:lnTo>
                  <a:pt x="43072" y="28955"/>
                </a:lnTo>
                <a:lnTo>
                  <a:pt x="45860" y="25019"/>
                </a:lnTo>
                <a:lnTo>
                  <a:pt x="48671" y="22394"/>
                </a:lnTo>
                <a:lnTo>
                  <a:pt x="51497" y="20645"/>
                </a:lnTo>
                <a:lnTo>
                  <a:pt x="58326" y="17836"/>
                </a:lnTo>
                <a:lnTo>
                  <a:pt x="61800" y="17453"/>
                </a:lnTo>
                <a:lnTo>
                  <a:pt x="64060" y="17350"/>
                </a:lnTo>
                <a:lnTo>
                  <a:pt x="66519" y="18234"/>
                </a:lnTo>
                <a:lnTo>
                  <a:pt x="69111" y="19776"/>
                </a:lnTo>
                <a:lnTo>
                  <a:pt x="71791" y="21757"/>
                </a:lnTo>
                <a:lnTo>
                  <a:pt x="74531" y="24029"/>
                </a:lnTo>
                <a:lnTo>
                  <a:pt x="77310" y="26497"/>
                </a:lnTo>
                <a:lnTo>
                  <a:pt x="80114" y="29095"/>
                </a:lnTo>
                <a:lnTo>
                  <a:pt x="81985" y="32732"/>
                </a:lnTo>
                <a:lnTo>
                  <a:pt x="83231" y="37061"/>
                </a:lnTo>
                <a:lnTo>
                  <a:pt x="84062" y="41853"/>
                </a:lnTo>
                <a:lnTo>
                  <a:pt x="85569" y="46951"/>
                </a:lnTo>
                <a:lnTo>
                  <a:pt x="87525" y="52256"/>
                </a:lnTo>
                <a:lnTo>
                  <a:pt x="89783" y="57698"/>
                </a:lnTo>
                <a:lnTo>
                  <a:pt x="91287" y="63230"/>
                </a:lnTo>
                <a:lnTo>
                  <a:pt x="92291" y="68823"/>
                </a:lnTo>
                <a:lnTo>
                  <a:pt x="92960" y="74457"/>
                </a:lnTo>
                <a:lnTo>
                  <a:pt x="94358" y="80118"/>
                </a:lnTo>
                <a:lnTo>
                  <a:pt x="96243" y="85797"/>
                </a:lnTo>
                <a:lnTo>
                  <a:pt x="98451" y="91488"/>
                </a:lnTo>
                <a:lnTo>
                  <a:pt x="99925" y="97187"/>
                </a:lnTo>
                <a:lnTo>
                  <a:pt x="100906" y="102891"/>
                </a:lnTo>
                <a:lnTo>
                  <a:pt x="101560" y="108599"/>
                </a:lnTo>
                <a:lnTo>
                  <a:pt x="102949" y="114310"/>
                </a:lnTo>
                <a:lnTo>
                  <a:pt x="104828" y="120021"/>
                </a:lnTo>
                <a:lnTo>
                  <a:pt x="107032" y="125734"/>
                </a:lnTo>
                <a:lnTo>
                  <a:pt x="108502" y="130495"/>
                </a:lnTo>
                <a:lnTo>
                  <a:pt x="109482" y="134622"/>
                </a:lnTo>
                <a:lnTo>
                  <a:pt x="110135" y="138326"/>
                </a:lnTo>
                <a:lnTo>
                  <a:pt x="111524" y="141747"/>
                </a:lnTo>
                <a:lnTo>
                  <a:pt x="113401" y="144980"/>
                </a:lnTo>
                <a:lnTo>
                  <a:pt x="115606" y="148089"/>
                </a:lnTo>
                <a:lnTo>
                  <a:pt x="117075" y="151113"/>
                </a:lnTo>
                <a:lnTo>
                  <a:pt x="118055" y="154082"/>
                </a:lnTo>
                <a:lnTo>
                  <a:pt x="119627" y="161140"/>
                </a:lnTo>
                <a:lnTo>
                  <a:pt x="120709" y="161719"/>
                </a:lnTo>
                <a:lnTo>
                  <a:pt x="124450" y="162363"/>
                </a:lnTo>
                <a:lnTo>
                  <a:pt x="128723" y="162776"/>
                </a:lnTo>
                <a:lnTo>
                  <a:pt x="137160" y="16287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361"/>
          <p:cNvSpPr/>
          <p:nvPr/>
        </p:nvSpPr>
        <p:spPr bwMode="auto">
          <a:xfrm>
            <a:off x="8755380" y="3077527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39" y="17741"/>
                </a:lnTo>
                <a:lnTo>
                  <a:pt x="4551" y="20400"/>
                </a:lnTo>
                <a:lnTo>
                  <a:pt x="5891" y="24077"/>
                </a:lnTo>
                <a:lnTo>
                  <a:pt x="6785" y="28434"/>
                </a:lnTo>
                <a:lnTo>
                  <a:pt x="7382" y="33244"/>
                </a:lnTo>
                <a:lnTo>
                  <a:pt x="8730" y="38355"/>
                </a:lnTo>
                <a:lnTo>
                  <a:pt x="10582" y="43667"/>
                </a:lnTo>
                <a:lnTo>
                  <a:pt x="12770" y="49114"/>
                </a:lnTo>
                <a:lnTo>
                  <a:pt x="14228" y="54650"/>
                </a:lnTo>
                <a:lnTo>
                  <a:pt x="15200" y="60246"/>
                </a:lnTo>
                <a:lnTo>
                  <a:pt x="15849" y="65882"/>
                </a:lnTo>
                <a:lnTo>
                  <a:pt x="16280" y="71544"/>
                </a:lnTo>
                <a:lnTo>
                  <a:pt x="16569" y="77223"/>
                </a:lnTo>
                <a:lnTo>
                  <a:pt x="16889" y="88614"/>
                </a:lnTo>
                <a:lnTo>
                  <a:pt x="17031" y="100027"/>
                </a:lnTo>
                <a:lnTo>
                  <a:pt x="18021" y="104784"/>
                </a:lnTo>
                <a:lnTo>
                  <a:pt x="19634" y="108909"/>
                </a:lnTo>
                <a:lnTo>
                  <a:pt x="21662" y="112611"/>
                </a:lnTo>
                <a:lnTo>
                  <a:pt x="23014" y="116031"/>
                </a:lnTo>
                <a:lnTo>
                  <a:pt x="23915" y="119264"/>
                </a:lnTo>
                <a:lnTo>
                  <a:pt x="24515" y="122372"/>
                </a:lnTo>
                <a:lnTo>
                  <a:pt x="24917" y="125396"/>
                </a:lnTo>
                <a:lnTo>
                  <a:pt x="25184" y="128365"/>
                </a:lnTo>
                <a:lnTo>
                  <a:pt x="25717" y="13716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362"/>
          <p:cNvSpPr/>
          <p:nvPr/>
        </p:nvSpPr>
        <p:spPr bwMode="auto">
          <a:xfrm>
            <a:off x="8721090" y="2974657"/>
            <a:ext cx="17145" cy="17146"/>
          </a:xfrm>
          <a:custGeom>
            <a:avLst/>
            <a:gdLst/>
            <a:ahLst/>
            <a:cxnLst/>
            <a:rect l="0" t="0" r="0" b="0"/>
            <a:pathLst>
              <a:path w="17145" h="17146">
                <a:moveTo>
                  <a:pt x="17144" y="17145"/>
                </a:moveTo>
                <a:lnTo>
                  <a:pt x="17144" y="12594"/>
                </a:lnTo>
                <a:lnTo>
                  <a:pt x="16192" y="11253"/>
                </a:lnTo>
                <a:lnTo>
                  <a:pt x="14605" y="10360"/>
                </a:lnTo>
                <a:lnTo>
                  <a:pt x="12593" y="9764"/>
                </a:lnTo>
                <a:lnTo>
                  <a:pt x="11253" y="8414"/>
                </a:lnTo>
                <a:lnTo>
                  <a:pt x="10359" y="6562"/>
                </a:lnTo>
                <a:lnTo>
                  <a:pt x="9764" y="4375"/>
                </a:lnTo>
                <a:lnTo>
                  <a:pt x="8414" y="2917"/>
                </a:lnTo>
                <a:lnTo>
                  <a:pt x="6562" y="1944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363"/>
          <p:cNvSpPr/>
          <p:nvPr/>
        </p:nvSpPr>
        <p:spPr bwMode="auto">
          <a:xfrm>
            <a:off x="8815387" y="2957512"/>
            <a:ext cx="50244" cy="265749"/>
          </a:xfrm>
          <a:custGeom>
            <a:avLst/>
            <a:gdLst/>
            <a:ahLst/>
            <a:cxnLst/>
            <a:rect l="0" t="0" r="0" b="0"/>
            <a:pathLst>
              <a:path w="50244" h="265749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4077"/>
                </a:lnTo>
                <a:lnTo>
                  <a:pt x="6785" y="28434"/>
                </a:lnTo>
                <a:lnTo>
                  <a:pt x="7382" y="33244"/>
                </a:lnTo>
                <a:lnTo>
                  <a:pt x="7779" y="38355"/>
                </a:lnTo>
                <a:lnTo>
                  <a:pt x="8043" y="43667"/>
                </a:lnTo>
                <a:lnTo>
                  <a:pt x="8220" y="49114"/>
                </a:lnTo>
                <a:lnTo>
                  <a:pt x="9290" y="55603"/>
                </a:lnTo>
                <a:lnTo>
                  <a:pt x="10957" y="62786"/>
                </a:lnTo>
                <a:lnTo>
                  <a:pt x="13019" y="70432"/>
                </a:lnTo>
                <a:lnTo>
                  <a:pt x="14394" y="77435"/>
                </a:lnTo>
                <a:lnTo>
                  <a:pt x="15311" y="84008"/>
                </a:lnTo>
                <a:lnTo>
                  <a:pt x="15923" y="90296"/>
                </a:lnTo>
                <a:lnTo>
                  <a:pt x="17283" y="96392"/>
                </a:lnTo>
                <a:lnTo>
                  <a:pt x="19141" y="102361"/>
                </a:lnTo>
                <a:lnTo>
                  <a:pt x="21334" y="108246"/>
                </a:lnTo>
                <a:lnTo>
                  <a:pt x="28970" y="130180"/>
                </a:lnTo>
                <a:lnTo>
                  <a:pt x="30742" y="137269"/>
                </a:lnTo>
                <a:lnTo>
                  <a:pt x="31925" y="143901"/>
                </a:lnTo>
                <a:lnTo>
                  <a:pt x="32714" y="150226"/>
                </a:lnTo>
                <a:lnTo>
                  <a:pt x="34192" y="156348"/>
                </a:lnTo>
                <a:lnTo>
                  <a:pt x="36130" y="162335"/>
                </a:lnTo>
                <a:lnTo>
                  <a:pt x="38374" y="168231"/>
                </a:lnTo>
                <a:lnTo>
                  <a:pt x="39870" y="175019"/>
                </a:lnTo>
                <a:lnTo>
                  <a:pt x="40868" y="182402"/>
                </a:lnTo>
                <a:lnTo>
                  <a:pt x="41532" y="190181"/>
                </a:lnTo>
                <a:lnTo>
                  <a:pt x="41977" y="197272"/>
                </a:lnTo>
                <a:lnTo>
                  <a:pt x="42469" y="210232"/>
                </a:lnTo>
                <a:lnTo>
                  <a:pt x="42746" y="223687"/>
                </a:lnTo>
                <a:lnTo>
                  <a:pt x="42862" y="263934"/>
                </a:lnTo>
                <a:lnTo>
                  <a:pt x="43815" y="264538"/>
                </a:lnTo>
                <a:lnTo>
                  <a:pt x="45403" y="264942"/>
                </a:lnTo>
                <a:lnTo>
                  <a:pt x="50243" y="265588"/>
                </a:lnTo>
                <a:lnTo>
                  <a:pt x="49688" y="265641"/>
                </a:lnTo>
                <a:lnTo>
                  <a:pt x="42863" y="265748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364"/>
          <p:cNvSpPr/>
          <p:nvPr/>
        </p:nvSpPr>
        <p:spPr bwMode="auto">
          <a:xfrm>
            <a:off x="8801875" y="3034664"/>
            <a:ext cx="116383" cy="42864"/>
          </a:xfrm>
          <a:custGeom>
            <a:avLst/>
            <a:gdLst/>
            <a:ahLst/>
            <a:cxnLst/>
            <a:rect l="0" t="0" r="0" b="0"/>
            <a:pathLst>
              <a:path w="116383" h="42864">
                <a:moveTo>
                  <a:pt x="4940" y="42863"/>
                </a:moveTo>
                <a:lnTo>
                  <a:pt x="389" y="38312"/>
                </a:lnTo>
                <a:lnTo>
                  <a:pt x="0" y="36971"/>
                </a:lnTo>
                <a:lnTo>
                  <a:pt x="694" y="36078"/>
                </a:lnTo>
                <a:lnTo>
                  <a:pt x="4102" y="34644"/>
                </a:lnTo>
                <a:lnTo>
                  <a:pt x="7107" y="34448"/>
                </a:lnTo>
                <a:lnTo>
                  <a:pt x="11618" y="34360"/>
                </a:lnTo>
                <a:lnTo>
                  <a:pt x="16798" y="34322"/>
                </a:lnTo>
                <a:lnTo>
                  <a:pt x="19512" y="33359"/>
                </a:lnTo>
                <a:lnTo>
                  <a:pt x="22275" y="31764"/>
                </a:lnTo>
                <a:lnTo>
                  <a:pt x="25069" y="29749"/>
                </a:lnTo>
                <a:lnTo>
                  <a:pt x="27884" y="28405"/>
                </a:lnTo>
                <a:lnTo>
                  <a:pt x="30713" y="27510"/>
                </a:lnTo>
                <a:lnTo>
                  <a:pt x="33553" y="26912"/>
                </a:lnTo>
                <a:lnTo>
                  <a:pt x="37350" y="26514"/>
                </a:lnTo>
                <a:lnTo>
                  <a:pt x="41786" y="26249"/>
                </a:lnTo>
                <a:lnTo>
                  <a:pt x="50844" y="25954"/>
                </a:lnTo>
                <a:lnTo>
                  <a:pt x="58043" y="25823"/>
                </a:lnTo>
                <a:lnTo>
                  <a:pt x="61297" y="24836"/>
                </a:lnTo>
                <a:lnTo>
                  <a:pt x="64420" y="23225"/>
                </a:lnTo>
                <a:lnTo>
                  <a:pt x="67452" y="21198"/>
                </a:lnTo>
                <a:lnTo>
                  <a:pt x="70427" y="19848"/>
                </a:lnTo>
                <a:lnTo>
                  <a:pt x="73363" y="18947"/>
                </a:lnTo>
                <a:lnTo>
                  <a:pt x="76273" y="18346"/>
                </a:lnTo>
                <a:lnTo>
                  <a:pt x="80117" y="16994"/>
                </a:lnTo>
                <a:lnTo>
                  <a:pt x="84586" y="15139"/>
                </a:lnTo>
                <a:lnTo>
                  <a:pt x="89469" y="12951"/>
                </a:lnTo>
                <a:lnTo>
                  <a:pt x="93678" y="11491"/>
                </a:lnTo>
                <a:lnTo>
                  <a:pt x="97436" y="10519"/>
                </a:lnTo>
                <a:lnTo>
                  <a:pt x="100893" y="9870"/>
                </a:lnTo>
                <a:lnTo>
                  <a:pt x="104152" y="8485"/>
                </a:lnTo>
                <a:lnTo>
                  <a:pt x="107276" y="6610"/>
                </a:lnTo>
                <a:lnTo>
                  <a:pt x="116382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365"/>
          <p:cNvSpPr/>
          <p:nvPr/>
        </p:nvSpPr>
        <p:spPr bwMode="auto">
          <a:xfrm>
            <a:off x="8909684" y="2871926"/>
            <a:ext cx="145734" cy="145572"/>
          </a:xfrm>
          <a:custGeom>
            <a:avLst/>
            <a:gdLst/>
            <a:ahLst/>
            <a:cxnLst/>
            <a:rect l="0" t="0" r="0" b="0"/>
            <a:pathLst>
              <a:path w="145734" h="145572">
                <a:moveTo>
                  <a:pt x="0" y="42724"/>
                </a:moveTo>
                <a:lnTo>
                  <a:pt x="0" y="35343"/>
                </a:lnTo>
                <a:lnTo>
                  <a:pt x="2541" y="32141"/>
                </a:lnTo>
                <a:lnTo>
                  <a:pt x="4551" y="29953"/>
                </a:lnTo>
                <a:lnTo>
                  <a:pt x="5892" y="27542"/>
                </a:lnTo>
                <a:lnTo>
                  <a:pt x="6786" y="24983"/>
                </a:lnTo>
                <a:lnTo>
                  <a:pt x="7382" y="22324"/>
                </a:lnTo>
                <a:lnTo>
                  <a:pt x="8731" y="20551"/>
                </a:lnTo>
                <a:lnTo>
                  <a:pt x="10583" y="19370"/>
                </a:lnTo>
                <a:lnTo>
                  <a:pt x="12772" y="18582"/>
                </a:lnTo>
                <a:lnTo>
                  <a:pt x="15182" y="17104"/>
                </a:lnTo>
                <a:lnTo>
                  <a:pt x="17742" y="15166"/>
                </a:lnTo>
                <a:lnTo>
                  <a:pt x="20401" y="12922"/>
                </a:lnTo>
                <a:lnTo>
                  <a:pt x="23126" y="10473"/>
                </a:lnTo>
                <a:lnTo>
                  <a:pt x="28693" y="5213"/>
                </a:lnTo>
                <a:lnTo>
                  <a:pt x="31511" y="3429"/>
                </a:lnTo>
                <a:lnTo>
                  <a:pt x="34343" y="2240"/>
                </a:lnTo>
                <a:lnTo>
                  <a:pt x="37183" y="1447"/>
                </a:lnTo>
                <a:lnTo>
                  <a:pt x="40982" y="918"/>
                </a:lnTo>
                <a:lnTo>
                  <a:pt x="45419" y="566"/>
                </a:lnTo>
                <a:lnTo>
                  <a:pt x="54477" y="175"/>
                </a:lnTo>
                <a:lnTo>
                  <a:pt x="61677" y="0"/>
                </a:lnTo>
                <a:lnTo>
                  <a:pt x="64930" y="906"/>
                </a:lnTo>
                <a:lnTo>
                  <a:pt x="68052" y="2463"/>
                </a:lnTo>
                <a:lnTo>
                  <a:pt x="71086" y="4453"/>
                </a:lnTo>
                <a:lnTo>
                  <a:pt x="74061" y="6732"/>
                </a:lnTo>
                <a:lnTo>
                  <a:pt x="76997" y="9205"/>
                </a:lnTo>
                <a:lnTo>
                  <a:pt x="79906" y="11805"/>
                </a:lnTo>
                <a:lnTo>
                  <a:pt x="81847" y="15444"/>
                </a:lnTo>
                <a:lnTo>
                  <a:pt x="83139" y="19775"/>
                </a:lnTo>
                <a:lnTo>
                  <a:pt x="84002" y="24567"/>
                </a:lnTo>
                <a:lnTo>
                  <a:pt x="84577" y="29667"/>
                </a:lnTo>
                <a:lnTo>
                  <a:pt x="84960" y="34971"/>
                </a:lnTo>
                <a:lnTo>
                  <a:pt x="85215" y="40413"/>
                </a:lnTo>
                <a:lnTo>
                  <a:pt x="84432" y="45946"/>
                </a:lnTo>
                <a:lnTo>
                  <a:pt x="82959" y="51539"/>
                </a:lnTo>
                <a:lnTo>
                  <a:pt x="81023" y="57173"/>
                </a:lnTo>
                <a:lnTo>
                  <a:pt x="78780" y="62834"/>
                </a:lnTo>
                <a:lnTo>
                  <a:pt x="76334" y="68513"/>
                </a:lnTo>
                <a:lnTo>
                  <a:pt x="73749" y="74204"/>
                </a:lnTo>
                <a:lnTo>
                  <a:pt x="71074" y="80856"/>
                </a:lnTo>
                <a:lnTo>
                  <a:pt x="65561" y="95866"/>
                </a:lnTo>
                <a:lnTo>
                  <a:pt x="62758" y="101964"/>
                </a:lnTo>
                <a:lnTo>
                  <a:pt x="59936" y="106983"/>
                </a:lnTo>
                <a:lnTo>
                  <a:pt x="57103" y="111280"/>
                </a:lnTo>
                <a:lnTo>
                  <a:pt x="55214" y="115098"/>
                </a:lnTo>
                <a:lnTo>
                  <a:pt x="53954" y="118596"/>
                </a:lnTo>
                <a:lnTo>
                  <a:pt x="53115" y="121880"/>
                </a:lnTo>
                <a:lnTo>
                  <a:pt x="51603" y="125974"/>
                </a:lnTo>
                <a:lnTo>
                  <a:pt x="49642" y="130609"/>
                </a:lnTo>
                <a:lnTo>
                  <a:pt x="44202" y="142634"/>
                </a:lnTo>
                <a:lnTo>
                  <a:pt x="44708" y="143620"/>
                </a:lnTo>
                <a:lnTo>
                  <a:pt x="45998" y="144278"/>
                </a:lnTo>
                <a:lnTo>
                  <a:pt x="50362" y="145334"/>
                </a:lnTo>
                <a:lnTo>
                  <a:pt x="53498" y="145478"/>
                </a:lnTo>
                <a:lnTo>
                  <a:pt x="63273" y="145571"/>
                </a:lnTo>
                <a:lnTo>
                  <a:pt x="65995" y="144626"/>
                </a:lnTo>
                <a:lnTo>
                  <a:pt x="68761" y="143043"/>
                </a:lnTo>
                <a:lnTo>
                  <a:pt x="71559" y="141036"/>
                </a:lnTo>
                <a:lnTo>
                  <a:pt x="76282" y="138745"/>
                </a:lnTo>
                <a:lnTo>
                  <a:pt x="82287" y="136265"/>
                </a:lnTo>
                <a:lnTo>
                  <a:pt x="89148" y="133660"/>
                </a:lnTo>
                <a:lnTo>
                  <a:pt x="95627" y="130970"/>
                </a:lnTo>
                <a:lnTo>
                  <a:pt x="101851" y="128225"/>
                </a:lnTo>
                <a:lnTo>
                  <a:pt x="107907" y="125442"/>
                </a:lnTo>
                <a:lnTo>
                  <a:pt x="113848" y="123587"/>
                </a:lnTo>
                <a:lnTo>
                  <a:pt x="119714" y="122350"/>
                </a:lnTo>
                <a:lnTo>
                  <a:pt x="125529" y="121525"/>
                </a:lnTo>
                <a:lnTo>
                  <a:pt x="130360" y="120023"/>
                </a:lnTo>
                <a:lnTo>
                  <a:pt x="134532" y="118069"/>
                </a:lnTo>
                <a:lnTo>
                  <a:pt x="145733" y="11130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10-3 practice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 t="63158"/>
          <a:stretch>
            <a:fillRect/>
          </a:stretch>
        </p:blipFill>
        <p:spPr bwMode="auto">
          <a:xfrm>
            <a:off x="0" y="1600200"/>
            <a:ext cx="6953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oord_plan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2882900"/>
            <a:ext cx="3962400" cy="3975100"/>
          </a:xfrm>
          <a:prstGeom prst="rect">
            <a:avLst/>
          </a:prstGeom>
        </p:spPr>
      </p:pic>
      <p:sp>
        <p:nvSpPr>
          <p:cNvPr id="6" name="SMARTPenAnnotation309"/>
          <p:cNvSpPr/>
          <p:nvPr/>
        </p:nvSpPr>
        <p:spPr bwMode="auto">
          <a:xfrm>
            <a:off x="8858250" y="4921809"/>
            <a:ext cx="102870" cy="101677"/>
          </a:xfrm>
          <a:custGeom>
            <a:avLst/>
            <a:gdLst/>
            <a:ahLst/>
            <a:cxnLst/>
            <a:rect l="0" t="0" r="0" b="0"/>
            <a:pathLst>
              <a:path w="102870" h="101677">
                <a:moveTo>
                  <a:pt x="0" y="41668"/>
                </a:moveTo>
                <a:lnTo>
                  <a:pt x="0" y="33097"/>
                </a:lnTo>
                <a:lnTo>
                  <a:pt x="4550" y="33096"/>
                </a:lnTo>
                <a:lnTo>
                  <a:pt x="5891" y="32143"/>
                </a:lnTo>
                <a:lnTo>
                  <a:pt x="6784" y="30556"/>
                </a:lnTo>
                <a:lnTo>
                  <a:pt x="7381" y="28545"/>
                </a:lnTo>
                <a:lnTo>
                  <a:pt x="8730" y="27204"/>
                </a:lnTo>
                <a:lnTo>
                  <a:pt x="10583" y="26311"/>
                </a:lnTo>
                <a:lnTo>
                  <a:pt x="12770" y="25714"/>
                </a:lnTo>
                <a:lnTo>
                  <a:pt x="14228" y="24365"/>
                </a:lnTo>
                <a:lnTo>
                  <a:pt x="15200" y="22513"/>
                </a:lnTo>
                <a:lnTo>
                  <a:pt x="15849" y="20325"/>
                </a:lnTo>
                <a:lnTo>
                  <a:pt x="17233" y="18867"/>
                </a:lnTo>
                <a:lnTo>
                  <a:pt x="19108" y="17895"/>
                </a:lnTo>
                <a:lnTo>
                  <a:pt x="21311" y="17247"/>
                </a:lnTo>
                <a:lnTo>
                  <a:pt x="23732" y="15862"/>
                </a:lnTo>
                <a:lnTo>
                  <a:pt x="26299" y="13987"/>
                </a:lnTo>
                <a:lnTo>
                  <a:pt x="28963" y="11784"/>
                </a:lnTo>
                <a:lnTo>
                  <a:pt x="31691" y="10315"/>
                </a:lnTo>
                <a:lnTo>
                  <a:pt x="34463" y="9336"/>
                </a:lnTo>
                <a:lnTo>
                  <a:pt x="41203" y="7765"/>
                </a:lnTo>
                <a:lnTo>
                  <a:pt x="42709" y="7636"/>
                </a:lnTo>
                <a:lnTo>
                  <a:pt x="44665" y="7550"/>
                </a:lnTo>
                <a:lnTo>
                  <a:pt x="50097" y="7412"/>
                </a:lnTo>
                <a:lnTo>
                  <a:pt x="51496" y="6448"/>
                </a:lnTo>
                <a:lnTo>
                  <a:pt x="53381" y="4853"/>
                </a:lnTo>
                <a:lnTo>
                  <a:pt x="55589" y="2838"/>
                </a:lnTo>
                <a:lnTo>
                  <a:pt x="58015" y="1493"/>
                </a:lnTo>
                <a:lnTo>
                  <a:pt x="60583" y="598"/>
                </a:lnTo>
                <a:lnTo>
                  <a:pt x="63249" y="0"/>
                </a:lnTo>
                <a:lnTo>
                  <a:pt x="65026" y="555"/>
                </a:lnTo>
                <a:lnTo>
                  <a:pt x="66210" y="1876"/>
                </a:lnTo>
                <a:lnTo>
                  <a:pt x="68440" y="7056"/>
                </a:lnTo>
                <a:lnTo>
                  <a:pt x="71057" y="7235"/>
                </a:lnTo>
                <a:lnTo>
                  <a:pt x="77047" y="7375"/>
                </a:lnTo>
                <a:lnTo>
                  <a:pt x="77105" y="9917"/>
                </a:lnTo>
                <a:lnTo>
                  <a:pt x="77143" y="14759"/>
                </a:lnTo>
                <a:lnTo>
                  <a:pt x="76193" y="16108"/>
                </a:lnTo>
                <a:lnTo>
                  <a:pt x="74608" y="17961"/>
                </a:lnTo>
                <a:lnTo>
                  <a:pt x="69770" y="23227"/>
                </a:lnTo>
                <a:lnTo>
                  <a:pt x="69374" y="24611"/>
                </a:lnTo>
                <a:lnTo>
                  <a:pt x="69109" y="26487"/>
                </a:lnTo>
                <a:lnTo>
                  <a:pt x="68933" y="28690"/>
                </a:lnTo>
                <a:lnTo>
                  <a:pt x="67863" y="30159"/>
                </a:lnTo>
                <a:lnTo>
                  <a:pt x="66197" y="31138"/>
                </a:lnTo>
                <a:lnTo>
                  <a:pt x="64134" y="31790"/>
                </a:lnTo>
                <a:lnTo>
                  <a:pt x="62758" y="33178"/>
                </a:lnTo>
                <a:lnTo>
                  <a:pt x="61841" y="35056"/>
                </a:lnTo>
                <a:lnTo>
                  <a:pt x="61231" y="37260"/>
                </a:lnTo>
                <a:lnTo>
                  <a:pt x="59870" y="38729"/>
                </a:lnTo>
                <a:lnTo>
                  <a:pt x="58011" y="39709"/>
                </a:lnTo>
                <a:lnTo>
                  <a:pt x="55819" y="40362"/>
                </a:lnTo>
                <a:lnTo>
                  <a:pt x="54357" y="41750"/>
                </a:lnTo>
                <a:lnTo>
                  <a:pt x="53383" y="43628"/>
                </a:lnTo>
                <a:lnTo>
                  <a:pt x="52734" y="45832"/>
                </a:lnTo>
                <a:lnTo>
                  <a:pt x="52301" y="48254"/>
                </a:lnTo>
                <a:lnTo>
                  <a:pt x="52012" y="50821"/>
                </a:lnTo>
                <a:lnTo>
                  <a:pt x="51820" y="53485"/>
                </a:lnTo>
                <a:lnTo>
                  <a:pt x="50739" y="55261"/>
                </a:lnTo>
                <a:lnTo>
                  <a:pt x="49065" y="56445"/>
                </a:lnTo>
                <a:lnTo>
                  <a:pt x="46997" y="57235"/>
                </a:lnTo>
                <a:lnTo>
                  <a:pt x="45619" y="58713"/>
                </a:lnTo>
                <a:lnTo>
                  <a:pt x="44701" y="60652"/>
                </a:lnTo>
                <a:lnTo>
                  <a:pt x="44088" y="62896"/>
                </a:lnTo>
                <a:lnTo>
                  <a:pt x="43679" y="65345"/>
                </a:lnTo>
                <a:lnTo>
                  <a:pt x="43407" y="67930"/>
                </a:lnTo>
                <a:lnTo>
                  <a:pt x="42895" y="75488"/>
                </a:lnTo>
                <a:lnTo>
                  <a:pt x="40337" y="78290"/>
                </a:lnTo>
                <a:lnTo>
                  <a:pt x="35483" y="83298"/>
                </a:lnTo>
                <a:lnTo>
                  <a:pt x="36038" y="84661"/>
                </a:lnTo>
                <a:lnTo>
                  <a:pt x="37361" y="86522"/>
                </a:lnTo>
                <a:lnTo>
                  <a:pt x="42798" y="93027"/>
                </a:lnTo>
                <a:lnTo>
                  <a:pt x="42834" y="93069"/>
                </a:lnTo>
                <a:lnTo>
                  <a:pt x="42860" y="100481"/>
                </a:lnTo>
                <a:lnTo>
                  <a:pt x="43813" y="100879"/>
                </a:lnTo>
                <a:lnTo>
                  <a:pt x="45401" y="101144"/>
                </a:lnTo>
                <a:lnTo>
                  <a:pt x="51082" y="101645"/>
                </a:lnTo>
                <a:lnTo>
                  <a:pt x="102869" y="10167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310"/>
          <p:cNvSpPr/>
          <p:nvPr/>
        </p:nvSpPr>
        <p:spPr bwMode="auto">
          <a:xfrm>
            <a:off x="8995771" y="4894898"/>
            <a:ext cx="85257" cy="77150"/>
          </a:xfrm>
          <a:custGeom>
            <a:avLst/>
            <a:gdLst/>
            <a:ahLst/>
            <a:cxnLst/>
            <a:rect l="0" t="0" r="0" b="0"/>
            <a:pathLst>
              <a:path w="85257" h="77150">
                <a:moveTo>
                  <a:pt x="25356" y="17144"/>
                </a:moveTo>
                <a:lnTo>
                  <a:pt x="3764" y="17144"/>
                </a:lnTo>
                <a:lnTo>
                  <a:pt x="2389" y="18097"/>
                </a:lnTo>
                <a:lnTo>
                  <a:pt x="1473" y="19684"/>
                </a:lnTo>
                <a:lnTo>
                  <a:pt x="0" y="24525"/>
                </a:lnTo>
                <a:lnTo>
                  <a:pt x="833" y="25875"/>
                </a:lnTo>
                <a:lnTo>
                  <a:pt x="2340" y="27727"/>
                </a:lnTo>
                <a:lnTo>
                  <a:pt x="7868" y="33905"/>
                </a:lnTo>
                <a:lnTo>
                  <a:pt x="7982" y="34985"/>
                </a:lnTo>
                <a:lnTo>
                  <a:pt x="8058" y="36659"/>
                </a:lnTo>
                <a:lnTo>
                  <a:pt x="8180" y="41636"/>
                </a:lnTo>
                <a:lnTo>
                  <a:pt x="9143" y="42997"/>
                </a:lnTo>
                <a:lnTo>
                  <a:pt x="10737" y="44857"/>
                </a:lnTo>
                <a:lnTo>
                  <a:pt x="12752" y="47049"/>
                </a:lnTo>
                <a:lnTo>
                  <a:pt x="14096" y="49464"/>
                </a:lnTo>
                <a:lnTo>
                  <a:pt x="14992" y="52026"/>
                </a:lnTo>
                <a:lnTo>
                  <a:pt x="16430" y="58430"/>
                </a:lnTo>
                <a:lnTo>
                  <a:pt x="16547" y="59908"/>
                </a:lnTo>
                <a:lnTo>
                  <a:pt x="16626" y="61846"/>
                </a:lnTo>
                <a:lnTo>
                  <a:pt x="16752" y="67249"/>
                </a:lnTo>
                <a:lnTo>
                  <a:pt x="17716" y="67693"/>
                </a:lnTo>
                <a:lnTo>
                  <a:pt x="19310" y="67988"/>
                </a:lnTo>
                <a:lnTo>
                  <a:pt x="21325" y="68185"/>
                </a:lnTo>
                <a:lnTo>
                  <a:pt x="22669" y="69269"/>
                </a:lnTo>
                <a:lnTo>
                  <a:pt x="23565" y="70944"/>
                </a:lnTo>
                <a:lnTo>
                  <a:pt x="24162" y="73013"/>
                </a:lnTo>
                <a:lnTo>
                  <a:pt x="25512" y="74393"/>
                </a:lnTo>
                <a:lnTo>
                  <a:pt x="27365" y="75312"/>
                </a:lnTo>
                <a:lnTo>
                  <a:pt x="33545" y="77044"/>
                </a:lnTo>
                <a:lnTo>
                  <a:pt x="34625" y="77080"/>
                </a:lnTo>
                <a:lnTo>
                  <a:pt x="49518" y="77149"/>
                </a:lnTo>
                <a:lnTo>
                  <a:pt x="50989" y="76197"/>
                </a:lnTo>
                <a:lnTo>
                  <a:pt x="52923" y="74610"/>
                </a:lnTo>
                <a:lnTo>
                  <a:pt x="55164" y="72600"/>
                </a:lnTo>
                <a:lnTo>
                  <a:pt x="57611" y="71260"/>
                </a:lnTo>
                <a:lnTo>
                  <a:pt x="60194" y="70366"/>
                </a:lnTo>
                <a:lnTo>
                  <a:pt x="62869" y="69771"/>
                </a:lnTo>
                <a:lnTo>
                  <a:pt x="64652" y="68421"/>
                </a:lnTo>
                <a:lnTo>
                  <a:pt x="65841" y="66569"/>
                </a:lnTo>
                <a:lnTo>
                  <a:pt x="66633" y="64381"/>
                </a:lnTo>
                <a:lnTo>
                  <a:pt x="68115" y="61971"/>
                </a:lnTo>
                <a:lnTo>
                  <a:pt x="70054" y="59411"/>
                </a:lnTo>
                <a:lnTo>
                  <a:pt x="72300" y="56752"/>
                </a:lnTo>
                <a:lnTo>
                  <a:pt x="73797" y="54027"/>
                </a:lnTo>
                <a:lnTo>
                  <a:pt x="74796" y="51258"/>
                </a:lnTo>
                <a:lnTo>
                  <a:pt x="75460" y="48459"/>
                </a:lnTo>
                <a:lnTo>
                  <a:pt x="75903" y="45641"/>
                </a:lnTo>
                <a:lnTo>
                  <a:pt x="76200" y="42809"/>
                </a:lnTo>
                <a:lnTo>
                  <a:pt x="76396" y="39969"/>
                </a:lnTo>
                <a:lnTo>
                  <a:pt x="77481" y="38076"/>
                </a:lnTo>
                <a:lnTo>
                  <a:pt x="79156" y="36814"/>
                </a:lnTo>
                <a:lnTo>
                  <a:pt x="81225" y="35972"/>
                </a:lnTo>
                <a:lnTo>
                  <a:pt x="82604" y="34459"/>
                </a:lnTo>
                <a:lnTo>
                  <a:pt x="83524" y="32497"/>
                </a:lnTo>
                <a:lnTo>
                  <a:pt x="84138" y="30237"/>
                </a:lnTo>
                <a:lnTo>
                  <a:pt x="84546" y="27777"/>
                </a:lnTo>
                <a:lnTo>
                  <a:pt x="84818" y="25186"/>
                </a:lnTo>
                <a:lnTo>
                  <a:pt x="85256" y="18733"/>
                </a:lnTo>
                <a:lnTo>
                  <a:pt x="84339" y="17251"/>
                </a:lnTo>
                <a:lnTo>
                  <a:pt x="82776" y="15310"/>
                </a:lnTo>
                <a:lnTo>
                  <a:pt x="77974" y="9903"/>
                </a:lnTo>
                <a:lnTo>
                  <a:pt x="77579" y="8507"/>
                </a:lnTo>
                <a:lnTo>
                  <a:pt x="77317" y="6623"/>
                </a:lnTo>
                <a:lnTo>
                  <a:pt x="77141" y="4415"/>
                </a:lnTo>
                <a:lnTo>
                  <a:pt x="76072" y="2943"/>
                </a:lnTo>
                <a:lnTo>
                  <a:pt x="74407" y="1962"/>
                </a:lnTo>
                <a:lnTo>
                  <a:pt x="72345" y="1308"/>
                </a:lnTo>
                <a:lnTo>
                  <a:pt x="70016" y="871"/>
                </a:lnTo>
                <a:lnTo>
                  <a:pt x="67512" y="581"/>
                </a:lnTo>
                <a:lnTo>
                  <a:pt x="64891" y="387"/>
                </a:lnTo>
                <a:lnTo>
                  <a:pt x="62190" y="258"/>
                </a:lnTo>
                <a:lnTo>
                  <a:pt x="56649" y="114"/>
                </a:lnTo>
                <a:lnTo>
                  <a:pt x="22394" y="0"/>
                </a:lnTo>
                <a:lnTo>
                  <a:pt x="20524" y="952"/>
                </a:lnTo>
                <a:lnTo>
                  <a:pt x="19277" y="2539"/>
                </a:lnTo>
                <a:lnTo>
                  <a:pt x="18446" y="4550"/>
                </a:lnTo>
                <a:lnTo>
                  <a:pt x="16940" y="5891"/>
                </a:lnTo>
                <a:lnTo>
                  <a:pt x="14982" y="6784"/>
                </a:lnTo>
                <a:lnTo>
                  <a:pt x="8211" y="857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311"/>
          <p:cNvSpPr/>
          <p:nvPr/>
        </p:nvSpPr>
        <p:spPr bwMode="auto">
          <a:xfrm>
            <a:off x="7220902" y="3043237"/>
            <a:ext cx="94299" cy="85618"/>
          </a:xfrm>
          <a:custGeom>
            <a:avLst/>
            <a:gdLst/>
            <a:ahLst/>
            <a:cxnLst/>
            <a:rect l="0" t="0" r="0" b="0"/>
            <a:pathLst>
              <a:path w="94299" h="85618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2540" y="9102"/>
                </a:lnTo>
                <a:lnTo>
                  <a:pt x="7381" y="8677"/>
                </a:lnTo>
                <a:lnTo>
                  <a:pt x="8731" y="7690"/>
                </a:lnTo>
                <a:lnTo>
                  <a:pt x="10583" y="6079"/>
                </a:lnTo>
                <a:lnTo>
                  <a:pt x="15849" y="1201"/>
                </a:lnTo>
                <a:lnTo>
                  <a:pt x="17233" y="801"/>
                </a:lnTo>
                <a:lnTo>
                  <a:pt x="19109" y="534"/>
                </a:lnTo>
                <a:lnTo>
                  <a:pt x="21311" y="356"/>
                </a:lnTo>
                <a:lnTo>
                  <a:pt x="23733" y="237"/>
                </a:lnTo>
                <a:lnTo>
                  <a:pt x="32712" y="31"/>
                </a:lnTo>
                <a:lnTo>
                  <a:pt x="51072" y="0"/>
                </a:lnTo>
                <a:lnTo>
                  <a:pt x="51274" y="2540"/>
                </a:lnTo>
                <a:lnTo>
                  <a:pt x="51404" y="7381"/>
                </a:lnTo>
                <a:lnTo>
                  <a:pt x="51433" y="15849"/>
                </a:lnTo>
                <a:lnTo>
                  <a:pt x="50482" y="17233"/>
                </a:lnTo>
                <a:lnTo>
                  <a:pt x="48894" y="19109"/>
                </a:lnTo>
                <a:lnTo>
                  <a:pt x="44054" y="24412"/>
                </a:lnTo>
                <a:lnTo>
                  <a:pt x="38665" y="29882"/>
                </a:lnTo>
                <a:lnTo>
                  <a:pt x="37206" y="32304"/>
                </a:lnTo>
                <a:lnTo>
                  <a:pt x="36234" y="34871"/>
                </a:lnTo>
                <a:lnTo>
                  <a:pt x="35586" y="37535"/>
                </a:lnTo>
                <a:lnTo>
                  <a:pt x="34202" y="39311"/>
                </a:lnTo>
                <a:lnTo>
                  <a:pt x="32326" y="40495"/>
                </a:lnTo>
                <a:lnTo>
                  <a:pt x="30124" y="41284"/>
                </a:lnTo>
                <a:lnTo>
                  <a:pt x="28655" y="42763"/>
                </a:lnTo>
                <a:lnTo>
                  <a:pt x="27676" y="44701"/>
                </a:lnTo>
                <a:lnTo>
                  <a:pt x="27023" y="46946"/>
                </a:lnTo>
                <a:lnTo>
                  <a:pt x="25635" y="49395"/>
                </a:lnTo>
                <a:lnTo>
                  <a:pt x="23758" y="51980"/>
                </a:lnTo>
                <a:lnTo>
                  <a:pt x="18451" y="58422"/>
                </a:lnTo>
                <a:lnTo>
                  <a:pt x="18015" y="59903"/>
                </a:lnTo>
                <a:lnTo>
                  <a:pt x="17725" y="61843"/>
                </a:lnTo>
                <a:lnTo>
                  <a:pt x="17260" y="67249"/>
                </a:lnTo>
                <a:lnTo>
                  <a:pt x="17196" y="70528"/>
                </a:lnTo>
                <a:lnTo>
                  <a:pt x="17146" y="81589"/>
                </a:lnTo>
                <a:lnTo>
                  <a:pt x="18098" y="82967"/>
                </a:lnTo>
                <a:lnTo>
                  <a:pt x="19686" y="83887"/>
                </a:lnTo>
                <a:lnTo>
                  <a:pt x="24526" y="85362"/>
                </a:lnTo>
                <a:lnTo>
                  <a:pt x="25876" y="85483"/>
                </a:lnTo>
                <a:lnTo>
                  <a:pt x="27728" y="85564"/>
                </a:lnTo>
                <a:lnTo>
                  <a:pt x="29916" y="85617"/>
                </a:lnTo>
                <a:lnTo>
                  <a:pt x="33279" y="84701"/>
                </a:lnTo>
                <a:lnTo>
                  <a:pt x="37427" y="83137"/>
                </a:lnTo>
                <a:lnTo>
                  <a:pt x="42095" y="81142"/>
                </a:lnTo>
                <a:lnTo>
                  <a:pt x="46162" y="79812"/>
                </a:lnTo>
                <a:lnTo>
                  <a:pt x="49824" y="78926"/>
                </a:lnTo>
                <a:lnTo>
                  <a:pt x="57996" y="77503"/>
                </a:lnTo>
                <a:lnTo>
                  <a:pt x="59619" y="77386"/>
                </a:lnTo>
                <a:lnTo>
                  <a:pt x="61654" y="77308"/>
                </a:lnTo>
                <a:lnTo>
                  <a:pt x="69068" y="77199"/>
                </a:lnTo>
                <a:lnTo>
                  <a:pt x="71763" y="77183"/>
                </a:lnTo>
                <a:lnTo>
                  <a:pt x="74513" y="76221"/>
                </a:lnTo>
                <a:lnTo>
                  <a:pt x="77298" y="74626"/>
                </a:lnTo>
                <a:lnTo>
                  <a:pt x="80107" y="72611"/>
                </a:lnTo>
                <a:lnTo>
                  <a:pt x="82932" y="71267"/>
                </a:lnTo>
                <a:lnTo>
                  <a:pt x="85768" y="70371"/>
                </a:lnTo>
                <a:lnTo>
                  <a:pt x="94298" y="6858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312"/>
          <p:cNvSpPr/>
          <p:nvPr/>
        </p:nvSpPr>
        <p:spPr bwMode="auto">
          <a:xfrm>
            <a:off x="7358062" y="3051822"/>
            <a:ext cx="102368" cy="85680"/>
          </a:xfrm>
          <a:custGeom>
            <a:avLst/>
            <a:gdLst/>
            <a:ahLst/>
            <a:cxnLst/>
            <a:rect l="0" t="0" r="0" b="0"/>
            <a:pathLst>
              <a:path w="102368" h="85680">
                <a:moveTo>
                  <a:pt x="8572" y="8560"/>
                </a:moveTo>
                <a:lnTo>
                  <a:pt x="8572" y="13111"/>
                </a:lnTo>
                <a:lnTo>
                  <a:pt x="7620" y="14452"/>
                </a:lnTo>
                <a:lnTo>
                  <a:pt x="6033" y="15345"/>
                </a:lnTo>
                <a:lnTo>
                  <a:pt x="4021" y="15941"/>
                </a:lnTo>
                <a:lnTo>
                  <a:pt x="2681" y="17291"/>
                </a:lnTo>
                <a:lnTo>
                  <a:pt x="1787" y="19143"/>
                </a:lnTo>
                <a:lnTo>
                  <a:pt x="353" y="24409"/>
                </a:lnTo>
                <a:lnTo>
                  <a:pt x="236" y="25794"/>
                </a:lnTo>
                <a:lnTo>
                  <a:pt x="157" y="27669"/>
                </a:lnTo>
                <a:lnTo>
                  <a:pt x="70" y="32293"/>
                </a:lnTo>
                <a:lnTo>
                  <a:pt x="0" y="72724"/>
                </a:lnTo>
                <a:lnTo>
                  <a:pt x="953" y="74196"/>
                </a:lnTo>
                <a:lnTo>
                  <a:pt x="2540" y="75178"/>
                </a:lnTo>
                <a:lnTo>
                  <a:pt x="4551" y="75832"/>
                </a:lnTo>
                <a:lnTo>
                  <a:pt x="6845" y="77220"/>
                </a:lnTo>
                <a:lnTo>
                  <a:pt x="9326" y="79098"/>
                </a:lnTo>
                <a:lnTo>
                  <a:pt x="11932" y="81303"/>
                </a:lnTo>
                <a:lnTo>
                  <a:pt x="14622" y="82773"/>
                </a:lnTo>
                <a:lnTo>
                  <a:pt x="17368" y="83753"/>
                </a:lnTo>
                <a:lnTo>
                  <a:pt x="20151" y="84406"/>
                </a:lnTo>
                <a:lnTo>
                  <a:pt x="22959" y="84842"/>
                </a:lnTo>
                <a:lnTo>
                  <a:pt x="25784" y="85132"/>
                </a:lnTo>
                <a:lnTo>
                  <a:pt x="32610" y="85598"/>
                </a:lnTo>
                <a:lnTo>
                  <a:pt x="36083" y="85662"/>
                </a:lnTo>
                <a:lnTo>
                  <a:pt x="38343" y="85679"/>
                </a:lnTo>
                <a:lnTo>
                  <a:pt x="41755" y="84738"/>
                </a:lnTo>
                <a:lnTo>
                  <a:pt x="45934" y="83157"/>
                </a:lnTo>
                <a:lnTo>
                  <a:pt x="50625" y="81152"/>
                </a:lnTo>
                <a:lnTo>
                  <a:pt x="54705" y="79814"/>
                </a:lnTo>
                <a:lnTo>
                  <a:pt x="58378" y="78923"/>
                </a:lnTo>
                <a:lnTo>
                  <a:pt x="61778" y="78328"/>
                </a:lnTo>
                <a:lnTo>
                  <a:pt x="64998" y="76980"/>
                </a:lnTo>
                <a:lnTo>
                  <a:pt x="68097" y="75128"/>
                </a:lnTo>
                <a:lnTo>
                  <a:pt x="71116" y="72941"/>
                </a:lnTo>
                <a:lnTo>
                  <a:pt x="74081" y="70531"/>
                </a:lnTo>
                <a:lnTo>
                  <a:pt x="77010" y="67972"/>
                </a:lnTo>
                <a:lnTo>
                  <a:pt x="79915" y="65313"/>
                </a:lnTo>
                <a:lnTo>
                  <a:pt x="82804" y="63540"/>
                </a:lnTo>
                <a:lnTo>
                  <a:pt x="85682" y="62359"/>
                </a:lnTo>
                <a:lnTo>
                  <a:pt x="88554" y="61571"/>
                </a:lnTo>
                <a:lnTo>
                  <a:pt x="91421" y="60093"/>
                </a:lnTo>
                <a:lnTo>
                  <a:pt x="94285" y="58155"/>
                </a:lnTo>
                <a:lnTo>
                  <a:pt x="97147" y="55911"/>
                </a:lnTo>
                <a:lnTo>
                  <a:pt x="99054" y="53462"/>
                </a:lnTo>
                <a:lnTo>
                  <a:pt x="100326" y="50878"/>
                </a:lnTo>
                <a:lnTo>
                  <a:pt x="101174" y="48202"/>
                </a:lnTo>
                <a:lnTo>
                  <a:pt x="101740" y="45465"/>
                </a:lnTo>
                <a:lnTo>
                  <a:pt x="102116" y="42689"/>
                </a:lnTo>
                <a:lnTo>
                  <a:pt x="102367" y="39885"/>
                </a:lnTo>
                <a:lnTo>
                  <a:pt x="101583" y="37063"/>
                </a:lnTo>
                <a:lnTo>
                  <a:pt x="100107" y="34230"/>
                </a:lnTo>
                <a:lnTo>
                  <a:pt x="95445" y="27389"/>
                </a:lnTo>
                <a:lnTo>
                  <a:pt x="94110" y="25875"/>
                </a:lnTo>
                <a:lnTo>
                  <a:pt x="87017" y="18472"/>
                </a:lnTo>
                <a:lnTo>
                  <a:pt x="81557" y="12979"/>
                </a:lnTo>
                <a:lnTo>
                  <a:pt x="78184" y="10553"/>
                </a:lnTo>
                <a:lnTo>
                  <a:pt x="74030" y="7984"/>
                </a:lnTo>
                <a:lnTo>
                  <a:pt x="69356" y="5318"/>
                </a:lnTo>
                <a:lnTo>
                  <a:pt x="65287" y="3542"/>
                </a:lnTo>
                <a:lnTo>
                  <a:pt x="61622" y="2357"/>
                </a:lnTo>
                <a:lnTo>
                  <a:pt x="53447" y="456"/>
                </a:lnTo>
                <a:lnTo>
                  <a:pt x="51824" y="300"/>
                </a:lnTo>
                <a:lnTo>
                  <a:pt x="49789" y="195"/>
                </a:lnTo>
                <a:lnTo>
                  <a:pt x="44989" y="80"/>
                </a:lnTo>
                <a:lnTo>
                  <a:pt x="31336" y="0"/>
                </a:lnTo>
                <a:lnTo>
                  <a:pt x="29463" y="948"/>
                </a:lnTo>
                <a:lnTo>
                  <a:pt x="28215" y="2533"/>
                </a:lnTo>
                <a:lnTo>
                  <a:pt x="27382" y="4542"/>
                </a:lnTo>
                <a:lnTo>
                  <a:pt x="25875" y="5881"/>
                </a:lnTo>
                <a:lnTo>
                  <a:pt x="23918" y="6774"/>
                </a:lnTo>
                <a:lnTo>
                  <a:pt x="17145" y="856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313"/>
          <p:cNvSpPr/>
          <p:nvPr/>
        </p:nvSpPr>
        <p:spPr bwMode="auto">
          <a:xfrm>
            <a:off x="6783715" y="3489043"/>
            <a:ext cx="42852" cy="77000"/>
          </a:xfrm>
          <a:custGeom>
            <a:avLst/>
            <a:gdLst/>
            <a:ahLst/>
            <a:cxnLst/>
            <a:rect l="0" t="0" r="0" b="0"/>
            <a:pathLst>
              <a:path w="42852" h="77000">
                <a:moveTo>
                  <a:pt x="8562" y="51399"/>
                </a:moveTo>
                <a:lnTo>
                  <a:pt x="16781" y="51399"/>
                </a:lnTo>
                <a:lnTo>
                  <a:pt x="17852" y="50447"/>
                </a:lnTo>
                <a:lnTo>
                  <a:pt x="24484" y="44018"/>
                </a:lnTo>
                <a:lnTo>
                  <a:pt x="25845" y="43621"/>
                </a:lnTo>
                <a:lnTo>
                  <a:pt x="27704" y="43356"/>
                </a:lnTo>
                <a:lnTo>
                  <a:pt x="29896" y="43180"/>
                </a:lnTo>
                <a:lnTo>
                  <a:pt x="31357" y="44014"/>
                </a:lnTo>
                <a:lnTo>
                  <a:pt x="32331" y="45524"/>
                </a:lnTo>
                <a:lnTo>
                  <a:pt x="34165" y="51055"/>
                </a:lnTo>
                <a:lnTo>
                  <a:pt x="35156" y="52123"/>
                </a:lnTo>
                <a:lnTo>
                  <a:pt x="42497" y="59610"/>
                </a:lnTo>
                <a:lnTo>
                  <a:pt x="41662" y="60683"/>
                </a:lnTo>
                <a:lnTo>
                  <a:pt x="40154" y="62351"/>
                </a:lnTo>
                <a:lnTo>
                  <a:pt x="34623" y="68182"/>
                </a:lnTo>
                <a:lnTo>
                  <a:pt x="33557" y="68302"/>
                </a:lnTo>
                <a:lnTo>
                  <a:pt x="31893" y="68383"/>
                </a:lnTo>
                <a:lnTo>
                  <a:pt x="26929" y="68512"/>
                </a:lnTo>
                <a:lnTo>
                  <a:pt x="18433" y="68541"/>
                </a:lnTo>
                <a:lnTo>
                  <a:pt x="18000" y="67590"/>
                </a:lnTo>
                <a:lnTo>
                  <a:pt x="17712" y="66003"/>
                </a:lnTo>
                <a:lnTo>
                  <a:pt x="17520" y="63993"/>
                </a:lnTo>
                <a:lnTo>
                  <a:pt x="16438" y="62652"/>
                </a:lnTo>
                <a:lnTo>
                  <a:pt x="14766" y="61759"/>
                </a:lnTo>
                <a:lnTo>
                  <a:pt x="12698" y="61163"/>
                </a:lnTo>
                <a:lnTo>
                  <a:pt x="11319" y="59813"/>
                </a:lnTo>
                <a:lnTo>
                  <a:pt x="10400" y="57961"/>
                </a:lnTo>
                <a:lnTo>
                  <a:pt x="9788" y="55774"/>
                </a:lnTo>
                <a:lnTo>
                  <a:pt x="9378" y="53363"/>
                </a:lnTo>
                <a:lnTo>
                  <a:pt x="9106" y="50803"/>
                </a:lnTo>
                <a:lnTo>
                  <a:pt x="8925" y="48144"/>
                </a:lnTo>
                <a:lnTo>
                  <a:pt x="8804" y="45419"/>
                </a:lnTo>
                <a:lnTo>
                  <a:pt x="8594" y="35913"/>
                </a:lnTo>
                <a:lnTo>
                  <a:pt x="8571" y="30195"/>
                </a:lnTo>
                <a:lnTo>
                  <a:pt x="9521" y="28690"/>
                </a:lnTo>
                <a:lnTo>
                  <a:pt x="11106" y="27687"/>
                </a:lnTo>
                <a:lnTo>
                  <a:pt x="15944" y="26078"/>
                </a:lnTo>
                <a:lnTo>
                  <a:pt x="17293" y="25946"/>
                </a:lnTo>
                <a:lnTo>
                  <a:pt x="19145" y="25857"/>
                </a:lnTo>
                <a:lnTo>
                  <a:pt x="25323" y="25692"/>
                </a:lnTo>
                <a:lnTo>
                  <a:pt x="30145" y="25685"/>
                </a:lnTo>
                <a:lnTo>
                  <a:pt x="32475" y="26636"/>
                </a:lnTo>
                <a:lnTo>
                  <a:pt x="34981" y="28223"/>
                </a:lnTo>
                <a:lnTo>
                  <a:pt x="41297" y="33063"/>
                </a:lnTo>
                <a:lnTo>
                  <a:pt x="41815" y="34412"/>
                </a:lnTo>
                <a:lnTo>
                  <a:pt x="42162" y="36265"/>
                </a:lnTo>
                <a:lnTo>
                  <a:pt x="42715" y="41530"/>
                </a:lnTo>
                <a:lnTo>
                  <a:pt x="42761" y="42915"/>
                </a:lnTo>
                <a:lnTo>
                  <a:pt x="42844" y="51481"/>
                </a:lnTo>
                <a:lnTo>
                  <a:pt x="42851" y="58666"/>
                </a:lnTo>
                <a:lnTo>
                  <a:pt x="41899" y="59101"/>
                </a:lnTo>
                <a:lnTo>
                  <a:pt x="40311" y="59391"/>
                </a:lnTo>
                <a:lnTo>
                  <a:pt x="35471" y="59857"/>
                </a:lnTo>
                <a:lnTo>
                  <a:pt x="34122" y="59895"/>
                </a:lnTo>
                <a:lnTo>
                  <a:pt x="13889" y="59971"/>
                </a:lnTo>
                <a:lnTo>
                  <a:pt x="12114" y="59019"/>
                </a:lnTo>
                <a:lnTo>
                  <a:pt x="10929" y="57432"/>
                </a:lnTo>
                <a:lnTo>
                  <a:pt x="10140" y="55420"/>
                </a:lnTo>
                <a:lnTo>
                  <a:pt x="8662" y="54080"/>
                </a:lnTo>
                <a:lnTo>
                  <a:pt x="6724" y="53186"/>
                </a:lnTo>
                <a:lnTo>
                  <a:pt x="4479" y="52591"/>
                </a:lnTo>
                <a:lnTo>
                  <a:pt x="2983" y="51241"/>
                </a:lnTo>
                <a:lnTo>
                  <a:pt x="1985" y="49389"/>
                </a:lnTo>
                <a:lnTo>
                  <a:pt x="107" y="43211"/>
                </a:lnTo>
                <a:lnTo>
                  <a:pt x="67" y="42130"/>
                </a:lnTo>
                <a:lnTo>
                  <a:pt x="0" y="35479"/>
                </a:lnTo>
                <a:lnTo>
                  <a:pt x="949" y="35071"/>
                </a:lnTo>
                <a:lnTo>
                  <a:pt x="2534" y="34799"/>
                </a:lnTo>
                <a:lnTo>
                  <a:pt x="7372" y="34362"/>
                </a:lnTo>
                <a:lnTo>
                  <a:pt x="10573" y="34302"/>
                </a:lnTo>
                <a:lnTo>
                  <a:pt x="37501" y="34254"/>
                </a:lnTo>
                <a:lnTo>
                  <a:pt x="39284" y="35207"/>
                </a:lnTo>
                <a:lnTo>
                  <a:pt x="40473" y="36794"/>
                </a:lnTo>
                <a:lnTo>
                  <a:pt x="42382" y="41635"/>
                </a:lnTo>
                <a:lnTo>
                  <a:pt x="42539" y="42985"/>
                </a:lnTo>
                <a:lnTo>
                  <a:pt x="42643" y="44837"/>
                </a:lnTo>
                <a:lnTo>
                  <a:pt x="42759" y="49435"/>
                </a:lnTo>
                <a:lnTo>
                  <a:pt x="42840" y="62947"/>
                </a:lnTo>
                <a:lnTo>
                  <a:pt x="41891" y="64812"/>
                </a:lnTo>
                <a:lnTo>
                  <a:pt x="40307" y="66057"/>
                </a:lnTo>
                <a:lnTo>
                  <a:pt x="38298" y="66886"/>
                </a:lnTo>
                <a:lnTo>
                  <a:pt x="36005" y="68391"/>
                </a:lnTo>
                <a:lnTo>
                  <a:pt x="33526" y="70347"/>
                </a:lnTo>
                <a:lnTo>
                  <a:pt x="27252" y="75780"/>
                </a:lnTo>
                <a:lnTo>
                  <a:pt x="25784" y="76225"/>
                </a:lnTo>
                <a:lnTo>
                  <a:pt x="23853" y="76523"/>
                </a:lnTo>
                <a:lnTo>
                  <a:pt x="21614" y="76721"/>
                </a:lnTo>
                <a:lnTo>
                  <a:pt x="19168" y="76852"/>
                </a:lnTo>
                <a:lnTo>
                  <a:pt x="13911" y="76999"/>
                </a:lnTo>
                <a:lnTo>
                  <a:pt x="12128" y="76086"/>
                </a:lnTo>
                <a:lnTo>
                  <a:pt x="10940" y="74525"/>
                </a:lnTo>
                <a:lnTo>
                  <a:pt x="10147" y="72531"/>
                </a:lnTo>
                <a:lnTo>
                  <a:pt x="8666" y="71202"/>
                </a:lnTo>
                <a:lnTo>
                  <a:pt x="6727" y="70316"/>
                </a:lnTo>
                <a:lnTo>
                  <a:pt x="4481" y="69725"/>
                </a:lnTo>
                <a:lnTo>
                  <a:pt x="2984" y="68379"/>
                </a:lnTo>
                <a:lnTo>
                  <a:pt x="1986" y="66529"/>
                </a:lnTo>
                <a:lnTo>
                  <a:pt x="1321" y="64343"/>
                </a:lnTo>
                <a:lnTo>
                  <a:pt x="877" y="61934"/>
                </a:lnTo>
                <a:lnTo>
                  <a:pt x="581" y="59374"/>
                </a:lnTo>
                <a:lnTo>
                  <a:pt x="384" y="56716"/>
                </a:lnTo>
                <a:lnTo>
                  <a:pt x="253" y="53991"/>
                </a:lnTo>
                <a:lnTo>
                  <a:pt x="107" y="48424"/>
                </a:lnTo>
                <a:lnTo>
                  <a:pt x="0" y="26836"/>
                </a:lnTo>
                <a:lnTo>
                  <a:pt x="949" y="22641"/>
                </a:lnTo>
                <a:lnTo>
                  <a:pt x="2534" y="18892"/>
                </a:lnTo>
                <a:lnTo>
                  <a:pt x="4544" y="15440"/>
                </a:lnTo>
                <a:lnTo>
                  <a:pt x="6835" y="13139"/>
                </a:lnTo>
                <a:lnTo>
                  <a:pt x="9316" y="11605"/>
                </a:lnTo>
                <a:lnTo>
                  <a:pt x="11922" y="10582"/>
                </a:lnTo>
                <a:lnTo>
                  <a:pt x="14612" y="8948"/>
                </a:lnTo>
                <a:lnTo>
                  <a:pt x="17358" y="6906"/>
                </a:lnTo>
                <a:lnTo>
                  <a:pt x="20141" y="4592"/>
                </a:lnTo>
                <a:lnTo>
                  <a:pt x="22949" y="3049"/>
                </a:lnTo>
                <a:lnTo>
                  <a:pt x="25774" y="2021"/>
                </a:lnTo>
                <a:lnTo>
                  <a:pt x="32599" y="370"/>
                </a:lnTo>
                <a:lnTo>
                  <a:pt x="34112" y="235"/>
                </a:lnTo>
                <a:lnTo>
                  <a:pt x="36073" y="145"/>
                </a:lnTo>
                <a:lnTo>
                  <a:pt x="41513" y="0"/>
                </a:lnTo>
                <a:lnTo>
                  <a:pt x="41959" y="940"/>
                </a:lnTo>
                <a:lnTo>
                  <a:pt x="42257" y="2520"/>
                </a:lnTo>
                <a:lnTo>
                  <a:pt x="42734" y="7348"/>
                </a:lnTo>
                <a:lnTo>
                  <a:pt x="42773" y="8696"/>
                </a:lnTo>
                <a:lnTo>
                  <a:pt x="42842" y="20364"/>
                </a:lnTo>
                <a:lnTo>
                  <a:pt x="41893" y="23089"/>
                </a:lnTo>
                <a:lnTo>
                  <a:pt x="40308" y="25858"/>
                </a:lnTo>
                <a:lnTo>
                  <a:pt x="34279" y="34254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314"/>
          <p:cNvSpPr/>
          <p:nvPr/>
        </p:nvSpPr>
        <p:spPr bwMode="auto">
          <a:xfrm>
            <a:off x="6749415" y="3231832"/>
            <a:ext cx="180022" cy="154271"/>
          </a:xfrm>
          <a:custGeom>
            <a:avLst/>
            <a:gdLst/>
            <a:ahLst/>
            <a:cxnLst/>
            <a:rect l="0" t="0" r="0" b="0"/>
            <a:pathLst>
              <a:path w="180022" h="154271">
                <a:moveTo>
                  <a:pt x="0" y="42863"/>
                </a:moveTo>
                <a:lnTo>
                  <a:pt x="4551" y="47413"/>
                </a:lnTo>
                <a:lnTo>
                  <a:pt x="5891" y="49707"/>
                </a:lnTo>
                <a:lnTo>
                  <a:pt x="6785" y="52188"/>
                </a:lnTo>
                <a:lnTo>
                  <a:pt x="7381" y="54794"/>
                </a:lnTo>
                <a:lnTo>
                  <a:pt x="7777" y="57485"/>
                </a:lnTo>
                <a:lnTo>
                  <a:pt x="8043" y="60231"/>
                </a:lnTo>
                <a:lnTo>
                  <a:pt x="8219" y="63014"/>
                </a:lnTo>
                <a:lnTo>
                  <a:pt x="8415" y="68646"/>
                </a:lnTo>
                <a:lnTo>
                  <a:pt x="8541" y="80023"/>
                </a:lnTo>
                <a:lnTo>
                  <a:pt x="9504" y="82876"/>
                </a:lnTo>
                <a:lnTo>
                  <a:pt x="11098" y="85731"/>
                </a:lnTo>
                <a:lnTo>
                  <a:pt x="13114" y="88587"/>
                </a:lnTo>
                <a:lnTo>
                  <a:pt x="14457" y="91443"/>
                </a:lnTo>
                <a:lnTo>
                  <a:pt x="15353" y="94299"/>
                </a:lnTo>
                <a:lnTo>
                  <a:pt x="15950" y="97157"/>
                </a:lnTo>
                <a:lnTo>
                  <a:pt x="17301" y="100013"/>
                </a:lnTo>
                <a:lnTo>
                  <a:pt x="19154" y="102871"/>
                </a:lnTo>
                <a:lnTo>
                  <a:pt x="21341" y="105728"/>
                </a:lnTo>
                <a:lnTo>
                  <a:pt x="22800" y="108585"/>
                </a:lnTo>
                <a:lnTo>
                  <a:pt x="23772" y="111443"/>
                </a:lnTo>
                <a:lnTo>
                  <a:pt x="24421" y="114300"/>
                </a:lnTo>
                <a:lnTo>
                  <a:pt x="25805" y="117158"/>
                </a:lnTo>
                <a:lnTo>
                  <a:pt x="27681" y="120015"/>
                </a:lnTo>
                <a:lnTo>
                  <a:pt x="29884" y="122873"/>
                </a:lnTo>
                <a:lnTo>
                  <a:pt x="32305" y="125730"/>
                </a:lnTo>
                <a:lnTo>
                  <a:pt x="34871" y="128588"/>
                </a:lnTo>
                <a:lnTo>
                  <a:pt x="41283" y="135467"/>
                </a:lnTo>
                <a:lnTo>
                  <a:pt x="41810" y="136984"/>
                </a:lnTo>
                <a:lnTo>
                  <a:pt x="42394" y="141209"/>
                </a:lnTo>
                <a:lnTo>
                  <a:pt x="43503" y="142717"/>
                </a:lnTo>
                <a:lnTo>
                  <a:pt x="45195" y="143722"/>
                </a:lnTo>
                <a:lnTo>
                  <a:pt x="47274" y="144392"/>
                </a:lnTo>
                <a:lnTo>
                  <a:pt x="48662" y="145792"/>
                </a:lnTo>
                <a:lnTo>
                  <a:pt x="49586" y="147677"/>
                </a:lnTo>
                <a:lnTo>
                  <a:pt x="51326" y="153917"/>
                </a:lnTo>
                <a:lnTo>
                  <a:pt x="51403" y="149639"/>
                </a:lnTo>
                <a:lnTo>
                  <a:pt x="51435" y="112593"/>
                </a:lnTo>
                <a:lnTo>
                  <a:pt x="52387" y="108400"/>
                </a:lnTo>
                <a:lnTo>
                  <a:pt x="53974" y="104651"/>
                </a:lnTo>
                <a:lnTo>
                  <a:pt x="55985" y="101200"/>
                </a:lnTo>
                <a:lnTo>
                  <a:pt x="57326" y="97947"/>
                </a:lnTo>
                <a:lnTo>
                  <a:pt x="58219" y="94826"/>
                </a:lnTo>
                <a:lnTo>
                  <a:pt x="58815" y="91792"/>
                </a:lnTo>
                <a:lnTo>
                  <a:pt x="59213" y="88817"/>
                </a:lnTo>
                <a:lnTo>
                  <a:pt x="59477" y="85882"/>
                </a:lnTo>
                <a:lnTo>
                  <a:pt x="59654" y="82972"/>
                </a:lnTo>
                <a:lnTo>
                  <a:pt x="60725" y="81032"/>
                </a:lnTo>
                <a:lnTo>
                  <a:pt x="62390" y="79739"/>
                </a:lnTo>
                <a:lnTo>
                  <a:pt x="68217" y="77304"/>
                </a:lnTo>
                <a:lnTo>
                  <a:pt x="68472" y="81748"/>
                </a:lnTo>
                <a:lnTo>
                  <a:pt x="68548" y="84547"/>
                </a:lnTo>
                <a:lnTo>
                  <a:pt x="71105" y="87742"/>
                </a:lnTo>
                <a:lnTo>
                  <a:pt x="75417" y="92336"/>
                </a:lnTo>
                <a:lnTo>
                  <a:pt x="80509" y="97553"/>
                </a:lnTo>
                <a:lnTo>
                  <a:pt x="83199" y="101231"/>
                </a:lnTo>
                <a:lnTo>
                  <a:pt x="85946" y="105587"/>
                </a:lnTo>
                <a:lnTo>
                  <a:pt x="88730" y="110396"/>
                </a:lnTo>
                <a:lnTo>
                  <a:pt x="90586" y="114555"/>
                </a:lnTo>
                <a:lnTo>
                  <a:pt x="91823" y="118280"/>
                </a:lnTo>
                <a:lnTo>
                  <a:pt x="92647" y="121716"/>
                </a:lnTo>
                <a:lnTo>
                  <a:pt x="94150" y="124959"/>
                </a:lnTo>
                <a:lnTo>
                  <a:pt x="96104" y="128074"/>
                </a:lnTo>
                <a:lnTo>
                  <a:pt x="98360" y="131103"/>
                </a:lnTo>
                <a:lnTo>
                  <a:pt x="100815" y="134074"/>
                </a:lnTo>
                <a:lnTo>
                  <a:pt x="103405" y="137008"/>
                </a:lnTo>
                <a:lnTo>
                  <a:pt x="109854" y="144009"/>
                </a:lnTo>
                <a:lnTo>
                  <a:pt x="115523" y="149773"/>
                </a:lnTo>
                <a:lnTo>
                  <a:pt x="117972" y="151283"/>
                </a:lnTo>
                <a:lnTo>
                  <a:pt x="123235" y="152962"/>
                </a:lnTo>
                <a:lnTo>
                  <a:pt x="127001" y="153907"/>
                </a:lnTo>
                <a:lnTo>
                  <a:pt x="130423" y="154128"/>
                </a:lnTo>
                <a:lnTo>
                  <a:pt x="135118" y="154227"/>
                </a:lnTo>
                <a:lnTo>
                  <a:pt x="140379" y="154270"/>
                </a:lnTo>
                <a:lnTo>
                  <a:pt x="142164" y="153329"/>
                </a:lnTo>
                <a:lnTo>
                  <a:pt x="143354" y="151750"/>
                </a:lnTo>
                <a:lnTo>
                  <a:pt x="144147" y="149744"/>
                </a:lnTo>
                <a:lnTo>
                  <a:pt x="145627" y="148407"/>
                </a:lnTo>
                <a:lnTo>
                  <a:pt x="147567" y="147515"/>
                </a:lnTo>
                <a:lnTo>
                  <a:pt x="149813" y="146921"/>
                </a:lnTo>
                <a:lnTo>
                  <a:pt x="152263" y="144620"/>
                </a:lnTo>
                <a:lnTo>
                  <a:pt x="154848" y="141181"/>
                </a:lnTo>
                <a:lnTo>
                  <a:pt x="157525" y="136983"/>
                </a:lnTo>
                <a:lnTo>
                  <a:pt x="159309" y="133232"/>
                </a:lnTo>
                <a:lnTo>
                  <a:pt x="160498" y="129779"/>
                </a:lnTo>
                <a:lnTo>
                  <a:pt x="161291" y="126524"/>
                </a:lnTo>
                <a:lnTo>
                  <a:pt x="162773" y="123402"/>
                </a:lnTo>
                <a:lnTo>
                  <a:pt x="164713" y="120368"/>
                </a:lnTo>
                <a:lnTo>
                  <a:pt x="166958" y="117393"/>
                </a:lnTo>
                <a:lnTo>
                  <a:pt x="169408" y="113505"/>
                </a:lnTo>
                <a:lnTo>
                  <a:pt x="171993" y="109007"/>
                </a:lnTo>
                <a:lnTo>
                  <a:pt x="174670" y="104104"/>
                </a:lnTo>
                <a:lnTo>
                  <a:pt x="176454" y="98930"/>
                </a:lnTo>
                <a:lnTo>
                  <a:pt x="177643" y="93576"/>
                </a:lnTo>
                <a:lnTo>
                  <a:pt x="178437" y="88102"/>
                </a:lnTo>
                <a:lnTo>
                  <a:pt x="178965" y="82547"/>
                </a:lnTo>
                <a:lnTo>
                  <a:pt x="179317" y="76939"/>
                </a:lnTo>
                <a:lnTo>
                  <a:pt x="179709" y="66580"/>
                </a:lnTo>
                <a:lnTo>
                  <a:pt x="179929" y="55393"/>
                </a:lnTo>
                <a:lnTo>
                  <a:pt x="180021" y="22873"/>
                </a:lnTo>
                <a:lnTo>
                  <a:pt x="179069" y="20011"/>
                </a:lnTo>
                <a:lnTo>
                  <a:pt x="177482" y="17151"/>
                </a:lnTo>
                <a:lnTo>
                  <a:pt x="172641" y="10267"/>
                </a:lnTo>
                <a:lnTo>
                  <a:pt x="169439" y="6786"/>
                </a:lnTo>
                <a:lnTo>
                  <a:pt x="164173" y="1340"/>
                </a:lnTo>
                <a:lnTo>
                  <a:pt x="162789" y="894"/>
                </a:lnTo>
                <a:lnTo>
                  <a:pt x="157242" y="265"/>
                </a:lnTo>
                <a:lnTo>
                  <a:pt x="154304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315"/>
          <p:cNvSpPr/>
          <p:nvPr/>
        </p:nvSpPr>
        <p:spPr bwMode="auto">
          <a:xfrm>
            <a:off x="7229475" y="3514725"/>
            <a:ext cx="42862" cy="68580"/>
          </a:xfrm>
          <a:custGeom>
            <a:avLst/>
            <a:gdLst/>
            <a:ahLst/>
            <a:cxnLst/>
            <a:rect l="0" t="0" r="0" b="0"/>
            <a:pathLst>
              <a:path w="42862" h="68580">
                <a:moveTo>
                  <a:pt x="8572" y="68579"/>
                </a:moveTo>
                <a:lnTo>
                  <a:pt x="353" y="60360"/>
                </a:lnTo>
                <a:lnTo>
                  <a:pt x="235" y="59290"/>
                </a:lnTo>
                <a:lnTo>
                  <a:pt x="157" y="57624"/>
                </a:lnTo>
                <a:lnTo>
                  <a:pt x="69" y="53233"/>
                </a:lnTo>
                <a:lnTo>
                  <a:pt x="9" y="44416"/>
                </a:lnTo>
                <a:lnTo>
                  <a:pt x="958" y="42945"/>
                </a:lnTo>
                <a:lnTo>
                  <a:pt x="2544" y="41013"/>
                </a:lnTo>
                <a:lnTo>
                  <a:pt x="4553" y="38772"/>
                </a:lnTo>
                <a:lnTo>
                  <a:pt x="5893" y="36325"/>
                </a:lnTo>
                <a:lnTo>
                  <a:pt x="6786" y="33742"/>
                </a:lnTo>
                <a:lnTo>
                  <a:pt x="7382" y="31067"/>
                </a:lnTo>
                <a:lnTo>
                  <a:pt x="7778" y="28331"/>
                </a:lnTo>
                <a:lnTo>
                  <a:pt x="8043" y="25555"/>
                </a:lnTo>
                <a:lnTo>
                  <a:pt x="8219" y="22752"/>
                </a:lnTo>
                <a:lnTo>
                  <a:pt x="9290" y="20882"/>
                </a:lnTo>
                <a:lnTo>
                  <a:pt x="10955" y="19636"/>
                </a:lnTo>
                <a:lnTo>
                  <a:pt x="17037" y="17188"/>
                </a:lnTo>
                <a:lnTo>
                  <a:pt x="24516" y="17148"/>
                </a:lnTo>
                <a:lnTo>
                  <a:pt x="25868" y="18100"/>
                </a:lnTo>
                <a:lnTo>
                  <a:pt x="27723" y="19686"/>
                </a:lnTo>
                <a:lnTo>
                  <a:pt x="32993" y="24526"/>
                </a:lnTo>
                <a:lnTo>
                  <a:pt x="34377" y="24923"/>
                </a:lnTo>
                <a:lnTo>
                  <a:pt x="36253" y="25187"/>
                </a:lnTo>
                <a:lnTo>
                  <a:pt x="38456" y="25364"/>
                </a:lnTo>
                <a:lnTo>
                  <a:pt x="39925" y="26434"/>
                </a:lnTo>
                <a:lnTo>
                  <a:pt x="40904" y="28100"/>
                </a:lnTo>
                <a:lnTo>
                  <a:pt x="42475" y="33067"/>
                </a:lnTo>
                <a:lnTo>
                  <a:pt x="42604" y="34427"/>
                </a:lnTo>
                <a:lnTo>
                  <a:pt x="42691" y="36286"/>
                </a:lnTo>
                <a:lnTo>
                  <a:pt x="42860" y="42786"/>
                </a:lnTo>
                <a:lnTo>
                  <a:pt x="42861" y="42828"/>
                </a:lnTo>
                <a:lnTo>
                  <a:pt x="27013" y="42862"/>
                </a:lnTo>
                <a:lnTo>
                  <a:pt x="25629" y="41909"/>
                </a:lnTo>
                <a:lnTo>
                  <a:pt x="23753" y="40322"/>
                </a:lnTo>
                <a:lnTo>
                  <a:pt x="18450" y="35481"/>
                </a:lnTo>
                <a:lnTo>
                  <a:pt x="18015" y="34132"/>
                </a:lnTo>
                <a:lnTo>
                  <a:pt x="17725" y="32279"/>
                </a:lnTo>
                <a:lnTo>
                  <a:pt x="17147" y="25751"/>
                </a:lnTo>
                <a:lnTo>
                  <a:pt x="17145" y="18339"/>
                </a:lnTo>
                <a:lnTo>
                  <a:pt x="18098" y="17941"/>
                </a:lnTo>
                <a:lnTo>
                  <a:pt x="19685" y="17676"/>
                </a:lnTo>
                <a:lnTo>
                  <a:pt x="24526" y="17250"/>
                </a:lnTo>
                <a:lnTo>
                  <a:pt x="25875" y="18167"/>
                </a:lnTo>
                <a:lnTo>
                  <a:pt x="27728" y="19731"/>
                </a:lnTo>
                <a:lnTo>
                  <a:pt x="32994" y="24534"/>
                </a:lnTo>
                <a:lnTo>
                  <a:pt x="33425" y="25881"/>
                </a:lnTo>
                <a:lnTo>
                  <a:pt x="33714" y="27732"/>
                </a:lnTo>
                <a:lnTo>
                  <a:pt x="33905" y="29917"/>
                </a:lnTo>
                <a:lnTo>
                  <a:pt x="34986" y="32327"/>
                </a:lnTo>
                <a:lnTo>
                  <a:pt x="36659" y="34887"/>
                </a:lnTo>
                <a:lnTo>
                  <a:pt x="38727" y="37545"/>
                </a:lnTo>
                <a:lnTo>
                  <a:pt x="39152" y="39318"/>
                </a:lnTo>
                <a:lnTo>
                  <a:pt x="38484" y="40499"/>
                </a:lnTo>
                <a:lnTo>
                  <a:pt x="37086" y="41287"/>
                </a:lnTo>
                <a:lnTo>
                  <a:pt x="36154" y="42764"/>
                </a:lnTo>
                <a:lnTo>
                  <a:pt x="35532" y="44702"/>
                </a:lnTo>
                <a:lnTo>
                  <a:pt x="34535" y="50105"/>
                </a:lnTo>
                <a:lnTo>
                  <a:pt x="33501" y="51501"/>
                </a:lnTo>
                <a:lnTo>
                  <a:pt x="31859" y="53383"/>
                </a:lnTo>
                <a:lnTo>
                  <a:pt x="26931" y="58699"/>
                </a:lnTo>
                <a:lnTo>
                  <a:pt x="25574" y="59135"/>
                </a:lnTo>
                <a:lnTo>
                  <a:pt x="23717" y="59426"/>
                </a:lnTo>
                <a:lnTo>
                  <a:pt x="18443" y="59892"/>
                </a:lnTo>
                <a:lnTo>
                  <a:pt x="15182" y="59956"/>
                </a:lnTo>
                <a:lnTo>
                  <a:pt x="12979" y="59973"/>
                </a:lnTo>
                <a:lnTo>
                  <a:pt x="11510" y="59032"/>
                </a:lnTo>
                <a:lnTo>
                  <a:pt x="10531" y="57452"/>
                </a:lnTo>
                <a:lnTo>
                  <a:pt x="9878" y="55447"/>
                </a:lnTo>
                <a:lnTo>
                  <a:pt x="8490" y="54109"/>
                </a:lnTo>
                <a:lnTo>
                  <a:pt x="6612" y="53218"/>
                </a:lnTo>
                <a:lnTo>
                  <a:pt x="4409" y="52623"/>
                </a:lnTo>
                <a:lnTo>
                  <a:pt x="2938" y="51274"/>
                </a:lnTo>
                <a:lnTo>
                  <a:pt x="1959" y="49423"/>
                </a:lnTo>
                <a:lnTo>
                  <a:pt x="387" y="44158"/>
                </a:lnTo>
                <a:lnTo>
                  <a:pt x="258" y="42774"/>
                </a:lnTo>
                <a:lnTo>
                  <a:pt x="172" y="40898"/>
                </a:lnTo>
                <a:lnTo>
                  <a:pt x="76" y="36274"/>
                </a:lnTo>
                <a:lnTo>
                  <a:pt x="0" y="17261"/>
                </a:lnTo>
                <a:lnTo>
                  <a:pt x="952" y="17222"/>
                </a:lnTo>
                <a:lnTo>
                  <a:pt x="8731" y="17152"/>
                </a:lnTo>
                <a:lnTo>
                  <a:pt x="33821" y="17145"/>
                </a:lnTo>
                <a:lnTo>
                  <a:pt x="34931" y="18097"/>
                </a:lnTo>
                <a:lnTo>
                  <a:pt x="36622" y="19685"/>
                </a:lnTo>
                <a:lnTo>
                  <a:pt x="42754" y="25612"/>
                </a:lnTo>
                <a:lnTo>
                  <a:pt x="41837" y="25647"/>
                </a:lnTo>
                <a:lnTo>
                  <a:pt x="32275" y="25713"/>
                </a:lnTo>
                <a:lnTo>
                  <a:pt x="17532" y="25717"/>
                </a:lnTo>
                <a:lnTo>
                  <a:pt x="16450" y="24765"/>
                </a:lnTo>
                <a:lnTo>
                  <a:pt x="8935" y="17498"/>
                </a:lnTo>
                <a:lnTo>
                  <a:pt x="8814" y="16428"/>
                </a:lnTo>
                <a:lnTo>
                  <a:pt x="8734" y="14761"/>
                </a:lnTo>
                <a:lnTo>
                  <a:pt x="8573" y="8604"/>
                </a:lnTo>
                <a:lnTo>
                  <a:pt x="8573" y="8582"/>
                </a:lnTo>
                <a:lnTo>
                  <a:pt x="13123" y="8575"/>
                </a:lnTo>
                <a:lnTo>
                  <a:pt x="14464" y="7622"/>
                </a:lnTo>
                <a:lnTo>
                  <a:pt x="15357" y="6033"/>
                </a:lnTo>
                <a:lnTo>
                  <a:pt x="17144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316"/>
          <p:cNvSpPr/>
          <p:nvPr/>
        </p:nvSpPr>
        <p:spPr bwMode="auto">
          <a:xfrm>
            <a:off x="7349490" y="3386137"/>
            <a:ext cx="137161" cy="145734"/>
          </a:xfrm>
          <a:custGeom>
            <a:avLst/>
            <a:gdLst/>
            <a:ahLst/>
            <a:cxnLst/>
            <a:rect l="0" t="0" r="0" b="0"/>
            <a:pathLst>
              <a:path w="137161" h="14573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0583" y="10956"/>
                </a:lnTo>
                <a:lnTo>
                  <a:pt x="15848" y="15923"/>
                </a:lnTo>
                <a:lnTo>
                  <a:pt x="19109" y="16602"/>
                </a:lnTo>
                <a:lnTo>
                  <a:pt x="21311" y="16783"/>
                </a:lnTo>
                <a:lnTo>
                  <a:pt x="23732" y="17856"/>
                </a:lnTo>
                <a:lnTo>
                  <a:pt x="26299" y="19524"/>
                </a:lnTo>
                <a:lnTo>
                  <a:pt x="28962" y="21589"/>
                </a:lnTo>
                <a:lnTo>
                  <a:pt x="31691" y="23918"/>
                </a:lnTo>
                <a:lnTo>
                  <a:pt x="34462" y="26422"/>
                </a:lnTo>
                <a:lnTo>
                  <a:pt x="37262" y="29045"/>
                </a:lnTo>
                <a:lnTo>
                  <a:pt x="38176" y="31746"/>
                </a:lnTo>
                <a:lnTo>
                  <a:pt x="37833" y="34499"/>
                </a:lnTo>
                <a:lnTo>
                  <a:pt x="36652" y="37287"/>
                </a:lnTo>
                <a:lnTo>
                  <a:pt x="36818" y="39145"/>
                </a:lnTo>
                <a:lnTo>
                  <a:pt x="37880" y="40385"/>
                </a:lnTo>
                <a:lnTo>
                  <a:pt x="39541" y="41211"/>
                </a:lnTo>
                <a:lnTo>
                  <a:pt x="41600" y="42714"/>
                </a:lnTo>
                <a:lnTo>
                  <a:pt x="43926" y="44669"/>
                </a:lnTo>
                <a:lnTo>
                  <a:pt x="46429" y="46924"/>
                </a:lnTo>
                <a:lnTo>
                  <a:pt x="51750" y="51970"/>
                </a:lnTo>
                <a:lnTo>
                  <a:pt x="54503" y="54649"/>
                </a:lnTo>
                <a:lnTo>
                  <a:pt x="56337" y="57388"/>
                </a:lnTo>
                <a:lnTo>
                  <a:pt x="57560" y="60166"/>
                </a:lnTo>
                <a:lnTo>
                  <a:pt x="58376" y="62971"/>
                </a:lnTo>
                <a:lnTo>
                  <a:pt x="59873" y="64841"/>
                </a:lnTo>
                <a:lnTo>
                  <a:pt x="61822" y="66087"/>
                </a:lnTo>
                <a:lnTo>
                  <a:pt x="64075" y="66918"/>
                </a:lnTo>
                <a:lnTo>
                  <a:pt x="66528" y="68425"/>
                </a:lnTo>
                <a:lnTo>
                  <a:pt x="69117" y="70381"/>
                </a:lnTo>
                <a:lnTo>
                  <a:pt x="71795" y="72639"/>
                </a:lnTo>
                <a:lnTo>
                  <a:pt x="74533" y="75096"/>
                </a:lnTo>
                <a:lnTo>
                  <a:pt x="80116" y="80366"/>
                </a:lnTo>
                <a:lnTo>
                  <a:pt x="100018" y="100033"/>
                </a:lnTo>
                <a:lnTo>
                  <a:pt x="127278" y="127278"/>
                </a:lnTo>
                <a:lnTo>
                  <a:pt x="127714" y="128667"/>
                </a:lnTo>
                <a:lnTo>
                  <a:pt x="128200" y="132750"/>
                </a:lnTo>
                <a:lnTo>
                  <a:pt x="129282" y="134220"/>
                </a:lnTo>
                <a:lnTo>
                  <a:pt x="130955" y="135200"/>
                </a:lnTo>
                <a:lnTo>
                  <a:pt x="135934" y="136773"/>
                </a:lnTo>
                <a:lnTo>
                  <a:pt x="136342" y="137855"/>
                </a:lnTo>
                <a:lnTo>
                  <a:pt x="136797" y="141596"/>
                </a:lnTo>
                <a:lnTo>
                  <a:pt x="137160" y="145733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317"/>
          <p:cNvSpPr/>
          <p:nvPr/>
        </p:nvSpPr>
        <p:spPr bwMode="auto">
          <a:xfrm>
            <a:off x="7409497" y="3386137"/>
            <a:ext cx="77154" cy="154306"/>
          </a:xfrm>
          <a:custGeom>
            <a:avLst/>
            <a:gdLst/>
            <a:ahLst/>
            <a:cxnLst/>
            <a:rect l="0" t="0" r="0" b="0"/>
            <a:pathLst>
              <a:path w="77154" h="154306">
                <a:moveTo>
                  <a:pt x="77153" y="0"/>
                </a:moveTo>
                <a:lnTo>
                  <a:pt x="77153" y="28693"/>
                </a:lnTo>
                <a:lnTo>
                  <a:pt x="75247" y="31511"/>
                </a:lnTo>
                <a:lnTo>
                  <a:pt x="72072" y="34342"/>
                </a:lnTo>
                <a:lnTo>
                  <a:pt x="68051" y="37183"/>
                </a:lnTo>
                <a:lnTo>
                  <a:pt x="64418" y="40028"/>
                </a:lnTo>
                <a:lnTo>
                  <a:pt x="61043" y="42878"/>
                </a:lnTo>
                <a:lnTo>
                  <a:pt x="57841" y="45731"/>
                </a:lnTo>
                <a:lnTo>
                  <a:pt x="54753" y="49537"/>
                </a:lnTo>
                <a:lnTo>
                  <a:pt x="51742" y="53980"/>
                </a:lnTo>
                <a:lnTo>
                  <a:pt x="48782" y="58846"/>
                </a:lnTo>
                <a:lnTo>
                  <a:pt x="46809" y="63043"/>
                </a:lnTo>
                <a:lnTo>
                  <a:pt x="45494" y="66794"/>
                </a:lnTo>
                <a:lnTo>
                  <a:pt x="44617" y="70247"/>
                </a:lnTo>
                <a:lnTo>
                  <a:pt x="43079" y="74454"/>
                </a:lnTo>
                <a:lnTo>
                  <a:pt x="41103" y="79163"/>
                </a:lnTo>
                <a:lnTo>
                  <a:pt x="38832" y="84208"/>
                </a:lnTo>
                <a:lnTo>
                  <a:pt x="37318" y="88524"/>
                </a:lnTo>
                <a:lnTo>
                  <a:pt x="36308" y="92354"/>
                </a:lnTo>
                <a:lnTo>
                  <a:pt x="35636" y="95859"/>
                </a:lnTo>
                <a:lnTo>
                  <a:pt x="33282" y="99149"/>
                </a:lnTo>
                <a:lnTo>
                  <a:pt x="29808" y="102294"/>
                </a:lnTo>
                <a:lnTo>
                  <a:pt x="25587" y="105344"/>
                </a:lnTo>
                <a:lnTo>
                  <a:pt x="22774" y="108329"/>
                </a:lnTo>
                <a:lnTo>
                  <a:pt x="20897" y="111272"/>
                </a:lnTo>
                <a:lnTo>
                  <a:pt x="19647" y="114186"/>
                </a:lnTo>
                <a:lnTo>
                  <a:pt x="17860" y="117082"/>
                </a:lnTo>
                <a:lnTo>
                  <a:pt x="15717" y="119964"/>
                </a:lnTo>
                <a:lnTo>
                  <a:pt x="13336" y="122839"/>
                </a:lnTo>
                <a:lnTo>
                  <a:pt x="11748" y="125708"/>
                </a:lnTo>
                <a:lnTo>
                  <a:pt x="10689" y="128573"/>
                </a:lnTo>
                <a:lnTo>
                  <a:pt x="8696" y="136658"/>
                </a:lnTo>
                <a:lnTo>
                  <a:pt x="7703" y="137778"/>
                </a:lnTo>
                <a:lnTo>
                  <a:pt x="357" y="145366"/>
                </a:lnTo>
                <a:lnTo>
                  <a:pt x="106" y="150175"/>
                </a:lnTo>
                <a:lnTo>
                  <a:pt x="0" y="15430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318"/>
          <p:cNvSpPr/>
          <p:nvPr/>
        </p:nvSpPr>
        <p:spPr bwMode="auto">
          <a:xfrm>
            <a:off x="7503909" y="3952039"/>
            <a:ext cx="59859" cy="59857"/>
          </a:xfrm>
          <a:custGeom>
            <a:avLst/>
            <a:gdLst/>
            <a:ahLst/>
            <a:cxnLst/>
            <a:rect l="0" t="0" r="0" b="0"/>
            <a:pathLst>
              <a:path w="59859" h="59857">
                <a:moveTo>
                  <a:pt x="34175" y="42746"/>
                </a:moveTo>
                <a:lnTo>
                  <a:pt x="12836" y="42746"/>
                </a:lnTo>
                <a:lnTo>
                  <a:pt x="11377" y="41793"/>
                </a:lnTo>
                <a:lnTo>
                  <a:pt x="10404" y="40206"/>
                </a:lnTo>
                <a:lnTo>
                  <a:pt x="8473" y="34220"/>
                </a:lnTo>
                <a:lnTo>
                  <a:pt x="8461" y="34182"/>
                </a:lnTo>
                <a:lnTo>
                  <a:pt x="32950" y="34173"/>
                </a:lnTo>
                <a:lnTo>
                  <a:pt x="33359" y="35126"/>
                </a:lnTo>
                <a:lnTo>
                  <a:pt x="33631" y="36713"/>
                </a:lnTo>
                <a:lnTo>
                  <a:pt x="34068" y="41554"/>
                </a:lnTo>
                <a:lnTo>
                  <a:pt x="34128" y="44756"/>
                </a:lnTo>
                <a:lnTo>
                  <a:pt x="34175" y="51308"/>
                </a:lnTo>
                <a:lnTo>
                  <a:pt x="26795" y="51317"/>
                </a:lnTo>
                <a:lnTo>
                  <a:pt x="26398" y="50365"/>
                </a:lnTo>
                <a:lnTo>
                  <a:pt x="26133" y="48778"/>
                </a:lnTo>
                <a:lnTo>
                  <a:pt x="25708" y="43937"/>
                </a:lnTo>
                <a:lnTo>
                  <a:pt x="24720" y="42588"/>
                </a:lnTo>
                <a:lnTo>
                  <a:pt x="23110" y="40735"/>
                </a:lnTo>
                <a:lnTo>
                  <a:pt x="21083" y="38548"/>
                </a:lnTo>
                <a:lnTo>
                  <a:pt x="19733" y="36137"/>
                </a:lnTo>
                <a:lnTo>
                  <a:pt x="18832" y="33577"/>
                </a:lnTo>
                <a:lnTo>
                  <a:pt x="17386" y="27176"/>
                </a:lnTo>
                <a:lnTo>
                  <a:pt x="18221" y="25699"/>
                </a:lnTo>
                <a:lnTo>
                  <a:pt x="19729" y="23761"/>
                </a:lnTo>
                <a:lnTo>
                  <a:pt x="21687" y="21517"/>
                </a:lnTo>
                <a:lnTo>
                  <a:pt x="22040" y="19068"/>
                </a:lnTo>
                <a:lnTo>
                  <a:pt x="21323" y="16483"/>
                </a:lnTo>
                <a:lnTo>
                  <a:pt x="19892" y="13807"/>
                </a:lnTo>
                <a:lnTo>
                  <a:pt x="19890" y="12024"/>
                </a:lnTo>
                <a:lnTo>
                  <a:pt x="20842" y="10834"/>
                </a:lnTo>
                <a:lnTo>
                  <a:pt x="22429" y="10041"/>
                </a:lnTo>
                <a:lnTo>
                  <a:pt x="23487" y="8560"/>
                </a:lnTo>
                <a:lnTo>
                  <a:pt x="24192" y="6620"/>
                </a:lnTo>
                <a:lnTo>
                  <a:pt x="25325" y="1214"/>
                </a:lnTo>
                <a:lnTo>
                  <a:pt x="26370" y="770"/>
                </a:lnTo>
                <a:lnTo>
                  <a:pt x="28019" y="475"/>
                </a:lnTo>
                <a:lnTo>
                  <a:pt x="32960" y="0"/>
                </a:lnTo>
                <a:lnTo>
                  <a:pt x="33365" y="913"/>
                </a:lnTo>
                <a:lnTo>
                  <a:pt x="33635" y="2475"/>
                </a:lnTo>
                <a:lnTo>
                  <a:pt x="33816" y="4469"/>
                </a:lnTo>
                <a:lnTo>
                  <a:pt x="34888" y="5798"/>
                </a:lnTo>
                <a:lnTo>
                  <a:pt x="36556" y="6684"/>
                </a:lnTo>
                <a:lnTo>
                  <a:pt x="38620" y="7274"/>
                </a:lnTo>
                <a:lnTo>
                  <a:pt x="39996" y="8621"/>
                </a:lnTo>
                <a:lnTo>
                  <a:pt x="40914" y="10471"/>
                </a:lnTo>
                <a:lnTo>
                  <a:pt x="42386" y="15733"/>
                </a:lnTo>
                <a:lnTo>
                  <a:pt x="43459" y="17117"/>
                </a:lnTo>
                <a:lnTo>
                  <a:pt x="45127" y="18993"/>
                </a:lnTo>
                <a:lnTo>
                  <a:pt x="50097" y="24295"/>
                </a:lnTo>
                <a:lnTo>
                  <a:pt x="50505" y="25683"/>
                </a:lnTo>
                <a:lnTo>
                  <a:pt x="50777" y="27561"/>
                </a:lnTo>
                <a:lnTo>
                  <a:pt x="50958" y="29765"/>
                </a:lnTo>
                <a:lnTo>
                  <a:pt x="50126" y="32187"/>
                </a:lnTo>
                <a:lnTo>
                  <a:pt x="48619" y="34754"/>
                </a:lnTo>
                <a:lnTo>
                  <a:pt x="46662" y="37418"/>
                </a:lnTo>
                <a:lnTo>
                  <a:pt x="45358" y="40146"/>
                </a:lnTo>
                <a:lnTo>
                  <a:pt x="44488" y="42918"/>
                </a:lnTo>
                <a:lnTo>
                  <a:pt x="43092" y="49658"/>
                </a:lnTo>
                <a:lnTo>
                  <a:pt x="42024" y="51164"/>
                </a:lnTo>
                <a:lnTo>
                  <a:pt x="40361" y="53121"/>
                </a:lnTo>
                <a:lnTo>
                  <a:pt x="35397" y="58553"/>
                </a:lnTo>
                <a:lnTo>
                  <a:pt x="34037" y="58999"/>
                </a:lnTo>
                <a:lnTo>
                  <a:pt x="32179" y="59296"/>
                </a:lnTo>
                <a:lnTo>
                  <a:pt x="26902" y="59773"/>
                </a:lnTo>
                <a:lnTo>
                  <a:pt x="25517" y="59813"/>
                </a:lnTo>
                <a:lnTo>
                  <a:pt x="21437" y="59856"/>
                </a:lnTo>
                <a:lnTo>
                  <a:pt x="19968" y="58915"/>
                </a:lnTo>
                <a:lnTo>
                  <a:pt x="18989" y="57335"/>
                </a:lnTo>
                <a:lnTo>
                  <a:pt x="18337" y="55329"/>
                </a:lnTo>
                <a:lnTo>
                  <a:pt x="16949" y="53993"/>
                </a:lnTo>
                <a:lnTo>
                  <a:pt x="15071" y="53101"/>
                </a:lnTo>
                <a:lnTo>
                  <a:pt x="12867" y="52507"/>
                </a:lnTo>
                <a:lnTo>
                  <a:pt x="11397" y="51158"/>
                </a:lnTo>
                <a:lnTo>
                  <a:pt x="10418" y="49307"/>
                </a:lnTo>
                <a:lnTo>
                  <a:pt x="9764" y="47120"/>
                </a:lnTo>
                <a:lnTo>
                  <a:pt x="8376" y="45661"/>
                </a:lnTo>
                <a:lnTo>
                  <a:pt x="6499" y="44690"/>
                </a:lnTo>
                <a:lnTo>
                  <a:pt x="4294" y="44042"/>
                </a:lnTo>
                <a:lnTo>
                  <a:pt x="2825" y="42657"/>
                </a:lnTo>
                <a:lnTo>
                  <a:pt x="1845" y="40782"/>
                </a:lnTo>
                <a:lnTo>
                  <a:pt x="1191" y="38579"/>
                </a:lnTo>
                <a:lnTo>
                  <a:pt x="756" y="36158"/>
                </a:lnTo>
                <a:lnTo>
                  <a:pt x="467" y="33591"/>
                </a:lnTo>
                <a:lnTo>
                  <a:pt x="0" y="27179"/>
                </a:lnTo>
                <a:lnTo>
                  <a:pt x="915" y="25701"/>
                </a:lnTo>
                <a:lnTo>
                  <a:pt x="2477" y="23762"/>
                </a:lnTo>
                <a:lnTo>
                  <a:pt x="4470" y="21517"/>
                </a:lnTo>
                <a:lnTo>
                  <a:pt x="6752" y="20021"/>
                </a:lnTo>
                <a:lnTo>
                  <a:pt x="9226" y="19024"/>
                </a:lnTo>
                <a:lnTo>
                  <a:pt x="15489" y="17422"/>
                </a:lnTo>
                <a:lnTo>
                  <a:pt x="16955" y="17291"/>
                </a:lnTo>
                <a:lnTo>
                  <a:pt x="18886" y="17203"/>
                </a:lnTo>
                <a:lnTo>
                  <a:pt x="24276" y="17063"/>
                </a:lnTo>
                <a:lnTo>
                  <a:pt x="38339" y="17029"/>
                </a:lnTo>
                <a:lnTo>
                  <a:pt x="40761" y="17981"/>
                </a:lnTo>
                <a:lnTo>
                  <a:pt x="43329" y="19568"/>
                </a:lnTo>
                <a:lnTo>
                  <a:pt x="49742" y="24409"/>
                </a:lnTo>
                <a:lnTo>
                  <a:pt x="51221" y="24806"/>
                </a:lnTo>
                <a:lnTo>
                  <a:pt x="53159" y="25071"/>
                </a:lnTo>
                <a:lnTo>
                  <a:pt x="55404" y="25248"/>
                </a:lnTo>
                <a:lnTo>
                  <a:pt x="56900" y="26318"/>
                </a:lnTo>
                <a:lnTo>
                  <a:pt x="57898" y="27983"/>
                </a:lnTo>
                <a:lnTo>
                  <a:pt x="59776" y="33811"/>
                </a:lnTo>
                <a:lnTo>
                  <a:pt x="59816" y="34884"/>
                </a:lnTo>
                <a:lnTo>
                  <a:pt x="59858" y="38617"/>
                </a:lnTo>
                <a:lnTo>
                  <a:pt x="58917" y="39993"/>
                </a:lnTo>
                <a:lnTo>
                  <a:pt x="57337" y="40911"/>
                </a:lnTo>
                <a:lnTo>
                  <a:pt x="52509" y="42383"/>
                </a:lnTo>
                <a:lnTo>
                  <a:pt x="51160" y="41552"/>
                </a:lnTo>
                <a:lnTo>
                  <a:pt x="49309" y="40044"/>
                </a:lnTo>
                <a:lnTo>
                  <a:pt x="44044" y="35333"/>
                </a:lnTo>
                <a:lnTo>
                  <a:pt x="35481" y="26894"/>
                </a:lnTo>
                <a:lnTo>
                  <a:pt x="35046" y="25511"/>
                </a:lnTo>
                <a:lnTo>
                  <a:pt x="34756" y="23636"/>
                </a:lnTo>
                <a:lnTo>
                  <a:pt x="34290" y="18334"/>
                </a:lnTo>
                <a:lnTo>
                  <a:pt x="34252" y="16946"/>
                </a:lnTo>
                <a:lnTo>
                  <a:pt x="34176" y="8471"/>
                </a:lnTo>
                <a:lnTo>
                  <a:pt x="34175" y="845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319"/>
          <p:cNvSpPr/>
          <p:nvPr/>
        </p:nvSpPr>
        <p:spPr bwMode="auto">
          <a:xfrm>
            <a:off x="7058025" y="3960851"/>
            <a:ext cx="42832" cy="50941"/>
          </a:xfrm>
          <a:custGeom>
            <a:avLst/>
            <a:gdLst/>
            <a:ahLst/>
            <a:cxnLst/>
            <a:rect l="0" t="0" r="0" b="0"/>
            <a:pathLst>
              <a:path w="42832" h="50941">
                <a:moveTo>
                  <a:pt x="34290" y="25361"/>
                </a:moveTo>
                <a:lnTo>
                  <a:pt x="34290" y="32742"/>
                </a:lnTo>
                <a:lnTo>
                  <a:pt x="33337" y="33139"/>
                </a:lnTo>
                <a:lnTo>
                  <a:pt x="31750" y="33404"/>
                </a:lnTo>
                <a:lnTo>
                  <a:pt x="26071" y="33903"/>
                </a:lnTo>
                <a:lnTo>
                  <a:pt x="25000" y="32961"/>
                </a:lnTo>
                <a:lnTo>
                  <a:pt x="18367" y="26550"/>
                </a:lnTo>
                <a:lnTo>
                  <a:pt x="17960" y="25201"/>
                </a:lnTo>
                <a:lnTo>
                  <a:pt x="17688" y="23349"/>
                </a:lnTo>
                <a:lnTo>
                  <a:pt x="17252" y="18085"/>
                </a:lnTo>
                <a:lnTo>
                  <a:pt x="17192" y="14825"/>
                </a:lnTo>
                <a:lnTo>
                  <a:pt x="17144" y="0"/>
                </a:lnTo>
                <a:lnTo>
                  <a:pt x="18098" y="834"/>
                </a:lnTo>
                <a:lnTo>
                  <a:pt x="24526" y="7056"/>
                </a:lnTo>
                <a:lnTo>
                  <a:pt x="25875" y="7442"/>
                </a:lnTo>
                <a:lnTo>
                  <a:pt x="27728" y="7700"/>
                </a:lnTo>
                <a:lnTo>
                  <a:pt x="32994" y="8114"/>
                </a:lnTo>
                <a:lnTo>
                  <a:pt x="33425" y="9101"/>
                </a:lnTo>
                <a:lnTo>
                  <a:pt x="33714" y="10711"/>
                </a:lnTo>
                <a:lnTo>
                  <a:pt x="33905" y="12737"/>
                </a:lnTo>
                <a:lnTo>
                  <a:pt x="34986" y="14087"/>
                </a:lnTo>
                <a:lnTo>
                  <a:pt x="36659" y="14988"/>
                </a:lnTo>
                <a:lnTo>
                  <a:pt x="38727" y="15588"/>
                </a:lnTo>
                <a:lnTo>
                  <a:pt x="40105" y="16941"/>
                </a:lnTo>
                <a:lnTo>
                  <a:pt x="41024" y="18795"/>
                </a:lnTo>
                <a:lnTo>
                  <a:pt x="41636" y="20984"/>
                </a:lnTo>
                <a:lnTo>
                  <a:pt x="42045" y="23395"/>
                </a:lnTo>
                <a:lnTo>
                  <a:pt x="42317" y="25956"/>
                </a:lnTo>
                <a:lnTo>
                  <a:pt x="42831" y="33467"/>
                </a:lnTo>
                <a:lnTo>
                  <a:pt x="41888" y="33622"/>
                </a:lnTo>
                <a:lnTo>
                  <a:pt x="40308" y="33726"/>
                </a:lnTo>
                <a:lnTo>
                  <a:pt x="38302" y="33795"/>
                </a:lnTo>
                <a:lnTo>
                  <a:pt x="36964" y="34794"/>
                </a:lnTo>
                <a:lnTo>
                  <a:pt x="36072" y="36412"/>
                </a:lnTo>
                <a:lnTo>
                  <a:pt x="34642" y="41302"/>
                </a:lnTo>
                <a:lnTo>
                  <a:pt x="33572" y="40751"/>
                </a:lnTo>
                <a:lnTo>
                  <a:pt x="31906" y="39431"/>
                </a:lnTo>
                <a:lnTo>
                  <a:pt x="26079" y="34255"/>
                </a:lnTo>
                <a:lnTo>
                  <a:pt x="25958" y="33195"/>
                </a:lnTo>
                <a:lnTo>
                  <a:pt x="25879" y="31537"/>
                </a:lnTo>
                <a:lnTo>
                  <a:pt x="25824" y="29478"/>
                </a:lnTo>
                <a:lnTo>
                  <a:pt x="24836" y="27153"/>
                </a:lnTo>
                <a:lnTo>
                  <a:pt x="23225" y="24651"/>
                </a:lnTo>
                <a:lnTo>
                  <a:pt x="21198" y="22030"/>
                </a:lnTo>
                <a:lnTo>
                  <a:pt x="19847" y="19330"/>
                </a:lnTo>
                <a:lnTo>
                  <a:pt x="18946" y="16578"/>
                </a:lnTo>
                <a:lnTo>
                  <a:pt x="17250" y="8705"/>
                </a:lnTo>
                <a:lnTo>
                  <a:pt x="18167" y="8542"/>
                </a:lnTo>
                <a:lnTo>
                  <a:pt x="19732" y="8433"/>
                </a:lnTo>
                <a:lnTo>
                  <a:pt x="25366" y="8229"/>
                </a:lnTo>
                <a:lnTo>
                  <a:pt x="33928" y="8216"/>
                </a:lnTo>
                <a:lnTo>
                  <a:pt x="35000" y="9169"/>
                </a:lnTo>
                <a:lnTo>
                  <a:pt x="38734" y="12767"/>
                </a:lnTo>
                <a:lnTo>
                  <a:pt x="40109" y="15060"/>
                </a:lnTo>
                <a:lnTo>
                  <a:pt x="41027" y="17541"/>
                </a:lnTo>
                <a:lnTo>
                  <a:pt x="42499" y="23817"/>
                </a:lnTo>
                <a:lnTo>
                  <a:pt x="42620" y="25284"/>
                </a:lnTo>
                <a:lnTo>
                  <a:pt x="42701" y="27215"/>
                </a:lnTo>
                <a:lnTo>
                  <a:pt x="42831" y="32606"/>
                </a:lnTo>
                <a:lnTo>
                  <a:pt x="41888" y="34001"/>
                </a:lnTo>
                <a:lnTo>
                  <a:pt x="40308" y="35884"/>
                </a:lnTo>
                <a:lnTo>
                  <a:pt x="38302" y="38091"/>
                </a:lnTo>
                <a:lnTo>
                  <a:pt x="36964" y="40515"/>
                </a:lnTo>
                <a:lnTo>
                  <a:pt x="36072" y="43084"/>
                </a:lnTo>
                <a:lnTo>
                  <a:pt x="34642" y="49499"/>
                </a:lnTo>
                <a:lnTo>
                  <a:pt x="33572" y="50026"/>
                </a:lnTo>
                <a:lnTo>
                  <a:pt x="31906" y="50377"/>
                </a:lnTo>
                <a:lnTo>
                  <a:pt x="26940" y="50940"/>
                </a:lnTo>
                <a:lnTo>
                  <a:pt x="25580" y="50034"/>
                </a:lnTo>
                <a:lnTo>
                  <a:pt x="23721" y="48477"/>
                </a:lnTo>
                <a:lnTo>
                  <a:pt x="18443" y="43686"/>
                </a:lnTo>
                <a:lnTo>
                  <a:pt x="9878" y="35229"/>
                </a:lnTo>
                <a:lnTo>
                  <a:pt x="9442" y="33845"/>
                </a:lnTo>
                <a:lnTo>
                  <a:pt x="9152" y="31969"/>
                </a:lnTo>
                <a:lnTo>
                  <a:pt x="8959" y="29767"/>
                </a:lnTo>
                <a:lnTo>
                  <a:pt x="7877" y="27345"/>
                </a:lnTo>
                <a:lnTo>
                  <a:pt x="6204" y="24779"/>
                </a:lnTo>
                <a:lnTo>
                  <a:pt x="4136" y="22116"/>
                </a:lnTo>
                <a:lnTo>
                  <a:pt x="2757" y="19387"/>
                </a:lnTo>
                <a:lnTo>
                  <a:pt x="1838" y="16616"/>
                </a:lnTo>
                <a:lnTo>
                  <a:pt x="0" y="8216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320"/>
          <p:cNvSpPr/>
          <p:nvPr/>
        </p:nvSpPr>
        <p:spPr bwMode="auto">
          <a:xfrm>
            <a:off x="6809422" y="3549015"/>
            <a:ext cx="300038" cy="445771"/>
          </a:xfrm>
          <a:custGeom>
            <a:avLst/>
            <a:gdLst/>
            <a:ahLst/>
            <a:cxnLst/>
            <a:rect l="0" t="0" r="0" b="0"/>
            <a:pathLst>
              <a:path w="300038" h="44577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8219" y="8467"/>
                </a:lnTo>
                <a:lnTo>
                  <a:pt x="8570" y="21590"/>
                </a:lnTo>
                <a:lnTo>
                  <a:pt x="8572" y="25355"/>
                </a:lnTo>
                <a:lnTo>
                  <a:pt x="13124" y="25610"/>
                </a:lnTo>
                <a:lnTo>
                  <a:pt x="14464" y="26598"/>
                </a:lnTo>
                <a:lnTo>
                  <a:pt x="15358" y="28210"/>
                </a:lnTo>
                <a:lnTo>
                  <a:pt x="16792" y="33088"/>
                </a:lnTo>
                <a:lnTo>
                  <a:pt x="17114" y="41565"/>
                </a:lnTo>
                <a:lnTo>
                  <a:pt x="18077" y="41997"/>
                </a:lnTo>
                <a:lnTo>
                  <a:pt x="21687" y="42478"/>
                </a:lnTo>
                <a:lnTo>
                  <a:pt x="23030" y="43559"/>
                </a:lnTo>
                <a:lnTo>
                  <a:pt x="23926" y="45231"/>
                </a:lnTo>
                <a:lnTo>
                  <a:pt x="24523" y="47299"/>
                </a:lnTo>
                <a:lnTo>
                  <a:pt x="25874" y="48677"/>
                </a:lnTo>
                <a:lnTo>
                  <a:pt x="27727" y="49597"/>
                </a:lnTo>
                <a:lnTo>
                  <a:pt x="32993" y="51071"/>
                </a:lnTo>
                <a:lnTo>
                  <a:pt x="33426" y="52145"/>
                </a:lnTo>
                <a:lnTo>
                  <a:pt x="34214" y="60144"/>
                </a:lnTo>
                <a:lnTo>
                  <a:pt x="34280" y="67281"/>
                </a:lnTo>
                <a:lnTo>
                  <a:pt x="35236" y="67714"/>
                </a:lnTo>
                <a:lnTo>
                  <a:pt x="38838" y="68195"/>
                </a:lnTo>
                <a:lnTo>
                  <a:pt x="40180" y="69275"/>
                </a:lnTo>
                <a:lnTo>
                  <a:pt x="41074" y="70948"/>
                </a:lnTo>
                <a:lnTo>
                  <a:pt x="42510" y="75927"/>
                </a:lnTo>
                <a:lnTo>
                  <a:pt x="43580" y="76335"/>
                </a:lnTo>
                <a:lnTo>
                  <a:pt x="47309" y="76789"/>
                </a:lnTo>
                <a:lnTo>
                  <a:pt x="48684" y="77863"/>
                </a:lnTo>
                <a:lnTo>
                  <a:pt x="49601" y="79530"/>
                </a:lnTo>
                <a:lnTo>
                  <a:pt x="51328" y="85362"/>
                </a:lnTo>
                <a:lnTo>
                  <a:pt x="60159" y="94434"/>
                </a:lnTo>
                <a:lnTo>
                  <a:pt x="75927" y="110217"/>
                </a:lnTo>
                <a:lnTo>
                  <a:pt x="76608" y="113438"/>
                </a:lnTo>
                <a:lnTo>
                  <a:pt x="77121" y="127011"/>
                </a:lnTo>
                <a:lnTo>
                  <a:pt x="79679" y="130427"/>
                </a:lnTo>
                <a:lnTo>
                  <a:pt x="84530" y="135829"/>
                </a:lnTo>
                <a:lnTo>
                  <a:pt x="85195" y="139109"/>
                </a:lnTo>
                <a:lnTo>
                  <a:pt x="85620" y="148975"/>
                </a:lnTo>
                <a:lnTo>
                  <a:pt x="86608" y="151704"/>
                </a:lnTo>
                <a:lnTo>
                  <a:pt x="93097" y="161218"/>
                </a:lnTo>
                <a:lnTo>
                  <a:pt x="101573" y="170112"/>
                </a:lnTo>
                <a:lnTo>
                  <a:pt x="102006" y="171511"/>
                </a:lnTo>
                <a:lnTo>
                  <a:pt x="102486" y="175604"/>
                </a:lnTo>
                <a:lnTo>
                  <a:pt x="103566" y="178029"/>
                </a:lnTo>
                <a:lnTo>
                  <a:pt x="110217" y="187015"/>
                </a:lnTo>
                <a:lnTo>
                  <a:pt x="118716" y="195837"/>
                </a:lnTo>
                <a:lnTo>
                  <a:pt x="119149" y="197233"/>
                </a:lnTo>
                <a:lnTo>
                  <a:pt x="119901" y="208982"/>
                </a:lnTo>
                <a:lnTo>
                  <a:pt x="120892" y="210758"/>
                </a:lnTo>
                <a:lnTo>
                  <a:pt x="122505" y="211943"/>
                </a:lnTo>
                <a:lnTo>
                  <a:pt x="124532" y="212733"/>
                </a:lnTo>
                <a:lnTo>
                  <a:pt x="125884" y="214212"/>
                </a:lnTo>
                <a:lnTo>
                  <a:pt x="126785" y="216150"/>
                </a:lnTo>
                <a:lnTo>
                  <a:pt x="127386" y="218395"/>
                </a:lnTo>
                <a:lnTo>
                  <a:pt x="130593" y="223429"/>
                </a:lnTo>
                <a:lnTo>
                  <a:pt x="135864" y="229871"/>
                </a:lnTo>
                <a:lnTo>
                  <a:pt x="136584" y="233292"/>
                </a:lnTo>
                <a:lnTo>
                  <a:pt x="136776" y="235538"/>
                </a:lnTo>
                <a:lnTo>
                  <a:pt x="137857" y="237035"/>
                </a:lnTo>
                <a:lnTo>
                  <a:pt x="139529" y="238034"/>
                </a:lnTo>
                <a:lnTo>
                  <a:pt x="141597" y="238699"/>
                </a:lnTo>
                <a:lnTo>
                  <a:pt x="142976" y="240095"/>
                </a:lnTo>
                <a:lnTo>
                  <a:pt x="143894" y="241978"/>
                </a:lnTo>
                <a:lnTo>
                  <a:pt x="144916" y="246611"/>
                </a:lnTo>
                <a:lnTo>
                  <a:pt x="145370" y="251844"/>
                </a:lnTo>
                <a:lnTo>
                  <a:pt x="146443" y="253621"/>
                </a:lnTo>
                <a:lnTo>
                  <a:pt x="148112" y="254806"/>
                </a:lnTo>
                <a:lnTo>
                  <a:pt x="150176" y="255595"/>
                </a:lnTo>
                <a:lnTo>
                  <a:pt x="151553" y="257074"/>
                </a:lnTo>
                <a:lnTo>
                  <a:pt x="152470" y="259013"/>
                </a:lnTo>
                <a:lnTo>
                  <a:pt x="153082" y="261257"/>
                </a:lnTo>
                <a:lnTo>
                  <a:pt x="154442" y="262754"/>
                </a:lnTo>
                <a:lnTo>
                  <a:pt x="156301" y="263752"/>
                </a:lnTo>
                <a:lnTo>
                  <a:pt x="158493" y="264417"/>
                </a:lnTo>
                <a:lnTo>
                  <a:pt x="159954" y="265813"/>
                </a:lnTo>
                <a:lnTo>
                  <a:pt x="160929" y="267696"/>
                </a:lnTo>
                <a:lnTo>
                  <a:pt x="161578" y="269904"/>
                </a:lnTo>
                <a:lnTo>
                  <a:pt x="162964" y="271376"/>
                </a:lnTo>
                <a:lnTo>
                  <a:pt x="164840" y="272357"/>
                </a:lnTo>
                <a:lnTo>
                  <a:pt x="167043" y="273011"/>
                </a:lnTo>
                <a:lnTo>
                  <a:pt x="168512" y="274400"/>
                </a:lnTo>
                <a:lnTo>
                  <a:pt x="169492" y="276278"/>
                </a:lnTo>
                <a:lnTo>
                  <a:pt x="170580" y="280905"/>
                </a:lnTo>
                <a:lnTo>
                  <a:pt x="171063" y="286136"/>
                </a:lnTo>
                <a:lnTo>
                  <a:pt x="172145" y="287913"/>
                </a:lnTo>
                <a:lnTo>
                  <a:pt x="173818" y="289097"/>
                </a:lnTo>
                <a:lnTo>
                  <a:pt x="175887" y="289886"/>
                </a:lnTo>
                <a:lnTo>
                  <a:pt x="177265" y="291365"/>
                </a:lnTo>
                <a:lnTo>
                  <a:pt x="178184" y="293303"/>
                </a:lnTo>
                <a:lnTo>
                  <a:pt x="178797" y="295548"/>
                </a:lnTo>
                <a:lnTo>
                  <a:pt x="180158" y="297044"/>
                </a:lnTo>
                <a:lnTo>
                  <a:pt x="182018" y="298042"/>
                </a:lnTo>
                <a:lnTo>
                  <a:pt x="184210" y="298707"/>
                </a:lnTo>
                <a:lnTo>
                  <a:pt x="185671" y="300103"/>
                </a:lnTo>
                <a:lnTo>
                  <a:pt x="186647" y="301986"/>
                </a:lnTo>
                <a:lnTo>
                  <a:pt x="187296" y="304194"/>
                </a:lnTo>
                <a:lnTo>
                  <a:pt x="188681" y="305666"/>
                </a:lnTo>
                <a:lnTo>
                  <a:pt x="190558" y="306647"/>
                </a:lnTo>
                <a:lnTo>
                  <a:pt x="192761" y="307301"/>
                </a:lnTo>
                <a:lnTo>
                  <a:pt x="194230" y="308690"/>
                </a:lnTo>
                <a:lnTo>
                  <a:pt x="195209" y="310568"/>
                </a:lnTo>
                <a:lnTo>
                  <a:pt x="195862" y="312773"/>
                </a:lnTo>
                <a:lnTo>
                  <a:pt x="197250" y="314242"/>
                </a:lnTo>
                <a:lnTo>
                  <a:pt x="199127" y="315222"/>
                </a:lnTo>
                <a:lnTo>
                  <a:pt x="201332" y="315876"/>
                </a:lnTo>
                <a:lnTo>
                  <a:pt x="202801" y="317264"/>
                </a:lnTo>
                <a:lnTo>
                  <a:pt x="203781" y="319141"/>
                </a:lnTo>
                <a:lnTo>
                  <a:pt x="205353" y="324448"/>
                </a:lnTo>
                <a:lnTo>
                  <a:pt x="214448" y="334409"/>
                </a:lnTo>
                <a:lnTo>
                  <a:pt x="218500" y="338491"/>
                </a:lnTo>
                <a:lnTo>
                  <a:pt x="219962" y="340913"/>
                </a:lnTo>
                <a:lnTo>
                  <a:pt x="221586" y="346144"/>
                </a:lnTo>
                <a:lnTo>
                  <a:pt x="222972" y="347920"/>
                </a:lnTo>
                <a:lnTo>
                  <a:pt x="224847" y="349104"/>
                </a:lnTo>
                <a:lnTo>
                  <a:pt x="227051" y="349893"/>
                </a:lnTo>
                <a:lnTo>
                  <a:pt x="232039" y="353310"/>
                </a:lnTo>
                <a:lnTo>
                  <a:pt x="238452" y="358715"/>
                </a:lnTo>
                <a:lnTo>
                  <a:pt x="238978" y="360110"/>
                </a:lnTo>
                <a:lnTo>
                  <a:pt x="239562" y="364201"/>
                </a:lnTo>
                <a:lnTo>
                  <a:pt x="240671" y="365673"/>
                </a:lnTo>
                <a:lnTo>
                  <a:pt x="242363" y="366654"/>
                </a:lnTo>
                <a:lnTo>
                  <a:pt x="244442" y="367309"/>
                </a:lnTo>
                <a:lnTo>
                  <a:pt x="245829" y="368697"/>
                </a:lnTo>
                <a:lnTo>
                  <a:pt x="246754" y="370575"/>
                </a:lnTo>
                <a:lnTo>
                  <a:pt x="248237" y="375883"/>
                </a:lnTo>
                <a:lnTo>
                  <a:pt x="255952" y="384456"/>
                </a:lnTo>
                <a:lnTo>
                  <a:pt x="256631" y="387722"/>
                </a:lnTo>
                <a:lnTo>
                  <a:pt x="256812" y="389926"/>
                </a:lnTo>
                <a:lnTo>
                  <a:pt x="257886" y="392348"/>
                </a:lnTo>
                <a:lnTo>
                  <a:pt x="261618" y="397579"/>
                </a:lnTo>
                <a:lnTo>
                  <a:pt x="263947" y="399355"/>
                </a:lnTo>
                <a:lnTo>
                  <a:pt x="266453" y="400539"/>
                </a:lnTo>
                <a:lnTo>
                  <a:pt x="272766" y="402439"/>
                </a:lnTo>
                <a:lnTo>
                  <a:pt x="273284" y="403548"/>
                </a:lnTo>
                <a:lnTo>
                  <a:pt x="273860" y="407319"/>
                </a:lnTo>
                <a:lnTo>
                  <a:pt x="274966" y="408706"/>
                </a:lnTo>
                <a:lnTo>
                  <a:pt x="276656" y="409631"/>
                </a:lnTo>
                <a:lnTo>
                  <a:pt x="278735" y="410247"/>
                </a:lnTo>
                <a:lnTo>
                  <a:pt x="280121" y="411610"/>
                </a:lnTo>
                <a:lnTo>
                  <a:pt x="281045" y="413472"/>
                </a:lnTo>
                <a:lnTo>
                  <a:pt x="282528" y="418752"/>
                </a:lnTo>
                <a:lnTo>
                  <a:pt x="282785" y="424218"/>
                </a:lnTo>
                <a:lnTo>
                  <a:pt x="283773" y="425687"/>
                </a:lnTo>
                <a:lnTo>
                  <a:pt x="285385" y="426666"/>
                </a:lnTo>
                <a:lnTo>
                  <a:pt x="287412" y="427319"/>
                </a:lnTo>
                <a:lnTo>
                  <a:pt x="288763" y="428707"/>
                </a:lnTo>
                <a:lnTo>
                  <a:pt x="289664" y="430584"/>
                </a:lnTo>
                <a:lnTo>
                  <a:pt x="291360" y="436810"/>
                </a:lnTo>
                <a:lnTo>
                  <a:pt x="300037" y="44577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321"/>
          <p:cNvSpPr/>
          <p:nvPr/>
        </p:nvSpPr>
        <p:spPr bwMode="auto">
          <a:xfrm>
            <a:off x="7118032" y="3977640"/>
            <a:ext cx="454344" cy="17146"/>
          </a:xfrm>
          <a:custGeom>
            <a:avLst/>
            <a:gdLst/>
            <a:ahLst/>
            <a:cxnLst/>
            <a:rect l="0" t="0" r="0" b="0"/>
            <a:pathLst>
              <a:path w="454344" h="17146">
                <a:moveTo>
                  <a:pt x="0" y="17145"/>
                </a:moveTo>
                <a:lnTo>
                  <a:pt x="8220" y="8925"/>
                </a:lnTo>
                <a:lnTo>
                  <a:pt x="21334" y="8581"/>
                </a:lnTo>
                <a:lnTo>
                  <a:pt x="63228" y="8572"/>
                </a:lnTo>
                <a:lnTo>
                  <a:pt x="65012" y="9525"/>
                </a:lnTo>
                <a:lnTo>
                  <a:pt x="66201" y="11112"/>
                </a:lnTo>
                <a:lnTo>
                  <a:pt x="66995" y="13123"/>
                </a:lnTo>
                <a:lnTo>
                  <a:pt x="68475" y="14464"/>
                </a:lnTo>
                <a:lnTo>
                  <a:pt x="70416" y="15357"/>
                </a:lnTo>
                <a:lnTo>
                  <a:pt x="75822" y="16791"/>
                </a:lnTo>
                <a:lnTo>
                  <a:pt x="88967" y="17114"/>
                </a:lnTo>
                <a:lnTo>
                  <a:pt x="148599" y="17145"/>
                </a:lnTo>
                <a:lnTo>
                  <a:pt x="150501" y="16192"/>
                </a:lnTo>
                <a:lnTo>
                  <a:pt x="151769" y="14605"/>
                </a:lnTo>
                <a:lnTo>
                  <a:pt x="152614" y="12594"/>
                </a:lnTo>
                <a:lnTo>
                  <a:pt x="154131" y="11253"/>
                </a:lnTo>
                <a:lnTo>
                  <a:pt x="156094" y="10359"/>
                </a:lnTo>
                <a:lnTo>
                  <a:pt x="158355" y="9764"/>
                </a:lnTo>
                <a:lnTo>
                  <a:pt x="160815" y="9367"/>
                </a:lnTo>
                <a:lnTo>
                  <a:pt x="166089" y="8925"/>
                </a:lnTo>
                <a:lnTo>
                  <a:pt x="180069" y="8619"/>
                </a:lnTo>
                <a:lnTo>
                  <a:pt x="242887" y="8572"/>
                </a:lnTo>
                <a:lnTo>
                  <a:pt x="245745" y="7620"/>
                </a:lnTo>
                <a:lnTo>
                  <a:pt x="248602" y="6032"/>
                </a:lnTo>
                <a:lnTo>
                  <a:pt x="251460" y="4022"/>
                </a:lnTo>
                <a:lnTo>
                  <a:pt x="254318" y="2681"/>
                </a:lnTo>
                <a:lnTo>
                  <a:pt x="257175" y="1787"/>
                </a:lnTo>
                <a:lnTo>
                  <a:pt x="260033" y="1191"/>
                </a:lnTo>
                <a:lnTo>
                  <a:pt x="262890" y="794"/>
                </a:lnTo>
                <a:lnTo>
                  <a:pt x="268605" y="353"/>
                </a:lnTo>
                <a:lnTo>
                  <a:pt x="280035" y="69"/>
                </a:lnTo>
                <a:lnTo>
                  <a:pt x="408958" y="0"/>
                </a:lnTo>
                <a:lnTo>
                  <a:pt x="409799" y="952"/>
                </a:lnTo>
                <a:lnTo>
                  <a:pt x="410359" y="2539"/>
                </a:lnTo>
                <a:lnTo>
                  <a:pt x="410733" y="4550"/>
                </a:lnTo>
                <a:lnTo>
                  <a:pt x="411934" y="5891"/>
                </a:lnTo>
                <a:lnTo>
                  <a:pt x="413688" y="6785"/>
                </a:lnTo>
                <a:lnTo>
                  <a:pt x="418796" y="8219"/>
                </a:lnTo>
                <a:lnTo>
                  <a:pt x="432790" y="8563"/>
                </a:lnTo>
                <a:lnTo>
                  <a:pt x="454343" y="8572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322"/>
          <p:cNvSpPr/>
          <p:nvPr/>
        </p:nvSpPr>
        <p:spPr bwMode="auto">
          <a:xfrm>
            <a:off x="7229475" y="3540442"/>
            <a:ext cx="308610" cy="420054"/>
          </a:xfrm>
          <a:custGeom>
            <a:avLst/>
            <a:gdLst/>
            <a:ahLst/>
            <a:cxnLst/>
            <a:rect l="0" t="0" r="0" b="0"/>
            <a:pathLst>
              <a:path w="308610" h="420054">
                <a:moveTo>
                  <a:pt x="308609" y="420053"/>
                </a:moveTo>
                <a:lnTo>
                  <a:pt x="308609" y="415502"/>
                </a:lnTo>
                <a:lnTo>
                  <a:pt x="307657" y="414161"/>
                </a:lnTo>
                <a:lnTo>
                  <a:pt x="306070" y="413268"/>
                </a:lnTo>
                <a:lnTo>
                  <a:pt x="304058" y="412672"/>
                </a:lnTo>
                <a:lnTo>
                  <a:pt x="302718" y="411322"/>
                </a:lnTo>
                <a:lnTo>
                  <a:pt x="301824" y="409470"/>
                </a:lnTo>
                <a:lnTo>
                  <a:pt x="301229" y="407282"/>
                </a:lnTo>
                <a:lnTo>
                  <a:pt x="298027" y="402312"/>
                </a:lnTo>
                <a:lnTo>
                  <a:pt x="292761" y="395911"/>
                </a:lnTo>
                <a:lnTo>
                  <a:pt x="292041" y="392495"/>
                </a:lnTo>
                <a:lnTo>
                  <a:pt x="291848" y="390251"/>
                </a:lnTo>
                <a:lnTo>
                  <a:pt x="290768" y="387803"/>
                </a:lnTo>
                <a:lnTo>
                  <a:pt x="285649" y="379805"/>
                </a:lnTo>
                <a:lnTo>
                  <a:pt x="284117" y="374225"/>
                </a:lnTo>
                <a:lnTo>
                  <a:pt x="282757" y="372356"/>
                </a:lnTo>
                <a:lnTo>
                  <a:pt x="280897" y="371110"/>
                </a:lnTo>
                <a:lnTo>
                  <a:pt x="278705" y="370279"/>
                </a:lnTo>
                <a:lnTo>
                  <a:pt x="271068" y="364559"/>
                </a:lnTo>
                <a:lnTo>
                  <a:pt x="269295" y="362102"/>
                </a:lnTo>
                <a:lnTo>
                  <a:pt x="265846" y="354093"/>
                </a:lnTo>
                <a:lnTo>
                  <a:pt x="256630" y="342853"/>
                </a:lnTo>
                <a:lnTo>
                  <a:pt x="253954" y="340011"/>
                </a:lnTo>
                <a:lnTo>
                  <a:pt x="252170" y="337164"/>
                </a:lnTo>
                <a:lnTo>
                  <a:pt x="248707" y="328606"/>
                </a:lnTo>
                <a:lnTo>
                  <a:pt x="239486" y="317181"/>
                </a:lnTo>
                <a:lnTo>
                  <a:pt x="231296" y="308610"/>
                </a:lnTo>
                <a:lnTo>
                  <a:pt x="219995" y="297180"/>
                </a:lnTo>
                <a:lnTo>
                  <a:pt x="218101" y="294323"/>
                </a:lnTo>
                <a:lnTo>
                  <a:pt x="214483" y="285750"/>
                </a:lnTo>
                <a:lnTo>
                  <a:pt x="208753" y="277178"/>
                </a:lnTo>
                <a:lnTo>
                  <a:pt x="207079" y="271462"/>
                </a:lnTo>
                <a:lnTo>
                  <a:pt x="204727" y="268605"/>
                </a:lnTo>
                <a:lnTo>
                  <a:pt x="197036" y="262890"/>
                </a:lnTo>
                <a:lnTo>
                  <a:pt x="194221" y="260033"/>
                </a:lnTo>
                <a:lnTo>
                  <a:pt x="192346" y="257175"/>
                </a:lnTo>
                <a:lnTo>
                  <a:pt x="189309" y="251460"/>
                </a:lnTo>
                <a:lnTo>
                  <a:pt x="182245" y="242888"/>
                </a:lnTo>
                <a:lnTo>
                  <a:pt x="176883" y="237173"/>
                </a:lnTo>
                <a:lnTo>
                  <a:pt x="175071" y="233363"/>
                </a:lnTo>
                <a:lnTo>
                  <a:pt x="173059" y="224049"/>
                </a:lnTo>
                <a:lnTo>
                  <a:pt x="169625" y="216100"/>
                </a:lnTo>
                <a:lnTo>
                  <a:pt x="162337" y="206270"/>
                </a:lnTo>
                <a:lnTo>
                  <a:pt x="154144" y="197325"/>
                </a:lnTo>
                <a:lnTo>
                  <a:pt x="148518" y="190570"/>
                </a:lnTo>
                <a:lnTo>
                  <a:pt x="142843" y="181218"/>
                </a:lnTo>
                <a:lnTo>
                  <a:pt x="134293" y="169793"/>
                </a:lnTo>
                <a:lnTo>
                  <a:pt x="131439" y="167488"/>
                </a:lnTo>
                <a:lnTo>
                  <a:pt x="128583" y="165951"/>
                </a:lnTo>
                <a:lnTo>
                  <a:pt x="125727" y="164927"/>
                </a:lnTo>
                <a:lnTo>
                  <a:pt x="123823" y="163291"/>
                </a:lnTo>
                <a:lnTo>
                  <a:pt x="122554" y="161248"/>
                </a:lnTo>
                <a:lnTo>
                  <a:pt x="121708" y="158934"/>
                </a:lnTo>
                <a:lnTo>
                  <a:pt x="118227" y="153822"/>
                </a:lnTo>
                <a:lnTo>
                  <a:pt x="110913" y="145589"/>
                </a:lnTo>
                <a:lnTo>
                  <a:pt x="102713" y="137118"/>
                </a:lnTo>
                <a:lnTo>
                  <a:pt x="91409" y="125722"/>
                </a:lnTo>
                <a:lnTo>
                  <a:pt x="89513" y="122867"/>
                </a:lnTo>
                <a:lnTo>
                  <a:pt x="85895" y="114298"/>
                </a:lnTo>
                <a:lnTo>
                  <a:pt x="76621" y="102870"/>
                </a:lnTo>
                <a:lnTo>
                  <a:pt x="73941" y="100012"/>
                </a:lnTo>
                <a:lnTo>
                  <a:pt x="72154" y="97155"/>
                </a:lnTo>
                <a:lnTo>
                  <a:pt x="68686" y="88583"/>
                </a:lnTo>
                <a:lnTo>
                  <a:pt x="59464" y="77153"/>
                </a:lnTo>
                <a:lnTo>
                  <a:pt x="56788" y="74295"/>
                </a:lnTo>
                <a:lnTo>
                  <a:pt x="54050" y="72390"/>
                </a:lnTo>
                <a:lnTo>
                  <a:pt x="48470" y="70274"/>
                </a:lnTo>
                <a:lnTo>
                  <a:pt x="46601" y="68757"/>
                </a:lnTo>
                <a:lnTo>
                  <a:pt x="45355" y="66793"/>
                </a:lnTo>
                <a:lnTo>
                  <a:pt x="44523" y="64531"/>
                </a:lnTo>
                <a:lnTo>
                  <a:pt x="41061" y="59478"/>
                </a:lnTo>
                <a:lnTo>
                  <a:pt x="38803" y="56797"/>
                </a:lnTo>
                <a:lnTo>
                  <a:pt x="37299" y="54057"/>
                </a:lnTo>
                <a:lnTo>
                  <a:pt x="35628" y="48473"/>
                </a:lnTo>
                <a:lnTo>
                  <a:pt x="34229" y="46603"/>
                </a:lnTo>
                <a:lnTo>
                  <a:pt x="32344" y="45356"/>
                </a:lnTo>
                <a:lnTo>
                  <a:pt x="30136" y="44525"/>
                </a:lnTo>
                <a:lnTo>
                  <a:pt x="28663" y="43018"/>
                </a:lnTo>
                <a:lnTo>
                  <a:pt x="27681" y="41061"/>
                </a:lnTo>
                <a:lnTo>
                  <a:pt x="27026" y="38805"/>
                </a:lnTo>
                <a:lnTo>
                  <a:pt x="23759" y="33756"/>
                </a:lnTo>
                <a:lnTo>
                  <a:pt x="18451" y="27306"/>
                </a:lnTo>
                <a:lnTo>
                  <a:pt x="17726" y="23883"/>
                </a:lnTo>
                <a:lnTo>
                  <a:pt x="17532" y="21637"/>
                </a:lnTo>
                <a:lnTo>
                  <a:pt x="16450" y="20140"/>
                </a:lnTo>
                <a:lnTo>
                  <a:pt x="14776" y="19142"/>
                </a:lnTo>
                <a:lnTo>
                  <a:pt x="12708" y="18476"/>
                </a:lnTo>
                <a:lnTo>
                  <a:pt x="11329" y="17080"/>
                </a:lnTo>
                <a:lnTo>
                  <a:pt x="10410" y="15197"/>
                </a:lnTo>
                <a:lnTo>
                  <a:pt x="8935" y="9881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323"/>
          <p:cNvSpPr/>
          <p:nvPr/>
        </p:nvSpPr>
        <p:spPr bwMode="auto">
          <a:xfrm>
            <a:off x="6826567" y="3540442"/>
            <a:ext cx="454343" cy="17146"/>
          </a:xfrm>
          <a:custGeom>
            <a:avLst/>
            <a:gdLst/>
            <a:ahLst/>
            <a:cxnLst/>
            <a:rect l="0" t="0" r="0" b="0"/>
            <a:pathLst>
              <a:path w="454343" h="1714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7105" y="8563"/>
                </a:lnTo>
                <a:lnTo>
                  <a:pt x="97511" y="8573"/>
                </a:lnTo>
                <a:lnTo>
                  <a:pt x="99298" y="7620"/>
                </a:lnTo>
                <a:lnTo>
                  <a:pt x="100489" y="6033"/>
                </a:lnTo>
                <a:lnTo>
                  <a:pt x="102400" y="1192"/>
                </a:lnTo>
                <a:lnTo>
                  <a:pt x="103509" y="794"/>
                </a:lnTo>
                <a:lnTo>
                  <a:pt x="107282" y="353"/>
                </a:lnTo>
                <a:lnTo>
                  <a:pt x="120220" y="47"/>
                </a:lnTo>
                <a:lnTo>
                  <a:pt x="217275" y="0"/>
                </a:lnTo>
                <a:lnTo>
                  <a:pt x="219146" y="953"/>
                </a:lnTo>
                <a:lnTo>
                  <a:pt x="220392" y="2540"/>
                </a:lnTo>
                <a:lnTo>
                  <a:pt x="221223" y="4551"/>
                </a:lnTo>
                <a:lnTo>
                  <a:pt x="222729" y="5891"/>
                </a:lnTo>
                <a:lnTo>
                  <a:pt x="224687" y="6785"/>
                </a:lnTo>
                <a:lnTo>
                  <a:pt x="226944" y="7381"/>
                </a:lnTo>
                <a:lnTo>
                  <a:pt x="229401" y="7778"/>
                </a:lnTo>
                <a:lnTo>
                  <a:pt x="234671" y="8220"/>
                </a:lnTo>
                <a:lnTo>
                  <a:pt x="246560" y="8552"/>
                </a:lnTo>
                <a:lnTo>
                  <a:pt x="345862" y="8573"/>
                </a:lnTo>
                <a:lnTo>
                  <a:pt x="348684" y="9525"/>
                </a:lnTo>
                <a:lnTo>
                  <a:pt x="351519" y="11112"/>
                </a:lnTo>
                <a:lnTo>
                  <a:pt x="354361" y="13124"/>
                </a:lnTo>
                <a:lnTo>
                  <a:pt x="357208" y="14464"/>
                </a:lnTo>
                <a:lnTo>
                  <a:pt x="360059" y="15358"/>
                </a:lnTo>
                <a:lnTo>
                  <a:pt x="362911" y="15954"/>
                </a:lnTo>
                <a:lnTo>
                  <a:pt x="365766" y="16351"/>
                </a:lnTo>
                <a:lnTo>
                  <a:pt x="371478" y="16792"/>
                </a:lnTo>
                <a:lnTo>
                  <a:pt x="383699" y="17124"/>
                </a:lnTo>
                <a:lnTo>
                  <a:pt x="454342" y="17145"/>
                </a:lnTo>
              </a:path>
            </a:pathLst>
          </a:custGeom>
          <a:noFill/>
          <a:ln w="38100" cap="sq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324"/>
          <p:cNvSpPr/>
          <p:nvPr/>
        </p:nvSpPr>
        <p:spPr bwMode="auto">
          <a:xfrm>
            <a:off x="7178040" y="4071937"/>
            <a:ext cx="176292" cy="231105"/>
          </a:xfrm>
          <a:custGeom>
            <a:avLst/>
            <a:gdLst/>
            <a:ahLst/>
            <a:cxnLst/>
            <a:rect l="0" t="0" r="0" b="0"/>
            <a:pathLst>
              <a:path w="176292" h="231105">
                <a:moveTo>
                  <a:pt x="162877" y="0"/>
                </a:moveTo>
                <a:lnTo>
                  <a:pt x="141565" y="0"/>
                </a:lnTo>
                <a:lnTo>
                  <a:pt x="140097" y="953"/>
                </a:lnTo>
                <a:lnTo>
                  <a:pt x="139118" y="2540"/>
                </a:lnTo>
                <a:lnTo>
                  <a:pt x="138465" y="4551"/>
                </a:lnTo>
                <a:lnTo>
                  <a:pt x="137077" y="5892"/>
                </a:lnTo>
                <a:lnTo>
                  <a:pt x="135200" y="6785"/>
                </a:lnTo>
                <a:lnTo>
                  <a:pt x="130574" y="7778"/>
                </a:lnTo>
                <a:lnTo>
                  <a:pt x="125342" y="8219"/>
                </a:lnTo>
                <a:lnTo>
                  <a:pt x="119843" y="8416"/>
                </a:lnTo>
                <a:lnTo>
                  <a:pt x="108550" y="8542"/>
                </a:lnTo>
                <a:lnTo>
                  <a:pt x="105704" y="9504"/>
                </a:lnTo>
                <a:lnTo>
                  <a:pt x="102855" y="11099"/>
                </a:lnTo>
                <a:lnTo>
                  <a:pt x="100002" y="13114"/>
                </a:lnTo>
                <a:lnTo>
                  <a:pt x="97148" y="14458"/>
                </a:lnTo>
                <a:lnTo>
                  <a:pt x="94293" y="15354"/>
                </a:lnTo>
                <a:lnTo>
                  <a:pt x="91437" y="15951"/>
                </a:lnTo>
                <a:lnTo>
                  <a:pt x="88580" y="16349"/>
                </a:lnTo>
                <a:lnTo>
                  <a:pt x="85723" y="16614"/>
                </a:lnTo>
                <a:lnTo>
                  <a:pt x="82867" y="16791"/>
                </a:lnTo>
                <a:lnTo>
                  <a:pt x="77152" y="16988"/>
                </a:lnTo>
                <a:lnTo>
                  <a:pt x="74294" y="17040"/>
                </a:lnTo>
                <a:lnTo>
                  <a:pt x="71437" y="16123"/>
                </a:lnTo>
                <a:lnTo>
                  <a:pt x="68579" y="14558"/>
                </a:lnTo>
                <a:lnTo>
                  <a:pt x="65722" y="12564"/>
                </a:lnTo>
                <a:lnTo>
                  <a:pt x="62864" y="11233"/>
                </a:lnTo>
                <a:lnTo>
                  <a:pt x="60007" y="10346"/>
                </a:lnTo>
                <a:lnTo>
                  <a:pt x="51936" y="8677"/>
                </a:lnTo>
                <a:lnTo>
                  <a:pt x="47032" y="8603"/>
                </a:lnTo>
                <a:lnTo>
                  <a:pt x="34397" y="8573"/>
                </a:lnTo>
                <a:lnTo>
                  <a:pt x="34311" y="15417"/>
                </a:lnTo>
                <a:lnTo>
                  <a:pt x="34290" y="102765"/>
                </a:lnTo>
                <a:lnTo>
                  <a:pt x="38841" y="102839"/>
                </a:lnTo>
                <a:lnTo>
                  <a:pt x="40181" y="101896"/>
                </a:lnTo>
                <a:lnTo>
                  <a:pt x="41075" y="100316"/>
                </a:lnTo>
                <a:lnTo>
                  <a:pt x="41671" y="98310"/>
                </a:lnTo>
                <a:lnTo>
                  <a:pt x="43020" y="96972"/>
                </a:lnTo>
                <a:lnTo>
                  <a:pt x="44873" y="96081"/>
                </a:lnTo>
                <a:lnTo>
                  <a:pt x="50138" y="94650"/>
                </a:lnTo>
                <a:lnTo>
                  <a:pt x="55601" y="94402"/>
                </a:lnTo>
                <a:lnTo>
                  <a:pt x="58022" y="93415"/>
                </a:lnTo>
                <a:lnTo>
                  <a:pt x="63252" y="89778"/>
                </a:lnTo>
                <a:lnTo>
                  <a:pt x="68752" y="87526"/>
                </a:lnTo>
                <a:lnTo>
                  <a:pt x="71553" y="86926"/>
                </a:lnTo>
                <a:lnTo>
                  <a:pt x="74372" y="85573"/>
                </a:lnTo>
                <a:lnTo>
                  <a:pt x="77203" y="83719"/>
                </a:lnTo>
                <a:lnTo>
                  <a:pt x="80044" y="81530"/>
                </a:lnTo>
                <a:lnTo>
                  <a:pt x="83843" y="80071"/>
                </a:lnTo>
                <a:lnTo>
                  <a:pt x="88280" y="79098"/>
                </a:lnTo>
                <a:lnTo>
                  <a:pt x="93143" y="78449"/>
                </a:lnTo>
                <a:lnTo>
                  <a:pt x="97337" y="78017"/>
                </a:lnTo>
                <a:lnTo>
                  <a:pt x="101087" y="77729"/>
                </a:lnTo>
                <a:lnTo>
                  <a:pt x="104538" y="77537"/>
                </a:lnTo>
                <a:lnTo>
                  <a:pt x="110914" y="77324"/>
                </a:lnTo>
                <a:lnTo>
                  <a:pt x="122767" y="77186"/>
                </a:lnTo>
                <a:lnTo>
                  <a:pt x="125660" y="78128"/>
                </a:lnTo>
                <a:lnTo>
                  <a:pt x="128541" y="79708"/>
                </a:lnTo>
                <a:lnTo>
                  <a:pt x="131413" y="81714"/>
                </a:lnTo>
                <a:lnTo>
                  <a:pt x="134281" y="83051"/>
                </a:lnTo>
                <a:lnTo>
                  <a:pt x="137146" y="83942"/>
                </a:lnTo>
                <a:lnTo>
                  <a:pt x="140008" y="84537"/>
                </a:lnTo>
                <a:lnTo>
                  <a:pt x="141916" y="85885"/>
                </a:lnTo>
                <a:lnTo>
                  <a:pt x="143188" y="87737"/>
                </a:lnTo>
                <a:lnTo>
                  <a:pt x="144037" y="89924"/>
                </a:lnTo>
                <a:lnTo>
                  <a:pt x="145554" y="91382"/>
                </a:lnTo>
                <a:lnTo>
                  <a:pt x="147519" y="92354"/>
                </a:lnTo>
                <a:lnTo>
                  <a:pt x="149780" y="93002"/>
                </a:lnTo>
                <a:lnTo>
                  <a:pt x="154834" y="96262"/>
                </a:lnTo>
                <a:lnTo>
                  <a:pt x="160255" y="100885"/>
                </a:lnTo>
                <a:lnTo>
                  <a:pt x="169787" y="109864"/>
                </a:lnTo>
                <a:lnTo>
                  <a:pt x="170341" y="111343"/>
                </a:lnTo>
                <a:lnTo>
                  <a:pt x="170957" y="115526"/>
                </a:lnTo>
                <a:lnTo>
                  <a:pt x="172074" y="118927"/>
                </a:lnTo>
                <a:lnTo>
                  <a:pt x="173771" y="123100"/>
                </a:lnTo>
                <a:lnTo>
                  <a:pt x="175854" y="127787"/>
                </a:lnTo>
                <a:lnTo>
                  <a:pt x="176291" y="130911"/>
                </a:lnTo>
                <a:lnTo>
                  <a:pt x="175629" y="132994"/>
                </a:lnTo>
                <a:lnTo>
                  <a:pt x="174236" y="134383"/>
                </a:lnTo>
                <a:lnTo>
                  <a:pt x="173308" y="136261"/>
                </a:lnTo>
                <a:lnTo>
                  <a:pt x="172276" y="140888"/>
                </a:lnTo>
                <a:lnTo>
                  <a:pt x="169277" y="146119"/>
                </a:lnTo>
                <a:lnTo>
                  <a:pt x="164769" y="151620"/>
                </a:lnTo>
                <a:lnTo>
                  <a:pt x="159591" y="157239"/>
                </a:lnTo>
                <a:lnTo>
                  <a:pt x="151320" y="165758"/>
                </a:lnTo>
                <a:lnTo>
                  <a:pt x="142837" y="174315"/>
                </a:lnTo>
                <a:lnTo>
                  <a:pt x="139992" y="178122"/>
                </a:lnTo>
                <a:lnTo>
                  <a:pt x="137142" y="182566"/>
                </a:lnTo>
                <a:lnTo>
                  <a:pt x="134291" y="187433"/>
                </a:lnTo>
                <a:lnTo>
                  <a:pt x="130485" y="191630"/>
                </a:lnTo>
                <a:lnTo>
                  <a:pt x="126042" y="195381"/>
                </a:lnTo>
                <a:lnTo>
                  <a:pt x="121175" y="198834"/>
                </a:lnTo>
                <a:lnTo>
                  <a:pt x="116979" y="201136"/>
                </a:lnTo>
                <a:lnTo>
                  <a:pt x="113228" y="202671"/>
                </a:lnTo>
                <a:lnTo>
                  <a:pt x="109775" y="203694"/>
                </a:lnTo>
                <a:lnTo>
                  <a:pt x="105568" y="205329"/>
                </a:lnTo>
                <a:lnTo>
                  <a:pt x="100859" y="207371"/>
                </a:lnTo>
                <a:lnTo>
                  <a:pt x="95814" y="209684"/>
                </a:lnTo>
                <a:lnTo>
                  <a:pt x="91498" y="212180"/>
                </a:lnTo>
                <a:lnTo>
                  <a:pt x="87669" y="214796"/>
                </a:lnTo>
                <a:lnTo>
                  <a:pt x="84164" y="217492"/>
                </a:lnTo>
                <a:lnTo>
                  <a:pt x="80874" y="219290"/>
                </a:lnTo>
                <a:lnTo>
                  <a:pt x="77728" y="220488"/>
                </a:lnTo>
                <a:lnTo>
                  <a:pt x="74678" y="221287"/>
                </a:lnTo>
                <a:lnTo>
                  <a:pt x="70740" y="221820"/>
                </a:lnTo>
                <a:lnTo>
                  <a:pt x="66210" y="222175"/>
                </a:lnTo>
                <a:lnTo>
                  <a:pt x="57049" y="222570"/>
                </a:lnTo>
                <a:lnTo>
                  <a:pt x="46536" y="222792"/>
                </a:lnTo>
                <a:lnTo>
                  <a:pt x="40368" y="222843"/>
                </a:lnTo>
                <a:lnTo>
                  <a:pt x="37389" y="223810"/>
                </a:lnTo>
                <a:lnTo>
                  <a:pt x="34451" y="225407"/>
                </a:lnTo>
                <a:lnTo>
                  <a:pt x="31540" y="227424"/>
                </a:lnTo>
                <a:lnTo>
                  <a:pt x="28647" y="228769"/>
                </a:lnTo>
                <a:lnTo>
                  <a:pt x="25766" y="229665"/>
                </a:lnTo>
                <a:lnTo>
                  <a:pt x="22891" y="230262"/>
                </a:lnTo>
                <a:lnTo>
                  <a:pt x="20024" y="230661"/>
                </a:lnTo>
                <a:lnTo>
                  <a:pt x="17159" y="230927"/>
                </a:lnTo>
                <a:lnTo>
                  <a:pt x="14296" y="231104"/>
                </a:lnTo>
                <a:lnTo>
                  <a:pt x="12388" y="230269"/>
                </a:lnTo>
                <a:lnTo>
                  <a:pt x="11117" y="228760"/>
                </a:lnTo>
                <a:lnTo>
                  <a:pt x="9074" y="224046"/>
                </a:lnTo>
                <a:lnTo>
                  <a:pt x="7955" y="223659"/>
                </a:lnTo>
                <a:lnTo>
                  <a:pt x="2780" y="223114"/>
                </a:lnTo>
                <a:lnTo>
                  <a:pt x="0" y="22288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325"/>
          <p:cNvSpPr/>
          <p:nvPr/>
        </p:nvSpPr>
        <p:spPr bwMode="auto">
          <a:xfrm>
            <a:off x="7143750" y="3926204"/>
            <a:ext cx="1" cy="51437"/>
          </a:xfrm>
          <a:custGeom>
            <a:avLst/>
            <a:gdLst/>
            <a:ahLst/>
            <a:cxnLst/>
            <a:rect l="0" t="0" r="0" b="0"/>
            <a:pathLst>
              <a:path w="1" h="51437">
                <a:moveTo>
                  <a:pt x="0" y="51436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326"/>
          <p:cNvSpPr/>
          <p:nvPr/>
        </p:nvSpPr>
        <p:spPr bwMode="auto">
          <a:xfrm>
            <a:off x="7135177" y="3729037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17145" y="137160"/>
                </a:moveTo>
                <a:lnTo>
                  <a:pt x="17145" y="121560"/>
                </a:lnTo>
                <a:lnTo>
                  <a:pt x="16193" y="119140"/>
                </a:lnTo>
                <a:lnTo>
                  <a:pt x="14605" y="115622"/>
                </a:lnTo>
                <a:lnTo>
                  <a:pt x="12594" y="111371"/>
                </a:lnTo>
                <a:lnTo>
                  <a:pt x="11254" y="107585"/>
                </a:lnTo>
                <a:lnTo>
                  <a:pt x="10360" y="104108"/>
                </a:lnTo>
                <a:lnTo>
                  <a:pt x="8926" y="96236"/>
                </a:lnTo>
                <a:lnTo>
                  <a:pt x="8730" y="92619"/>
                </a:lnTo>
                <a:lnTo>
                  <a:pt x="8619" y="85228"/>
                </a:lnTo>
                <a:lnTo>
                  <a:pt x="8573" y="14183"/>
                </a:lnTo>
                <a:lnTo>
                  <a:pt x="7621" y="11360"/>
                </a:lnTo>
                <a:lnTo>
                  <a:pt x="6033" y="8526"/>
                </a:lnTo>
                <a:lnTo>
                  <a:pt x="0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327"/>
          <p:cNvSpPr/>
          <p:nvPr/>
        </p:nvSpPr>
        <p:spPr bwMode="auto">
          <a:xfrm>
            <a:off x="7152322" y="3557587"/>
            <a:ext cx="1" cy="51436"/>
          </a:xfrm>
          <a:custGeom>
            <a:avLst/>
            <a:gdLst/>
            <a:ahLst/>
            <a:cxnLst/>
            <a:rect l="0" t="0" r="0" b="0"/>
            <a:pathLst>
              <a:path w="1" h="51436">
                <a:moveTo>
                  <a:pt x="0" y="51435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328"/>
          <p:cNvSpPr/>
          <p:nvPr/>
        </p:nvSpPr>
        <p:spPr bwMode="auto">
          <a:xfrm>
            <a:off x="7186612" y="3883447"/>
            <a:ext cx="85726" cy="68476"/>
          </a:xfrm>
          <a:custGeom>
            <a:avLst/>
            <a:gdLst/>
            <a:ahLst/>
            <a:cxnLst/>
            <a:rect l="0" t="0" r="0" b="0"/>
            <a:pathLst>
              <a:path w="85726" h="68476">
                <a:moveTo>
                  <a:pt x="0" y="8468"/>
                </a:moveTo>
                <a:lnTo>
                  <a:pt x="41204" y="8468"/>
                </a:lnTo>
                <a:lnTo>
                  <a:pt x="42709" y="7515"/>
                </a:lnTo>
                <a:lnTo>
                  <a:pt x="44665" y="5928"/>
                </a:lnTo>
                <a:lnTo>
                  <a:pt x="51039" y="248"/>
                </a:lnTo>
                <a:lnTo>
                  <a:pt x="52124" y="131"/>
                </a:lnTo>
                <a:lnTo>
                  <a:pt x="53799" y="52"/>
                </a:lnTo>
                <a:lnTo>
                  <a:pt x="55868" y="0"/>
                </a:lnTo>
                <a:lnTo>
                  <a:pt x="58200" y="917"/>
                </a:lnTo>
                <a:lnTo>
                  <a:pt x="60708" y="2482"/>
                </a:lnTo>
                <a:lnTo>
                  <a:pt x="68120" y="8117"/>
                </a:lnTo>
                <a:lnTo>
                  <a:pt x="69225" y="8234"/>
                </a:lnTo>
                <a:lnTo>
                  <a:pt x="70915" y="8312"/>
                </a:lnTo>
                <a:lnTo>
                  <a:pt x="76788" y="8458"/>
                </a:lnTo>
                <a:lnTo>
                  <a:pt x="77861" y="9414"/>
                </a:lnTo>
                <a:lnTo>
                  <a:pt x="84502" y="15848"/>
                </a:lnTo>
                <a:lnTo>
                  <a:pt x="84910" y="17198"/>
                </a:lnTo>
                <a:lnTo>
                  <a:pt x="85182" y="19050"/>
                </a:lnTo>
                <a:lnTo>
                  <a:pt x="85694" y="25229"/>
                </a:lnTo>
                <a:lnTo>
                  <a:pt x="85725" y="67169"/>
                </a:lnTo>
                <a:lnTo>
                  <a:pt x="84773" y="67604"/>
                </a:lnTo>
                <a:lnTo>
                  <a:pt x="83186" y="67895"/>
                </a:lnTo>
                <a:lnTo>
                  <a:pt x="81174" y="68088"/>
                </a:lnTo>
                <a:lnTo>
                  <a:pt x="80787" y="68217"/>
                </a:lnTo>
                <a:lnTo>
                  <a:pt x="82895" y="68361"/>
                </a:lnTo>
                <a:lnTo>
                  <a:pt x="82886" y="68398"/>
                </a:lnTo>
                <a:lnTo>
                  <a:pt x="80336" y="68441"/>
                </a:lnTo>
                <a:lnTo>
                  <a:pt x="77153" y="68475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329"/>
          <p:cNvSpPr/>
          <p:nvPr/>
        </p:nvSpPr>
        <p:spPr bwMode="auto">
          <a:xfrm>
            <a:off x="7743825" y="3651885"/>
            <a:ext cx="145594" cy="145733"/>
          </a:xfrm>
          <a:custGeom>
            <a:avLst/>
            <a:gdLst/>
            <a:ahLst/>
            <a:cxnLst/>
            <a:rect l="0" t="0" r="0" b="0"/>
            <a:pathLst>
              <a:path w="145594" h="145733">
                <a:moveTo>
                  <a:pt x="102869" y="8572"/>
                </a:moveTo>
                <a:lnTo>
                  <a:pt x="102869" y="31"/>
                </a:lnTo>
                <a:lnTo>
                  <a:pt x="27055" y="0"/>
                </a:lnTo>
                <a:lnTo>
                  <a:pt x="23772" y="2540"/>
                </a:lnTo>
                <a:lnTo>
                  <a:pt x="18453" y="7380"/>
                </a:lnTo>
                <a:lnTo>
                  <a:pt x="12982" y="12770"/>
                </a:lnTo>
                <a:lnTo>
                  <a:pt x="11512" y="15181"/>
                </a:lnTo>
                <a:lnTo>
                  <a:pt x="10532" y="17740"/>
                </a:lnTo>
                <a:lnTo>
                  <a:pt x="9879" y="20399"/>
                </a:lnTo>
                <a:lnTo>
                  <a:pt x="9443" y="23125"/>
                </a:lnTo>
                <a:lnTo>
                  <a:pt x="9152" y="25894"/>
                </a:lnTo>
                <a:lnTo>
                  <a:pt x="8959" y="28693"/>
                </a:lnTo>
                <a:lnTo>
                  <a:pt x="7878" y="31511"/>
                </a:lnTo>
                <a:lnTo>
                  <a:pt x="6204" y="34342"/>
                </a:lnTo>
                <a:lnTo>
                  <a:pt x="1225" y="41179"/>
                </a:lnTo>
                <a:lnTo>
                  <a:pt x="544" y="44654"/>
                </a:lnTo>
                <a:lnTo>
                  <a:pt x="363" y="46914"/>
                </a:lnTo>
                <a:lnTo>
                  <a:pt x="242" y="49373"/>
                </a:lnTo>
                <a:lnTo>
                  <a:pt x="107" y="54646"/>
                </a:lnTo>
                <a:lnTo>
                  <a:pt x="0" y="101563"/>
                </a:lnTo>
                <a:lnTo>
                  <a:pt x="952" y="101999"/>
                </a:lnTo>
                <a:lnTo>
                  <a:pt x="4550" y="102482"/>
                </a:lnTo>
                <a:lnTo>
                  <a:pt x="8731" y="102793"/>
                </a:lnTo>
                <a:lnTo>
                  <a:pt x="12770" y="102836"/>
                </a:lnTo>
                <a:lnTo>
                  <a:pt x="14229" y="101895"/>
                </a:lnTo>
                <a:lnTo>
                  <a:pt x="15201" y="100315"/>
                </a:lnTo>
                <a:lnTo>
                  <a:pt x="15848" y="98309"/>
                </a:lnTo>
                <a:lnTo>
                  <a:pt x="17233" y="96971"/>
                </a:lnTo>
                <a:lnTo>
                  <a:pt x="19108" y="96080"/>
                </a:lnTo>
                <a:lnTo>
                  <a:pt x="21311" y="95486"/>
                </a:lnTo>
                <a:lnTo>
                  <a:pt x="24685" y="94137"/>
                </a:lnTo>
                <a:lnTo>
                  <a:pt x="28839" y="92285"/>
                </a:lnTo>
                <a:lnTo>
                  <a:pt x="33513" y="90098"/>
                </a:lnTo>
                <a:lnTo>
                  <a:pt x="37582" y="88640"/>
                </a:lnTo>
                <a:lnTo>
                  <a:pt x="41247" y="87668"/>
                </a:lnTo>
                <a:lnTo>
                  <a:pt x="44643" y="87021"/>
                </a:lnTo>
                <a:lnTo>
                  <a:pt x="47859" y="86589"/>
                </a:lnTo>
                <a:lnTo>
                  <a:pt x="50956" y="86301"/>
                </a:lnTo>
                <a:lnTo>
                  <a:pt x="53973" y="86108"/>
                </a:lnTo>
                <a:lnTo>
                  <a:pt x="57890" y="85028"/>
                </a:lnTo>
                <a:lnTo>
                  <a:pt x="62406" y="83355"/>
                </a:lnTo>
                <a:lnTo>
                  <a:pt x="67321" y="81288"/>
                </a:lnTo>
                <a:lnTo>
                  <a:pt x="71550" y="79909"/>
                </a:lnTo>
                <a:lnTo>
                  <a:pt x="75323" y="78990"/>
                </a:lnTo>
                <a:lnTo>
                  <a:pt x="78790" y="78378"/>
                </a:lnTo>
                <a:lnTo>
                  <a:pt x="83006" y="77969"/>
                </a:lnTo>
                <a:lnTo>
                  <a:pt x="87723" y="77697"/>
                </a:lnTo>
                <a:lnTo>
                  <a:pt x="97090" y="77394"/>
                </a:lnTo>
                <a:lnTo>
                  <a:pt x="104429" y="77260"/>
                </a:lnTo>
                <a:lnTo>
                  <a:pt x="107719" y="78176"/>
                </a:lnTo>
                <a:lnTo>
                  <a:pt x="110865" y="79740"/>
                </a:lnTo>
                <a:lnTo>
                  <a:pt x="113915" y="81735"/>
                </a:lnTo>
                <a:lnTo>
                  <a:pt x="116901" y="83065"/>
                </a:lnTo>
                <a:lnTo>
                  <a:pt x="119844" y="83951"/>
                </a:lnTo>
                <a:lnTo>
                  <a:pt x="126861" y="85374"/>
                </a:lnTo>
                <a:lnTo>
                  <a:pt x="130360" y="88109"/>
                </a:lnTo>
                <a:lnTo>
                  <a:pt x="132626" y="90172"/>
                </a:lnTo>
                <a:lnTo>
                  <a:pt x="135090" y="91547"/>
                </a:lnTo>
                <a:lnTo>
                  <a:pt x="137685" y="92464"/>
                </a:lnTo>
                <a:lnTo>
                  <a:pt x="140368" y="93075"/>
                </a:lnTo>
                <a:lnTo>
                  <a:pt x="142155" y="94435"/>
                </a:lnTo>
                <a:lnTo>
                  <a:pt x="143348" y="96294"/>
                </a:lnTo>
                <a:lnTo>
                  <a:pt x="145261" y="101571"/>
                </a:lnTo>
                <a:lnTo>
                  <a:pt x="145522" y="104832"/>
                </a:lnTo>
                <a:lnTo>
                  <a:pt x="145593" y="107035"/>
                </a:lnTo>
                <a:lnTo>
                  <a:pt x="144687" y="109457"/>
                </a:lnTo>
                <a:lnTo>
                  <a:pt x="143130" y="112024"/>
                </a:lnTo>
                <a:lnTo>
                  <a:pt x="141140" y="114687"/>
                </a:lnTo>
                <a:lnTo>
                  <a:pt x="138861" y="117415"/>
                </a:lnTo>
                <a:lnTo>
                  <a:pt x="136388" y="120187"/>
                </a:lnTo>
                <a:lnTo>
                  <a:pt x="130129" y="126928"/>
                </a:lnTo>
                <a:lnTo>
                  <a:pt x="127709" y="128433"/>
                </a:lnTo>
                <a:lnTo>
                  <a:pt x="124192" y="130389"/>
                </a:lnTo>
                <a:lnTo>
                  <a:pt x="119942" y="132647"/>
                </a:lnTo>
                <a:lnTo>
                  <a:pt x="116156" y="135103"/>
                </a:lnTo>
                <a:lnTo>
                  <a:pt x="112680" y="137694"/>
                </a:lnTo>
                <a:lnTo>
                  <a:pt x="109410" y="140373"/>
                </a:lnTo>
                <a:lnTo>
                  <a:pt x="105325" y="142160"/>
                </a:lnTo>
                <a:lnTo>
                  <a:pt x="100696" y="143350"/>
                </a:lnTo>
                <a:lnTo>
                  <a:pt x="88682" y="145262"/>
                </a:lnTo>
                <a:lnTo>
                  <a:pt x="85791" y="145418"/>
                </a:lnTo>
                <a:lnTo>
                  <a:pt x="77499" y="145593"/>
                </a:lnTo>
                <a:lnTo>
                  <a:pt x="42862" y="14573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330"/>
          <p:cNvSpPr/>
          <p:nvPr/>
        </p:nvSpPr>
        <p:spPr bwMode="auto">
          <a:xfrm>
            <a:off x="7623809" y="4466425"/>
            <a:ext cx="171451" cy="274168"/>
          </a:xfrm>
          <a:custGeom>
            <a:avLst/>
            <a:gdLst/>
            <a:ahLst/>
            <a:cxnLst/>
            <a:rect l="0" t="0" r="0" b="0"/>
            <a:pathLst>
              <a:path w="171451" h="274168">
                <a:moveTo>
                  <a:pt x="0" y="274167"/>
                </a:moveTo>
                <a:lnTo>
                  <a:pt x="0" y="232434"/>
                </a:lnTo>
                <a:lnTo>
                  <a:pt x="953" y="226342"/>
                </a:lnTo>
                <a:lnTo>
                  <a:pt x="2541" y="219424"/>
                </a:lnTo>
                <a:lnTo>
                  <a:pt x="4551" y="211954"/>
                </a:lnTo>
                <a:lnTo>
                  <a:pt x="5892" y="205069"/>
                </a:lnTo>
                <a:lnTo>
                  <a:pt x="6786" y="198574"/>
                </a:lnTo>
                <a:lnTo>
                  <a:pt x="7381" y="192340"/>
                </a:lnTo>
                <a:lnTo>
                  <a:pt x="8732" y="185325"/>
                </a:lnTo>
                <a:lnTo>
                  <a:pt x="10583" y="177792"/>
                </a:lnTo>
                <a:lnTo>
                  <a:pt x="12772" y="169912"/>
                </a:lnTo>
                <a:lnTo>
                  <a:pt x="15182" y="162754"/>
                </a:lnTo>
                <a:lnTo>
                  <a:pt x="17741" y="156076"/>
                </a:lnTo>
                <a:lnTo>
                  <a:pt x="20401" y="149720"/>
                </a:lnTo>
                <a:lnTo>
                  <a:pt x="22173" y="142625"/>
                </a:lnTo>
                <a:lnTo>
                  <a:pt x="23355" y="135037"/>
                </a:lnTo>
                <a:lnTo>
                  <a:pt x="24142" y="127121"/>
                </a:lnTo>
                <a:lnTo>
                  <a:pt x="25620" y="119939"/>
                </a:lnTo>
                <a:lnTo>
                  <a:pt x="27558" y="113246"/>
                </a:lnTo>
                <a:lnTo>
                  <a:pt x="29802" y="106879"/>
                </a:lnTo>
                <a:lnTo>
                  <a:pt x="31298" y="100729"/>
                </a:lnTo>
                <a:lnTo>
                  <a:pt x="32296" y="94724"/>
                </a:lnTo>
                <a:lnTo>
                  <a:pt x="32960" y="88816"/>
                </a:lnTo>
                <a:lnTo>
                  <a:pt x="34356" y="82972"/>
                </a:lnTo>
                <a:lnTo>
                  <a:pt x="36239" y="77172"/>
                </a:lnTo>
                <a:lnTo>
                  <a:pt x="38447" y="71399"/>
                </a:lnTo>
                <a:lnTo>
                  <a:pt x="40871" y="65646"/>
                </a:lnTo>
                <a:lnTo>
                  <a:pt x="43440" y="59906"/>
                </a:lnTo>
                <a:lnTo>
                  <a:pt x="48835" y="48447"/>
                </a:lnTo>
                <a:lnTo>
                  <a:pt x="54407" y="37005"/>
                </a:lnTo>
                <a:lnTo>
                  <a:pt x="57226" y="32239"/>
                </a:lnTo>
                <a:lnTo>
                  <a:pt x="60059" y="28109"/>
                </a:lnTo>
                <a:lnTo>
                  <a:pt x="62900" y="24403"/>
                </a:lnTo>
                <a:lnTo>
                  <a:pt x="65746" y="20980"/>
                </a:lnTo>
                <a:lnTo>
                  <a:pt x="68595" y="17746"/>
                </a:lnTo>
                <a:lnTo>
                  <a:pt x="71448" y="14637"/>
                </a:lnTo>
                <a:lnTo>
                  <a:pt x="73349" y="11612"/>
                </a:lnTo>
                <a:lnTo>
                  <a:pt x="75462" y="5711"/>
                </a:lnTo>
                <a:lnTo>
                  <a:pt x="76979" y="3756"/>
                </a:lnTo>
                <a:lnTo>
                  <a:pt x="78942" y="2453"/>
                </a:lnTo>
                <a:lnTo>
                  <a:pt x="83663" y="1006"/>
                </a:lnTo>
                <a:lnTo>
                  <a:pt x="88937" y="362"/>
                </a:lnTo>
                <a:lnTo>
                  <a:pt x="91676" y="190"/>
                </a:lnTo>
                <a:lnTo>
                  <a:pt x="97260" y="0"/>
                </a:lnTo>
                <a:lnTo>
                  <a:pt x="99131" y="901"/>
                </a:lnTo>
                <a:lnTo>
                  <a:pt x="100377" y="2455"/>
                </a:lnTo>
                <a:lnTo>
                  <a:pt x="101208" y="4443"/>
                </a:lnTo>
                <a:lnTo>
                  <a:pt x="104672" y="9192"/>
                </a:lnTo>
                <a:lnTo>
                  <a:pt x="109386" y="14478"/>
                </a:lnTo>
                <a:lnTo>
                  <a:pt x="114657" y="20002"/>
                </a:lnTo>
                <a:lnTo>
                  <a:pt x="131477" y="37008"/>
                </a:lnTo>
                <a:lnTo>
                  <a:pt x="133371" y="40813"/>
                </a:lnTo>
                <a:lnTo>
                  <a:pt x="134635" y="45256"/>
                </a:lnTo>
                <a:lnTo>
                  <a:pt x="135477" y="50122"/>
                </a:lnTo>
                <a:lnTo>
                  <a:pt x="136990" y="55271"/>
                </a:lnTo>
                <a:lnTo>
                  <a:pt x="138952" y="60609"/>
                </a:lnTo>
                <a:lnTo>
                  <a:pt x="141213" y="66073"/>
                </a:lnTo>
                <a:lnTo>
                  <a:pt x="143672" y="71620"/>
                </a:lnTo>
                <a:lnTo>
                  <a:pt x="148945" y="82864"/>
                </a:lnTo>
                <a:lnTo>
                  <a:pt x="150732" y="88529"/>
                </a:lnTo>
                <a:lnTo>
                  <a:pt x="151924" y="94211"/>
                </a:lnTo>
                <a:lnTo>
                  <a:pt x="152717" y="99904"/>
                </a:lnTo>
                <a:lnTo>
                  <a:pt x="154199" y="105604"/>
                </a:lnTo>
                <a:lnTo>
                  <a:pt x="156140" y="111309"/>
                </a:lnTo>
                <a:lnTo>
                  <a:pt x="158386" y="117018"/>
                </a:lnTo>
                <a:lnTo>
                  <a:pt x="159883" y="123681"/>
                </a:lnTo>
                <a:lnTo>
                  <a:pt x="160881" y="130981"/>
                </a:lnTo>
                <a:lnTo>
                  <a:pt x="161548" y="138704"/>
                </a:lnTo>
                <a:lnTo>
                  <a:pt x="161991" y="145758"/>
                </a:lnTo>
                <a:lnTo>
                  <a:pt x="162483" y="158677"/>
                </a:lnTo>
                <a:lnTo>
                  <a:pt x="162762" y="172108"/>
                </a:lnTo>
                <a:lnTo>
                  <a:pt x="163753" y="176600"/>
                </a:lnTo>
                <a:lnTo>
                  <a:pt x="165366" y="181500"/>
                </a:lnTo>
                <a:lnTo>
                  <a:pt x="167395" y="186671"/>
                </a:lnTo>
                <a:lnTo>
                  <a:pt x="169648" y="194958"/>
                </a:lnTo>
                <a:lnTo>
                  <a:pt x="170650" y="201816"/>
                </a:lnTo>
                <a:lnTo>
                  <a:pt x="171095" y="208038"/>
                </a:lnTo>
                <a:lnTo>
                  <a:pt x="171292" y="213979"/>
                </a:lnTo>
                <a:lnTo>
                  <a:pt x="171419" y="225554"/>
                </a:lnTo>
                <a:lnTo>
                  <a:pt x="171450" y="24845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331"/>
          <p:cNvSpPr/>
          <p:nvPr/>
        </p:nvSpPr>
        <p:spPr bwMode="auto">
          <a:xfrm>
            <a:off x="7615237" y="4569142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42862"/>
                </a:moveTo>
                <a:lnTo>
                  <a:pt x="4551" y="42862"/>
                </a:lnTo>
                <a:lnTo>
                  <a:pt x="6845" y="41910"/>
                </a:lnTo>
                <a:lnTo>
                  <a:pt x="9326" y="40323"/>
                </a:lnTo>
                <a:lnTo>
                  <a:pt x="11932" y="38312"/>
                </a:lnTo>
                <a:lnTo>
                  <a:pt x="15574" y="36971"/>
                </a:lnTo>
                <a:lnTo>
                  <a:pt x="19908" y="36078"/>
                </a:lnTo>
                <a:lnTo>
                  <a:pt x="24702" y="35481"/>
                </a:lnTo>
                <a:lnTo>
                  <a:pt x="28851" y="35084"/>
                </a:lnTo>
                <a:lnTo>
                  <a:pt x="36000" y="34643"/>
                </a:lnTo>
                <a:lnTo>
                  <a:pt x="39239" y="33573"/>
                </a:lnTo>
                <a:lnTo>
                  <a:pt x="42352" y="31907"/>
                </a:lnTo>
                <a:lnTo>
                  <a:pt x="45380" y="29844"/>
                </a:lnTo>
                <a:lnTo>
                  <a:pt x="50256" y="28469"/>
                </a:lnTo>
                <a:lnTo>
                  <a:pt x="56364" y="27551"/>
                </a:lnTo>
                <a:lnTo>
                  <a:pt x="63293" y="26941"/>
                </a:lnTo>
                <a:lnTo>
                  <a:pt x="68866" y="25580"/>
                </a:lnTo>
                <a:lnTo>
                  <a:pt x="73533" y="23721"/>
                </a:lnTo>
                <a:lnTo>
                  <a:pt x="77598" y="21529"/>
                </a:lnTo>
                <a:lnTo>
                  <a:pt x="82211" y="20068"/>
                </a:lnTo>
                <a:lnTo>
                  <a:pt x="87192" y="19094"/>
                </a:lnTo>
                <a:lnTo>
                  <a:pt x="92418" y="18444"/>
                </a:lnTo>
                <a:lnTo>
                  <a:pt x="97807" y="17059"/>
                </a:lnTo>
                <a:lnTo>
                  <a:pt x="103305" y="15182"/>
                </a:lnTo>
                <a:lnTo>
                  <a:pt x="108875" y="12979"/>
                </a:lnTo>
                <a:lnTo>
                  <a:pt x="114494" y="11510"/>
                </a:lnTo>
                <a:lnTo>
                  <a:pt x="120145" y="10531"/>
                </a:lnTo>
                <a:lnTo>
                  <a:pt x="125816" y="9878"/>
                </a:lnTo>
                <a:lnTo>
                  <a:pt x="132455" y="9443"/>
                </a:lnTo>
                <a:lnTo>
                  <a:pt x="139739" y="9153"/>
                </a:lnTo>
                <a:lnTo>
                  <a:pt x="161102" y="8745"/>
                </a:lnTo>
                <a:lnTo>
                  <a:pt x="185386" y="8607"/>
                </a:lnTo>
                <a:lnTo>
                  <a:pt x="191219" y="7643"/>
                </a:lnTo>
                <a:lnTo>
                  <a:pt x="197011" y="6048"/>
                </a:lnTo>
                <a:lnTo>
                  <a:pt x="202778" y="4032"/>
                </a:lnTo>
                <a:lnTo>
                  <a:pt x="207576" y="2688"/>
                </a:lnTo>
                <a:lnTo>
                  <a:pt x="211727" y="1792"/>
                </a:lnTo>
                <a:lnTo>
                  <a:pt x="215447" y="1194"/>
                </a:lnTo>
                <a:lnTo>
                  <a:pt x="219831" y="796"/>
                </a:lnTo>
                <a:lnTo>
                  <a:pt x="224658" y="531"/>
                </a:lnTo>
                <a:lnTo>
                  <a:pt x="234151" y="236"/>
                </a:lnTo>
                <a:lnTo>
                  <a:pt x="248603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332"/>
          <p:cNvSpPr/>
          <p:nvPr/>
        </p:nvSpPr>
        <p:spPr bwMode="auto">
          <a:xfrm>
            <a:off x="7966709" y="4518070"/>
            <a:ext cx="162879" cy="33928"/>
          </a:xfrm>
          <a:custGeom>
            <a:avLst/>
            <a:gdLst/>
            <a:ahLst/>
            <a:cxnLst/>
            <a:rect l="0" t="0" r="0" b="0"/>
            <a:pathLst>
              <a:path w="162879" h="33928">
                <a:moveTo>
                  <a:pt x="0" y="33927"/>
                </a:moveTo>
                <a:lnTo>
                  <a:pt x="7382" y="26546"/>
                </a:lnTo>
                <a:lnTo>
                  <a:pt x="10583" y="25884"/>
                </a:lnTo>
                <a:lnTo>
                  <a:pt x="12772" y="25708"/>
                </a:lnTo>
                <a:lnTo>
                  <a:pt x="16135" y="25590"/>
                </a:lnTo>
                <a:lnTo>
                  <a:pt x="24951" y="25459"/>
                </a:lnTo>
                <a:lnTo>
                  <a:pt x="29016" y="24472"/>
                </a:lnTo>
                <a:lnTo>
                  <a:pt x="32680" y="22861"/>
                </a:lnTo>
                <a:lnTo>
                  <a:pt x="36073" y="20835"/>
                </a:lnTo>
                <a:lnTo>
                  <a:pt x="39289" y="19484"/>
                </a:lnTo>
                <a:lnTo>
                  <a:pt x="42386" y="18584"/>
                </a:lnTo>
                <a:lnTo>
                  <a:pt x="45403" y="17983"/>
                </a:lnTo>
                <a:lnTo>
                  <a:pt x="49318" y="17582"/>
                </a:lnTo>
                <a:lnTo>
                  <a:pt x="53834" y="17316"/>
                </a:lnTo>
                <a:lnTo>
                  <a:pt x="62979" y="17020"/>
                </a:lnTo>
                <a:lnTo>
                  <a:pt x="70219" y="16888"/>
                </a:lnTo>
                <a:lnTo>
                  <a:pt x="73483" y="15900"/>
                </a:lnTo>
                <a:lnTo>
                  <a:pt x="76611" y="14289"/>
                </a:lnTo>
                <a:lnTo>
                  <a:pt x="79650" y="12263"/>
                </a:lnTo>
                <a:lnTo>
                  <a:pt x="83581" y="10912"/>
                </a:lnTo>
                <a:lnTo>
                  <a:pt x="88105" y="10011"/>
                </a:lnTo>
                <a:lnTo>
                  <a:pt x="93026" y="9411"/>
                </a:lnTo>
                <a:lnTo>
                  <a:pt x="98213" y="9010"/>
                </a:lnTo>
                <a:lnTo>
                  <a:pt x="103576" y="8743"/>
                </a:lnTo>
                <a:lnTo>
                  <a:pt x="109056" y="8565"/>
                </a:lnTo>
                <a:lnTo>
                  <a:pt x="112709" y="7494"/>
                </a:lnTo>
                <a:lnTo>
                  <a:pt x="115144" y="5828"/>
                </a:lnTo>
                <a:lnTo>
                  <a:pt x="116768" y="3764"/>
                </a:lnTo>
                <a:lnTo>
                  <a:pt x="119756" y="2389"/>
                </a:lnTo>
                <a:lnTo>
                  <a:pt x="123652" y="1471"/>
                </a:lnTo>
                <a:lnTo>
                  <a:pt x="128155" y="860"/>
                </a:lnTo>
                <a:lnTo>
                  <a:pt x="132109" y="452"/>
                </a:lnTo>
                <a:lnTo>
                  <a:pt x="135698" y="181"/>
                </a:lnTo>
                <a:lnTo>
                  <a:pt x="139043" y="0"/>
                </a:lnTo>
                <a:lnTo>
                  <a:pt x="143178" y="831"/>
                </a:lnTo>
                <a:lnTo>
                  <a:pt x="147839" y="2338"/>
                </a:lnTo>
                <a:lnTo>
                  <a:pt x="162878" y="8209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333"/>
          <p:cNvSpPr/>
          <p:nvPr/>
        </p:nvSpPr>
        <p:spPr bwMode="auto">
          <a:xfrm>
            <a:off x="7983855" y="459486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7382" y="25717"/>
                </a:lnTo>
                <a:lnTo>
                  <a:pt x="8730" y="24765"/>
                </a:lnTo>
                <a:lnTo>
                  <a:pt x="10582" y="23177"/>
                </a:lnTo>
                <a:lnTo>
                  <a:pt x="12770" y="21167"/>
                </a:lnTo>
                <a:lnTo>
                  <a:pt x="16134" y="19826"/>
                </a:lnTo>
                <a:lnTo>
                  <a:pt x="20281" y="18932"/>
                </a:lnTo>
                <a:lnTo>
                  <a:pt x="24950" y="18336"/>
                </a:lnTo>
                <a:lnTo>
                  <a:pt x="29968" y="16987"/>
                </a:lnTo>
                <a:lnTo>
                  <a:pt x="35219" y="15134"/>
                </a:lnTo>
                <a:lnTo>
                  <a:pt x="40624" y="12947"/>
                </a:lnTo>
                <a:lnTo>
                  <a:pt x="45180" y="11489"/>
                </a:lnTo>
                <a:lnTo>
                  <a:pt x="49170" y="10517"/>
                </a:lnTo>
                <a:lnTo>
                  <a:pt x="52783" y="9869"/>
                </a:lnTo>
                <a:lnTo>
                  <a:pt x="57096" y="8484"/>
                </a:lnTo>
                <a:lnTo>
                  <a:pt x="61876" y="6608"/>
                </a:lnTo>
                <a:lnTo>
                  <a:pt x="66968" y="4406"/>
                </a:lnTo>
                <a:lnTo>
                  <a:pt x="72267" y="2937"/>
                </a:lnTo>
                <a:lnTo>
                  <a:pt x="77706" y="1958"/>
                </a:lnTo>
                <a:lnTo>
                  <a:pt x="83236" y="1305"/>
                </a:lnTo>
                <a:lnTo>
                  <a:pt x="89780" y="870"/>
                </a:lnTo>
                <a:lnTo>
                  <a:pt x="97001" y="580"/>
                </a:lnTo>
                <a:lnTo>
                  <a:pt x="118276" y="172"/>
                </a:lnTo>
                <a:lnTo>
                  <a:pt x="197167" y="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334"/>
          <p:cNvSpPr/>
          <p:nvPr/>
        </p:nvSpPr>
        <p:spPr bwMode="auto">
          <a:xfrm>
            <a:off x="8258175" y="4415235"/>
            <a:ext cx="214313" cy="230952"/>
          </a:xfrm>
          <a:custGeom>
            <a:avLst/>
            <a:gdLst/>
            <a:ahLst/>
            <a:cxnLst/>
            <a:rect l="0" t="0" r="0" b="0"/>
            <a:pathLst>
              <a:path w="214313" h="230952">
                <a:moveTo>
                  <a:pt x="0" y="76755"/>
                </a:moveTo>
                <a:lnTo>
                  <a:pt x="0" y="72204"/>
                </a:lnTo>
                <a:lnTo>
                  <a:pt x="952" y="69911"/>
                </a:lnTo>
                <a:lnTo>
                  <a:pt x="5891" y="63085"/>
                </a:lnTo>
                <a:lnTo>
                  <a:pt x="7381" y="61154"/>
                </a:lnTo>
                <a:lnTo>
                  <a:pt x="13123" y="57756"/>
                </a:lnTo>
                <a:lnTo>
                  <a:pt x="17320" y="55516"/>
                </a:lnTo>
                <a:lnTo>
                  <a:pt x="21072" y="52119"/>
                </a:lnTo>
                <a:lnTo>
                  <a:pt x="24525" y="47948"/>
                </a:lnTo>
                <a:lnTo>
                  <a:pt x="27781" y="43263"/>
                </a:lnTo>
                <a:lnTo>
                  <a:pt x="30902" y="39186"/>
                </a:lnTo>
                <a:lnTo>
                  <a:pt x="36912" y="32118"/>
                </a:lnTo>
                <a:lnTo>
                  <a:pt x="40801" y="28899"/>
                </a:lnTo>
                <a:lnTo>
                  <a:pt x="45298" y="25801"/>
                </a:lnTo>
                <a:lnTo>
                  <a:pt x="50201" y="22783"/>
                </a:lnTo>
                <a:lnTo>
                  <a:pt x="55374" y="19819"/>
                </a:lnTo>
                <a:lnTo>
                  <a:pt x="66203" y="13985"/>
                </a:lnTo>
                <a:lnTo>
                  <a:pt x="70805" y="12048"/>
                </a:lnTo>
                <a:lnTo>
                  <a:pt x="74826" y="10757"/>
                </a:lnTo>
                <a:lnTo>
                  <a:pt x="78459" y="9896"/>
                </a:lnTo>
                <a:lnTo>
                  <a:pt x="82786" y="8370"/>
                </a:lnTo>
                <a:lnTo>
                  <a:pt x="87576" y="6400"/>
                </a:lnTo>
                <a:lnTo>
                  <a:pt x="92674" y="4134"/>
                </a:lnTo>
                <a:lnTo>
                  <a:pt x="97977" y="2623"/>
                </a:lnTo>
                <a:lnTo>
                  <a:pt x="103418" y="1617"/>
                </a:lnTo>
                <a:lnTo>
                  <a:pt x="108950" y="945"/>
                </a:lnTo>
                <a:lnTo>
                  <a:pt x="113592" y="497"/>
                </a:lnTo>
                <a:lnTo>
                  <a:pt x="117637" y="199"/>
                </a:lnTo>
                <a:lnTo>
                  <a:pt x="121287" y="0"/>
                </a:lnTo>
                <a:lnTo>
                  <a:pt x="125626" y="820"/>
                </a:lnTo>
                <a:lnTo>
                  <a:pt x="130423" y="2319"/>
                </a:lnTo>
                <a:lnTo>
                  <a:pt x="135526" y="4271"/>
                </a:lnTo>
                <a:lnTo>
                  <a:pt x="139880" y="5572"/>
                </a:lnTo>
                <a:lnTo>
                  <a:pt x="143736" y="6440"/>
                </a:lnTo>
                <a:lnTo>
                  <a:pt x="147259" y="7018"/>
                </a:lnTo>
                <a:lnTo>
                  <a:pt x="149607" y="8356"/>
                </a:lnTo>
                <a:lnTo>
                  <a:pt x="151173" y="10201"/>
                </a:lnTo>
                <a:lnTo>
                  <a:pt x="152217" y="12383"/>
                </a:lnTo>
                <a:lnTo>
                  <a:pt x="155917" y="17347"/>
                </a:lnTo>
                <a:lnTo>
                  <a:pt x="158237" y="20005"/>
                </a:lnTo>
                <a:lnTo>
                  <a:pt x="159784" y="23682"/>
                </a:lnTo>
                <a:lnTo>
                  <a:pt x="160814" y="28038"/>
                </a:lnTo>
                <a:lnTo>
                  <a:pt x="161502" y="32847"/>
                </a:lnTo>
                <a:lnTo>
                  <a:pt x="161960" y="37005"/>
                </a:lnTo>
                <a:lnTo>
                  <a:pt x="162470" y="44166"/>
                </a:lnTo>
                <a:lnTo>
                  <a:pt x="161652" y="48361"/>
                </a:lnTo>
                <a:lnTo>
                  <a:pt x="160156" y="53063"/>
                </a:lnTo>
                <a:lnTo>
                  <a:pt x="158205" y="58103"/>
                </a:lnTo>
                <a:lnTo>
                  <a:pt x="155953" y="63367"/>
                </a:lnTo>
                <a:lnTo>
                  <a:pt x="150910" y="74297"/>
                </a:lnTo>
                <a:lnTo>
                  <a:pt x="134255" y="108223"/>
                </a:lnTo>
                <a:lnTo>
                  <a:pt x="125716" y="125343"/>
                </a:lnTo>
                <a:lnTo>
                  <a:pt x="121911" y="131054"/>
                </a:lnTo>
                <a:lnTo>
                  <a:pt x="117468" y="136767"/>
                </a:lnTo>
                <a:lnTo>
                  <a:pt x="112603" y="142480"/>
                </a:lnTo>
                <a:lnTo>
                  <a:pt x="108405" y="147242"/>
                </a:lnTo>
                <a:lnTo>
                  <a:pt x="101203" y="155072"/>
                </a:lnTo>
                <a:lnTo>
                  <a:pt x="82925" y="173752"/>
                </a:lnTo>
                <a:lnTo>
                  <a:pt x="66106" y="190657"/>
                </a:lnTo>
                <a:lnTo>
                  <a:pt x="64072" y="193648"/>
                </a:lnTo>
                <a:lnTo>
                  <a:pt x="61814" y="199510"/>
                </a:lnTo>
                <a:lnTo>
                  <a:pt x="58270" y="205290"/>
                </a:lnTo>
                <a:lnTo>
                  <a:pt x="55991" y="208165"/>
                </a:lnTo>
                <a:lnTo>
                  <a:pt x="54472" y="211034"/>
                </a:lnTo>
                <a:lnTo>
                  <a:pt x="52785" y="216762"/>
                </a:lnTo>
                <a:lnTo>
                  <a:pt x="51553" y="221984"/>
                </a:lnTo>
                <a:lnTo>
                  <a:pt x="57349" y="228279"/>
                </a:lnTo>
                <a:lnTo>
                  <a:pt x="58825" y="229824"/>
                </a:lnTo>
                <a:lnTo>
                  <a:pt x="60173" y="230236"/>
                </a:lnTo>
                <a:lnTo>
                  <a:pt x="66617" y="230815"/>
                </a:lnTo>
                <a:lnTo>
                  <a:pt x="71835" y="230951"/>
                </a:lnTo>
                <a:lnTo>
                  <a:pt x="74560" y="230034"/>
                </a:lnTo>
                <a:lnTo>
                  <a:pt x="80127" y="226477"/>
                </a:lnTo>
                <a:lnTo>
                  <a:pt x="85777" y="224260"/>
                </a:lnTo>
                <a:lnTo>
                  <a:pt x="92416" y="223275"/>
                </a:lnTo>
                <a:lnTo>
                  <a:pt x="96853" y="223012"/>
                </a:lnTo>
                <a:lnTo>
                  <a:pt x="101715" y="222838"/>
                </a:lnTo>
                <a:lnTo>
                  <a:pt x="106863" y="221768"/>
                </a:lnTo>
                <a:lnTo>
                  <a:pt x="112200" y="220103"/>
                </a:lnTo>
                <a:lnTo>
                  <a:pt x="117662" y="218040"/>
                </a:lnTo>
                <a:lnTo>
                  <a:pt x="122256" y="215712"/>
                </a:lnTo>
                <a:lnTo>
                  <a:pt x="126272" y="213208"/>
                </a:lnTo>
                <a:lnTo>
                  <a:pt x="129902" y="210586"/>
                </a:lnTo>
                <a:lnTo>
                  <a:pt x="134225" y="207885"/>
                </a:lnTo>
                <a:lnTo>
                  <a:pt x="139013" y="205133"/>
                </a:lnTo>
                <a:lnTo>
                  <a:pt x="149414" y="199534"/>
                </a:lnTo>
                <a:lnTo>
                  <a:pt x="182952" y="182474"/>
                </a:lnTo>
                <a:lnTo>
                  <a:pt x="194342" y="176764"/>
                </a:lnTo>
                <a:lnTo>
                  <a:pt x="199094" y="174860"/>
                </a:lnTo>
                <a:lnTo>
                  <a:pt x="203214" y="173591"/>
                </a:lnTo>
                <a:lnTo>
                  <a:pt x="214312" y="171052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335"/>
          <p:cNvSpPr/>
          <p:nvPr/>
        </p:nvSpPr>
        <p:spPr bwMode="auto">
          <a:xfrm>
            <a:off x="8506777" y="4363402"/>
            <a:ext cx="205741" cy="308611"/>
          </a:xfrm>
          <a:custGeom>
            <a:avLst/>
            <a:gdLst/>
            <a:ahLst/>
            <a:cxnLst/>
            <a:rect l="0" t="0" r="0" b="0"/>
            <a:pathLst>
              <a:path w="205741" h="308611">
                <a:moveTo>
                  <a:pt x="205740" y="0"/>
                </a:moveTo>
                <a:lnTo>
                  <a:pt x="185238" y="0"/>
                </a:lnTo>
                <a:lnTo>
                  <a:pt x="182548" y="952"/>
                </a:lnTo>
                <a:lnTo>
                  <a:pt x="177017" y="4551"/>
                </a:lnTo>
                <a:lnTo>
                  <a:pt x="173256" y="6844"/>
                </a:lnTo>
                <a:lnTo>
                  <a:pt x="168844" y="9325"/>
                </a:lnTo>
                <a:lnTo>
                  <a:pt x="163999" y="11932"/>
                </a:lnTo>
                <a:lnTo>
                  <a:pt x="159814" y="13669"/>
                </a:lnTo>
                <a:lnTo>
                  <a:pt x="156074" y="14828"/>
                </a:lnTo>
                <a:lnTo>
                  <a:pt x="152626" y="15600"/>
                </a:lnTo>
                <a:lnTo>
                  <a:pt x="148424" y="16115"/>
                </a:lnTo>
                <a:lnTo>
                  <a:pt x="143717" y="16458"/>
                </a:lnTo>
                <a:lnTo>
                  <a:pt x="134359" y="16840"/>
                </a:lnTo>
                <a:lnTo>
                  <a:pt x="127025" y="17010"/>
                </a:lnTo>
                <a:lnTo>
                  <a:pt x="101318" y="17133"/>
                </a:lnTo>
                <a:lnTo>
                  <a:pt x="98025" y="18090"/>
                </a:lnTo>
                <a:lnTo>
                  <a:pt x="91827" y="21692"/>
                </a:lnTo>
                <a:lnTo>
                  <a:pt x="87888" y="23034"/>
                </a:lnTo>
                <a:lnTo>
                  <a:pt x="83357" y="23929"/>
                </a:lnTo>
                <a:lnTo>
                  <a:pt x="71499" y="25364"/>
                </a:lnTo>
                <a:lnTo>
                  <a:pt x="67338" y="25561"/>
                </a:lnTo>
                <a:lnTo>
                  <a:pt x="59639" y="25671"/>
                </a:lnTo>
                <a:lnTo>
                  <a:pt x="56905" y="25687"/>
                </a:lnTo>
                <a:lnTo>
                  <a:pt x="55082" y="26649"/>
                </a:lnTo>
                <a:lnTo>
                  <a:pt x="53866" y="28244"/>
                </a:lnTo>
                <a:lnTo>
                  <a:pt x="51916" y="33095"/>
                </a:lnTo>
                <a:lnTo>
                  <a:pt x="51578" y="38487"/>
                </a:lnTo>
                <a:lnTo>
                  <a:pt x="50577" y="40898"/>
                </a:lnTo>
                <a:lnTo>
                  <a:pt x="44620" y="48842"/>
                </a:lnTo>
                <a:lnTo>
                  <a:pt x="39516" y="54410"/>
                </a:lnTo>
                <a:lnTo>
                  <a:pt x="37774" y="57228"/>
                </a:lnTo>
                <a:lnTo>
                  <a:pt x="34369" y="65746"/>
                </a:lnTo>
                <a:lnTo>
                  <a:pt x="30198" y="71448"/>
                </a:lnTo>
                <a:lnTo>
                  <a:pt x="28704" y="75254"/>
                </a:lnTo>
                <a:lnTo>
                  <a:pt x="27046" y="84564"/>
                </a:lnTo>
                <a:lnTo>
                  <a:pt x="23768" y="92512"/>
                </a:lnTo>
                <a:lnTo>
                  <a:pt x="21560" y="95964"/>
                </a:lnTo>
                <a:lnTo>
                  <a:pt x="19108" y="104881"/>
                </a:lnTo>
                <a:lnTo>
                  <a:pt x="18018" y="114241"/>
                </a:lnTo>
                <a:lnTo>
                  <a:pt x="17532" y="121576"/>
                </a:lnTo>
                <a:lnTo>
                  <a:pt x="17260" y="131062"/>
                </a:lnTo>
                <a:lnTo>
                  <a:pt x="17180" y="139904"/>
                </a:lnTo>
                <a:lnTo>
                  <a:pt x="16215" y="141847"/>
                </a:lnTo>
                <a:lnTo>
                  <a:pt x="14620" y="143142"/>
                </a:lnTo>
                <a:lnTo>
                  <a:pt x="12605" y="144005"/>
                </a:lnTo>
                <a:lnTo>
                  <a:pt x="12213" y="145534"/>
                </a:lnTo>
                <a:lnTo>
                  <a:pt x="12905" y="147505"/>
                </a:lnTo>
                <a:lnTo>
                  <a:pt x="14318" y="149772"/>
                </a:lnTo>
                <a:lnTo>
                  <a:pt x="15888" y="154830"/>
                </a:lnTo>
                <a:lnTo>
                  <a:pt x="16897" y="161288"/>
                </a:lnTo>
                <a:lnTo>
                  <a:pt x="17932" y="161818"/>
                </a:lnTo>
                <a:lnTo>
                  <a:pt x="23898" y="162668"/>
                </a:lnTo>
                <a:lnTo>
                  <a:pt x="29908" y="162836"/>
                </a:lnTo>
                <a:lnTo>
                  <a:pt x="45838" y="162874"/>
                </a:lnTo>
                <a:lnTo>
                  <a:pt x="47703" y="161923"/>
                </a:lnTo>
                <a:lnTo>
                  <a:pt x="48948" y="160336"/>
                </a:lnTo>
                <a:lnTo>
                  <a:pt x="49776" y="158325"/>
                </a:lnTo>
                <a:lnTo>
                  <a:pt x="55494" y="150946"/>
                </a:lnTo>
                <a:lnTo>
                  <a:pt x="57952" y="149208"/>
                </a:lnTo>
                <a:lnTo>
                  <a:pt x="63221" y="147277"/>
                </a:lnTo>
                <a:lnTo>
                  <a:pt x="68738" y="143879"/>
                </a:lnTo>
                <a:lnTo>
                  <a:pt x="71542" y="141640"/>
                </a:lnTo>
                <a:lnTo>
                  <a:pt x="75318" y="140147"/>
                </a:lnTo>
                <a:lnTo>
                  <a:pt x="79739" y="139151"/>
                </a:lnTo>
                <a:lnTo>
                  <a:pt x="84592" y="138487"/>
                </a:lnTo>
                <a:lnTo>
                  <a:pt x="88780" y="137093"/>
                </a:lnTo>
                <a:lnTo>
                  <a:pt x="92524" y="135210"/>
                </a:lnTo>
                <a:lnTo>
                  <a:pt x="95973" y="133003"/>
                </a:lnTo>
                <a:lnTo>
                  <a:pt x="100176" y="131531"/>
                </a:lnTo>
                <a:lnTo>
                  <a:pt x="104884" y="130550"/>
                </a:lnTo>
                <a:lnTo>
                  <a:pt x="109928" y="129896"/>
                </a:lnTo>
                <a:lnTo>
                  <a:pt x="114243" y="129460"/>
                </a:lnTo>
                <a:lnTo>
                  <a:pt x="118072" y="129169"/>
                </a:lnTo>
                <a:lnTo>
                  <a:pt x="121577" y="128975"/>
                </a:lnTo>
                <a:lnTo>
                  <a:pt x="130552" y="128760"/>
                </a:lnTo>
                <a:lnTo>
                  <a:pt x="135612" y="128702"/>
                </a:lnTo>
                <a:lnTo>
                  <a:pt x="139938" y="129617"/>
                </a:lnTo>
                <a:lnTo>
                  <a:pt x="143774" y="131179"/>
                </a:lnTo>
                <a:lnTo>
                  <a:pt x="147284" y="133173"/>
                </a:lnTo>
                <a:lnTo>
                  <a:pt x="150578" y="135454"/>
                </a:lnTo>
                <a:lnTo>
                  <a:pt x="156776" y="140530"/>
                </a:lnTo>
                <a:lnTo>
                  <a:pt x="159762" y="142264"/>
                </a:lnTo>
                <a:lnTo>
                  <a:pt x="165620" y="144191"/>
                </a:lnTo>
                <a:lnTo>
                  <a:pt x="168515" y="146610"/>
                </a:lnTo>
                <a:lnTo>
                  <a:pt x="174273" y="154378"/>
                </a:lnTo>
                <a:lnTo>
                  <a:pt x="177467" y="161640"/>
                </a:lnTo>
                <a:lnTo>
                  <a:pt x="179266" y="171083"/>
                </a:lnTo>
                <a:lnTo>
                  <a:pt x="179685" y="177955"/>
                </a:lnTo>
                <a:lnTo>
                  <a:pt x="179923" y="191581"/>
                </a:lnTo>
                <a:lnTo>
                  <a:pt x="180010" y="212789"/>
                </a:lnTo>
                <a:lnTo>
                  <a:pt x="178109" y="218059"/>
                </a:lnTo>
                <a:lnTo>
                  <a:pt x="174937" y="223478"/>
                </a:lnTo>
                <a:lnTo>
                  <a:pt x="170918" y="228995"/>
                </a:lnTo>
                <a:lnTo>
                  <a:pt x="167285" y="234578"/>
                </a:lnTo>
                <a:lnTo>
                  <a:pt x="163911" y="240206"/>
                </a:lnTo>
                <a:lnTo>
                  <a:pt x="160709" y="245862"/>
                </a:lnTo>
                <a:lnTo>
                  <a:pt x="156669" y="250586"/>
                </a:lnTo>
                <a:lnTo>
                  <a:pt x="152071" y="254687"/>
                </a:lnTo>
                <a:lnTo>
                  <a:pt x="147101" y="258374"/>
                </a:lnTo>
                <a:lnTo>
                  <a:pt x="141883" y="261785"/>
                </a:lnTo>
                <a:lnTo>
                  <a:pt x="136499" y="265010"/>
                </a:lnTo>
                <a:lnTo>
                  <a:pt x="131004" y="268114"/>
                </a:lnTo>
                <a:lnTo>
                  <a:pt x="125437" y="272087"/>
                </a:lnTo>
                <a:lnTo>
                  <a:pt x="119819" y="276642"/>
                </a:lnTo>
                <a:lnTo>
                  <a:pt x="114170" y="281583"/>
                </a:lnTo>
                <a:lnTo>
                  <a:pt x="108498" y="284877"/>
                </a:lnTo>
                <a:lnTo>
                  <a:pt x="102812" y="287073"/>
                </a:lnTo>
                <a:lnTo>
                  <a:pt x="97117" y="288537"/>
                </a:lnTo>
                <a:lnTo>
                  <a:pt x="91415" y="290466"/>
                </a:lnTo>
                <a:lnTo>
                  <a:pt x="85708" y="292704"/>
                </a:lnTo>
                <a:lnTo>
                  <a:pt x="79999" y="295148"/>
                </a:lnTo>
                <a:lnTo>
                  <a:pt x="75241" y="297731"/>
                </a:lnTo>
                <a:lnTo>
                  <a:pt x="71116" y="300404"/>
                </a:lnTo>
                <a:lnTo>
                  <a:pt x="67412" y="303140"/>
                </a:lnTo>
                <a:lnTo>
                  <a:pt x="63039" y="304963"/>
                </a:lnTo>
                <a:lnTo>
                  <a:pt x="58219" y="306179"/>
                </a:lnTo>
                <a:lnTo>
                  <a:pt x="53100" y="306990"/>
                </a:lnTo>
                <a:lnTo>
                  <a:pt x="48735" y="307529"/>
                </a:lnTo>
                <a:lnTo>
                  <a:pt x="44873" y="307890"/>
                </a:lnTo>
                <a:lnTo>
                  <a:pt x="41345" y="308130"/>
                </a:lnTo>
                <a:lnTo>
                  <a:pt x="37089" y="308290"/>
                </a:lnTo>
                <a:lnTo>
                  <a:pt x="22948" y="308515"/>
                </a:lnTo>
                <a:lnTo>
                  <a:pt x="0" y="308610"/>
                </a:lnTo>
              </a:path>
            </a:pathLst>
          </a:custGeom>
          <a:noFill/>
          <a:ln w="38100" cap="sq" cmpd="sng" algn="ctr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0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01140800</Template>
  <TotalTime>412</TotalTime>
  <Words>422</Words>
  <Application>Microsoft Office PowerPoint</Application>
  <PresentationFormat>On-screen Show (4:3)</PresentationFormat>
  <Paragraphs>78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01140800</vt:lpstr>
      <vt:lpstr>The Basics of Circles</vt:lpstr>
      <vt:lpstr>10-3 study guide</vt:lpstr>
      <vt:lpstr>10-3 study guide</vt:lpstr>
      <vt:lpstr>10-3 study guide</vt:lpstr>
      <vt:lpstr>10-3 practice</vt:lpstr>
      <vt:lpstr>10-3 practice</vt:lpstr>
      <vt:lpstr>10-3 practice</vt:lpstr>
      <vt:lpstr>10-3 practice</vt:lpstr>
      <vt:lpstr>10-3 practice</vt:lpstr>
      <vt:lpstr>10-4 Study Guide</vt:lpstr>
      <vt:lpstr>10-4 Study Guide</vt:lpstr>
      <vt:lpstr>10-4 practice</vt:lpstr>
      <vt:lpstr>10-4 practice</vt:lpstr>
      <vt:lpstr>10-4 practice</vt:lpstr>
      <vt:lpstr>Objectives</vt:lpstr>
      <vt:lpstr>What is a circle?</vt:lpstr>
      <vt:lpstr>Parts of a circle</vt:lpstr>
      <vt:lpstr>What is a chord?</vt:lpstr>
      <vt:lpstr>What is a secant?</vt:lpstr>
      <vt:lpstr>What is a diameter?</vt:lpstr>
      <vt:lpstr>What is a tangent?</vt:lpstr>
      <vt:lpstr>What is a sphere?</vt:lpstr>
      <vt:lpstr>A few more terms to know</vt:lpstr>
      <vt:lpstr>What does it mean to be inscribed?</vt:lpstr>
      <vt:lpstr>What does it mean to be circumscribed?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Circles</dc:title>
  <dc:creator>Ameena</dc:creator>
  <cp:lastModifiedBy>Ameena</cp:lastModifiedBy>
  <cp:revision>37</cp:revision>
  <dcterms:created xsi:type="dcterms:W3CDTF">2008-05-06T19:31:52Z</dcterms:created>
  <dcterms:modified xsi:type="dcterms:W3CDTF">2009-11-17T17:55:03Z</dcterms:modified>
</cp:coreProperties>
</file>